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4.jpeg" ContentType="image/jpeg"/>
  <Override PartName="/ppt/notesSlides/notesSlide4.xml" ContentType="application/vnd.openxmlformats-officedocument.presentationml.notesSlide+xml"/>
  <Override PartName="/ppt/media/image25.jpeg" ContentType="image/jpeg"/>
  <Override PartName="/ppt/notesSlides/notesSlide5.xml" ContentType="application/vnd.openxmlformats-officedocument.presentationml.notesSlide+xml"/>
  <Override PartName="/ppt/media/image26.jpeg" ContentType="image/jpeg"/>
  <Override PartName="/ppt/notesSlides/notesSlide6.xml" ContentType="application/vnd.openxmlformats-officedocument.presentationml.notesSlide+xml"/>
  <Override PartName="/ppt/media/image27.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8.jpeg" ContentType="image/jpeg"/>
  <Override PartName="/ppt/media/image29.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a:defRPr>
    </a:lvl1pPr>
    <a:lvl2pPr marL="0" marR="0" indent="0" algn="l" defTabSz="1828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a:defRPr>
    </a:lvl2pPr>
    <a:lvl3pPr marL="0" marR="0" indent="0" algn="l" defTabSz="1828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a:defRPr>
    </a:lvl3pPr>
    <a:lvl4pPr marL="0" marR="0" indent="0" algn="l" defTabSz="1828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a:defRPr>
    </a:lvl4pPr>
    <a:lvl5pPr marL="0" marR="0" indent="0" algn="l" defTabSz="1828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a:defRPr>
    </a:lvl5pPr>
    <a:lvl6pPr marL="0" marR="0" indent="0" algn="l" defTabSz="1828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a:defRPr>
    </a:lvl6pPr>
    <a:lvl7pPr marL="0" marR="0" indent="0" algn="l" defTabSz="1828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a:defRPr>
    </a:lvl7pPr>
    <a:lvl8pPr marL="0" marR="0" indent="0" algn="l" defTabSz="1828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a:defRPr>
    </a:lvl8pPr>
    <a:lvl9pPr marL="0" marR="0" indent="0" algn="l" defTabSz="1828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b="def" i="def"/>
      <a:tcStyle>
        <a:tcBdr/>
        <a:fill>
          <a:solidFill>
            <a:srgbClr val="FFFFFF"/>
          </a:solidFill>
        </a:fill>
      </a:tcStyle>
    </a:band2H>
    <a:firstCo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8ED"/>
          </a:solidFill>
        </a:fill>
      </a:tcStyle>
    </a:wholeTbl>
    <a:band2H>
      <a:tcTxStyle b="def" i="def"/>
      <a:tcStyle>
        <a:tcBdr/>
        <a:fill>
          <a:solidFill>
            <a:srgbClr val="E7ED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5CACB"/>
          </a:solidFill>
        </a:fill>
      </a:tcStyle>
    </a:wholeTbl>
    <a:band2H>
      <a:tcTxStyle b="def" i="def"/>
      <a:tcStyle>
        <a:tcBdr/>
        <a:fill>
          <a:solidFill>
            <a:srgbClr val="F2E6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ED9"/>
          </a:solidFill>
        </a:fill>
      </a:tcStyle>
    </a:wholeTbl>
    <a:band2H>
      <a:tcTxStyle b="def" i="def"/>
      <a:tcStyle>
        <a:tcBdr/>
        <a:fill>
          <a:solidFill>
            <a:srgbClr val="E7EF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93" name="Shape 293"/>
          <p:cNvSpPr/>
          <p:nvPr>
            <p:ph type="sldImg"/>
          </p:nvPr>
        </p:nvSpPr>
        <p:spPr>
          <a:xfrm>
            <a:off x="1143000" y="685800"/>
            <a:ext cx="4572000" cy="3429000"/>
          </a:xfrm>
          <a:prstGeom prst="rect">
            <a:avLst/>
          </a:prstGeom>
        </p:spPr>
        <p:txBody>
          <a:bodyPr/>
          <a:lstStyle/>
          <a:p>
            <a:pPr/>
          </a:p>
        </p:txBody>
      </p:sp>
      <p:sp>
        <p:nvSpPr>
          <p:cNvPr id="294" name="Shape 294"/>
          <p:cNvSpPr/>
          <p:nvPr>
            <p:ph type="body" sz="quarter" idx="1"/>
          </p:nvPr>
        </p:nvSpPr>
        <p:spPr>
          <a:xfrm>
            <a:off x="914400" y="4343400"/>
            <a:ext cx="5029200" cy="4114800"/>
          </a:xfrm>
          <a:prstGeom prst="rect">
            <a:avLst/>
          </a:prstGeom>
        </p:spPr>
        <p:txBody>
          <a:bodyPr/>
          <a:lstStyle/>
          <a:p>
            <a:pPr/>
          </a:p>
        </p:txBody>
      </p:sp>
    </p:spTree>
  </p:cSld>
  <p:clrMap bg1="dk1" tx1="lt1" bg2="dk2" tx2="lt2" accent1="accent1" accent2="accent2" accent3="accent3" accent4="accent4" accent5="accent5" accent6="accent6" hlink="hlink" folHlink="folHlink"/>
  <p:notesStyle>
    <a:lvl1pPr defTabSz="1828800" latinLnBrk="0">
      <a:defRPr sz="2200">
        <a:solidFill>
          <a:srgbClr val="FFFFFF"/>
        </a:solidFill>
        <a:latin typeface="+mn-lt"/>
        <a:ea typeface="+mn-ea"/>
        <a:cs typeface="+mn-cs"/>
        <a:sym typeface="Calisto MT"/>
      </a:defRPr>
    </a:lvl1pPr>
    <a:lvl2pPr indent="228600" defTabSz="1828800" latinLnBrk="0">
      <a:defRPr sz="2200">
        <a:solidFill>
          <a:srgbClr val="FFFFFF"/>
        </a:solidFill>
        <a:latin typeface="+mn-lt"/>
        <a:ea typeface="+mn-ea"/>
        <a:cs typeface="+mn-cs"/>
        <a:sym typeface="Calisto MT"/>
      </a:defRPr>
    </a:lvl2pPr>
    <a:lvl3pPr indent="457200" defTabSz="1828800" latinLnBrk="0">
      <a:defRPr sz="2200">
        <a:solidFill>
          <a:srgbClr val="FFFFFF"/>
        </a:solidFill>
        <a:latin typeface="+mn-lt"/>
        <a:ea typeface="+mn-ea"/>
        <a:cs typeface="+mn-cs"/>
        <a:sym typeface="Calisto MT"/>
      </a:defRPr>
    </a:lvl3pPr>
    <a:lvl4pPr indent="685800" defTabSz="1828800" latinLnBrk="0">
      <a:defRPr sz="2200">
        <a:solidFill>
          <a:srgbClr val="FFFFFF"/>
        </a:solidFill>
        <a:latin typeface="+mn-lt"/>
        <a:ea typeface="+mn-ea"/>
        <a:cs typeface="+mn-cs"/>
        <a:sym typeface="Calisto MT"/>
      </a:defRPr>
    </a:lvl4pPr>
    <a:lvl5pPr indent="914400" defTabSz="1828800" latinLnBrk="0">
      <a:defRPr sz="2200">
        <a:solidFill>
          <a:srgbClr val="FFFFFF"/>
        </a:solidFill>
        <a:latin typeface="+mn-lt"/>
        <a:ea typeface="+mn-ea"/>
        <a:cs typeface="+mn-cs"/>
        <a:sym typeface="Calisto MT"/>
      </a:defRPr>
    </a:lvl5pPr>
    <a:lvl6pPr indent="1143000" defTabSz="1828800" latinLnBrk="0">
      <a:defRPr sz="2200">
        <a:solidFill>
          <a:srgbClr val="FFFFFF"/>
        </a:solidFill>
        <a:latin typeface="+mn-lt"/>
        <a:ea typeface="+mn-ea"/>
        <a:cs typeface="+mn-cs"/>
        <a:sym typeface="Calisto MT"/>
      </a:defRPr>
    </a:lvl6pPr>
    <a:lvl7pPr indent="1371600" defTabSz="1828800" latinLnBrk="0">
      <a:defRPr sz="2200">
        <a:solidFill>
          <a:srgbClr val="FFFFFF"/>
        </a:solidFill>
        <a:latin typeface="+mn-lt"/>
        <a:ea typeface="+mn-ea"/>
        <a:cs typeface="+mn-cs"/>
        <a:sym typeface="Calisto MT"/>
      </a:defRPr>
    </a:lvl7pPr>
    <a:lvl8pPr indent="1600200" defTabSz="1828800" latinLnBrk="0">
      <a:defRPr sz="2200">
        <a:solidFill>
          <a:srgbClr val="FFFFFF"/>
        </a:solidFill>
        <a:latin typeface="+mn-lt"/>
        <a:ea typeface="+mn-ea"/>
        <a:cs typeface="+mn-cs"/>
        <a:sym typeface="Calisto MT"/>
      </a:defRPr>
    </a:lvl8pPr>
    <a:lvl9pPr indent="1828800" defTabSz="1828800" latinLnBrk="0">
      <a:defRPr sz="2200">
        <a:solidFill>
          <a:srgbClr val="FFFFFF"/>
        </a:solidFill>
        <a:latin typeface="+mn-lt"/>
        <a:ea typeface="+mn-ea"/>
        <a:cs typeface="+mn-cs"/>
        <a:sym typeface="Calisto MT"/>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Shape 646"/>
          <p:cNvSpPr/>
          <p:nvPr>
            <p:ph type="sldImg"/>
          </p:nvPr>
        </p:nvSpPr>
        <p:spPr>
          <a:prstGeom prst="rect">
            <a:avLst/>
          </a:prstGeom>
        </p:spPr>
        <p:txBody>
          <a:bodyPr/>
          <a:lstStyle/>
          <a:p>
            <a:pPr/>
          </a:p>
        </p:txBody>
      </p:sp>
      <p:sp>
        <p:nvSpPr>
          <p:cNvPr id="647" name="Shape 647"/>
          <p:cNvSpPr/>
          <p:nvPr>
            <p:ph type="body" sz="quarter" idx="1"/>
          </p:nvPr>
        </p:nvSpPr>
        <p:spPr>
          <a:prstGeom prst="rect">
            <a:avLst/>
          </a:prstGeom>
        </p:spPr>
        <p:txBody>
          <a:bodyPr/>
          <a:lstStyle/>
          <a:p>
            <a:pPr/>
            <a:r>
              <a:t>Briefly celebrate!</a:t>
            </a:r>
          </a:p>
          <a:p>
            <a:pPr/>
          </a:p>
          <a:p>
            <a:pPr/>
            <a:r>
              <a:t>Now down to business!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Shape 829"/>
          <p:cNvSpPr/>
          <p:nvPr>
            <p:ph type="sldImg"/>
          </p:nvPr>
        </p:nvSpPr>
        <p:spPr>
          <a:prstGeom prst="rect">
            <a:avLst/>
          </a:prstGeom>
        </p:spPr>
        <p:txBody>
          <a:bodyPr/>
          <a:lstStyle/>
          <a:p>
            <a:pPr/>
          </a:p>
        </p:txBody>
      </p:sp>
      <p:sp>
        <p:nvSpPr>
          <p:cNvPr id="830" name="Shape 830"/>
          <p:cNvSpPr/>
          <p:nvPr>
            <p:ph type="body" sz="quarter" idx="1"/>
          </p:nvPr>
        </p:nvSpPr>
        <p:spPr>
          <a:prstGeom prst="rect">
            <a:avLst/>
          </a:prstGeom>
        </p:spPr>
        <p:txBody>
          <a:bodyPr/>
          <a:lstStyle/>
          <a:p>
            <a:pPr/>
            <a:r>
              <a:t>We currently have the best resources I have seen available. If a member has not run a program like this, they can be a pro if they just follow the guidelines. 12 steps to excellent success.</a:t>
            </a:r>
          </a:p>
          <a:p>
            <a:pPr/>
            <a:r>
              <a:t>Some of these resources must be ordered through Officers Online. I encourage Councils to order their own booklets as we progress the prayer cards will disappear as intended and while not intended the service booklets will also diminish. When you get the Icon the booklets and prayer cards are to back up your supply only. Experience tells us to not expect to have the booklets and prayer cards supplied with the Icon. Best Resources and a great template for all programs if you utilize the #10682 Guide sheet</a:t>
            </a:r>
          </a:p>
          <a:p>
            <a:pPr/>
            <a:r>
              <a:t>With this tool anyone that has not run a program can be effective. Also a great tool for the experienced. As we grow comfortable running an event some start on auto pilot and neglect some of the elements that made prior events outstanding. Encourage all to utilize this Guide sheet at minimum as a checklist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Shape 656"/>
          <p:cNvSpPr/>
          <p:nvPr>
            <p:ph type="sldImg"/>
          </p:nvPr>
        </p:nvSpPr>
        <p:spPr>
          <a:prstGeom prst="rect">
            <a:avLst/>
          </a:prstGeom>
        </p:spPr>
        <p:txBody>
          <a:bodyPr/>
          <a:lstStyle/>
          <a:p>
            <a:pPr/>
          </a:p>
        </p:txBody>
      </p:sp>
      <p:sp>
        <p:nvSpPr>
          <p:cNvPr id="657" name="Shape 657"/>
          <p:cNvSpPr/>
          <p:nvPr>
            <p:ph type="body" sz="quarter" idx="1"/>
          </p:nvPr>
        </p:nvSpPr>
        <p:spPr>
          <a:prstGeom prst="rect">
            <a:avLst/>
          </a:prstGeom>
        </p:spPr>
        <p:txBody>
          <a:bodyPr/>
          <a:lstStyle/>
          <a:p>
            <a:pPr/>
            <a:r>
              <a:t>Each Diocese has been assigned a monthly Membership intake goal. – Provided by WSD and Membership Director</a:t>
            </a:r>
          </a:p>
          <a:p>
            <a:pPr/>
            <a:r>
              <a:t> - we will continue with the weekly update communications</a:t>
            </a:r>
          </a:p>
          <a:p>
            <a:pPr/>
          </a:p>
          <a:p>
            <a:pPr/>
            <a:r>
              <a:t>Each District has an assigned Membership intake goal.  Can be found in Officer’s Online</a:t>
            </a:r>
          </a:p>
          <a:p>
            <a:pPr/>
          </a:p>
          <a:p>
            <a:pPr/>
            <a:r>
              <a:t>Each Council is assigned a Membership intake goal.  Can be found in Officer’s Online</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hape 662"/>
          <p:cNvSpPr/>
          <p:nvPr>
            <p:ph type="sldImg"/>
          </p:nvPr>
        </p:nvSpPr>
        <p:spPr>
          <a:prstGeom prst="rect">
            <a:avLst/>
          </a:prstGeom>
        </p:spPr>
        <p:txBody>
          <a:bodyPr/>
          <a:lstStyle/>
          <a:p>
            <a:pPr/>
          </a:p>
        </p:txBody>
      </p:sp>
      <p:sp>
        <p:nvSpPr>
          <p:cNvPr id="663" name="Shape 663"/>
          <p:cNvSpPr/>
          <p:nvPr>
            <p:ph type="body" sz="quarter" idx="1"/>
          </p:nvPr>
        </p:nvSpPr>
        <p:spPr>
          <a:prstGeom prst="rect">
            <a:avLst/>
          </a:prstGeom>
        </p:spPr>
        <p:txBody>
          <a:bodyPr/>
          <a:lstStyle/>
          <a:p>
            <a:pPr/>
            <a:r>
              <a:t>Put your Faith into Action</a:t>
            </a:r>
          </a:p>
          <a:p>
            <a:pPr/>
          </a:p>
          <a:p>
            <a:pPr/>
            <a:r>
              <a:t>Tell your story – use every resource available – Facebook, Instagram, Twitter, Church Bulletin</a:t>
            </a:r>
          </a:p>
          <a:p>
            <a:pPr/>
          </a:p>
          <a:p>
            <a:pPr/>
            <a:r>
              <a:t>Engage with Parish Ministries – RE, OCIA (formally RCIA), CYO, etc.</a:t>
            </a:r>
          </a:p>
          <a:p>
            <a:pPr/>
          </a:p>
          <a:p>
            <a:pPr/>
            <a:r>
              <a:t>Social Media resources within Officer’s Online</a:t>
            </a:r>
          </a:p>
          <a:p>
            <a:pPr/>
          </a:p>
          <a:p>
            <a:pPr/>
          </a:p>
          <a:p>
            <a:pPr/>
            <a: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Shape 668"/>
          <p:cNvSpPr/>
          <p:nvPr>
            <p:ph type="sldImg"/>
          </p:nvPr>
        </p:nvSpPr>
        <p:spPr>
          <a:prstGeom prst="rect">
            <a:avLst/>
          </a:prstGeom>
        </p:spPr>
        <p:txBody>
          <a:bodyPr/>
          <a:lstStyle/>
          <a:p>
            <a:pPr/>
          </a:p>
        </p:txBody>
      </p:sp>
      <p:sp>
        <p:nvSpPr>
          <p:cNvPr id="669" name="Shape 669"/>
          <p:cNvSpPr/>
          <p:nvPr>
            <p:ph type="body" sz="quarter" idx="1"/>
          </p:nvPr>
        </p:nvSpPr>
        <p:spPr>
          <a:prstGeom prst="rect">
            <a:avLst/>
          </a:prstGeom>
        </p:spPr>
        <p:txBody>
          <a:bodyPr/>
          <a:lstStyle/>
          <a:p>
            <a:pPr/>
            <a:r>
              <a:t>We need every Council conducting Membership Drives.  </a:t>
            </a:r>
          </a:p>
          <a:p>
            <a:pPr/>
          </a:p>
          <a:p>
            <a:pPr/>
            <a:r>
              <a:t>Goal for this fraternal year is to have every council conduct at least one Membership Drive during the fraternal year.</a:t>
            </a:r>
          </a:p>
          <a:p>
            <a:pPr/>
          </a:p>
          <a:p>
            <a:pPr/>
            <a:r>
              <a:t>Ensure the council leaders have been trained in how to plan and execute an effective Membership drive.</a:t>
            </a:r>
          </a:p>
          <a:p>
            <a:pPr/>
          </a:p>
          <a:p>
            <a:pPr/>
            <a:r>
              <a:t>Ensure the event is conducted when it will attract a significant number of prospective members.</a:t>
            </a:r>
          </a:p>
          <a:p>
            <a:pPr/>
          </a:p>
          <a:p>
            <a:pPr/>
            <a:r>
              <a:t>Have key Knights of Columbus leaders (field agent, district deputy, etc.) engaged in the planning and execution of the Membership drive.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Shape 680"/>
          <p:cNvSpPr/>
          <p:nvPr>
            <p:ph type="sldImg"/>
          </p:nvPr>
        </p:nvSpPr>
        <p:spPr>
          <a:prstGeom prst="rect">
            <a:avLst/>
          </a:prstGeom>
        </p:spPr>
        <p:txBody>
          <a:bodyPr/>
          <a:lstStyle/>
          <a:p>
            <a:pPr/>
          </a:p>
        </p:txBody>
      </p:sp>
      <p:sp>
        <p:nvSpPr>
          <p:cNvPr id="681" name="Shape 681"/>
          <p:cNvSpPr/>
          <p:nvPr>
            <p:ph type="body" sz="quarter" idx="1"/>
          </p:nvPr>
        </p:nvSpPr>
        <p:spPr>
          <a:prstGeom prst="rect">
            <a:avLst/>
          </a:prstGeom>
        </p:spPr>
        <p:txBody>
          <a:bodyPr/>
          <a:lstStyle/>
          <a:p>
            <a:pPr/>
            <a:r>
              <a:t>Plan and schedule – one a month – without fail </a:t>
            </a:r>
          </a:p>
          <a:p>
            <a:pPr/>
            <a:r>
              <a:t> </a:t>
            </a:r>
          </a:p>
          <a:p>
            <a:pPr/>
            <a:r>
              <a:t>Report scheduled ECUFs to District Deputy, Field agent, Diocesan Deputy, and Ceremonials Chairman, in a timely manner.</a:t>
            </a:r>
          </a:p>
          <a:p>
            <a:pPr/>
          </a:p>
          <a:p>
            <a:pPr/>
            <a:r>
              <a:t>This will ensure the ceremonial can be shared as widely as possible.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Shape 686"/>
          <p:cNvSpPr/>
          <p:nvPr>
            <p:ph type="sldImg"/>
          </p:nvPr>
        </p:nvSpPr>
        <p:spPr>
          <a:prstGeom prst="rect">
            <a:avLst/>
          </a:prstGeom>
        </p:spPr>
        <p:txBody>
          <a:bodyPr/>
          <a:lstStyle/>
          <a:p>
            <a:pPr/>
          </a:p>
        </p:txBody>
      </p:sp>
      <p:sp>
        <p:nvSpPr>
          <p:cNvPr id="687" name="Shape 687"/>
          <p:cNvSpPr/>
          <p:nvPr>
            <p:ph type="body" sz="quarter" idx="1"/>
          </p:nvPr>
        </p:nvSpPr>
        <p:spPr>
          <a:prstGeom prst="rect">
            <a:avLst/>
          </a:prstGeom>
        </p:spPr>
        <p:txBody>
          <a:bodyPr/>
          <a:lstStyle/>
          <a:p>
            <a:pPr/>
          </a:p>
          <a:p>
            <a:pPr>
              <a:defRPr b="1"/>
            </a:pPr>
            <a:r>
              <a:t>BlessedMcGivney</a:t>
            </a:r>
            <a:r>
              <a:rPr b="0"/>
              <a:t> will remain an active Promo Code until further notice for free online Membership.</a:t>
            </a:r>
            <a:endParaRPr b="0"/>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Shape 692"/>
          <p:cNvSpPr/>
          <p:nvPr>
            <p:ph type="sldImg"/>
          </p:nvPr>
        </p:nvSpPr>
        <p:spPr>
          <a:prstGeom prst="rect">
            <a:avLst/>
          </a:prstGeom>
        </p:spPr>
        <p:txBody>
          <a:bodyPr/>
          <a:lstStyle/>
          <a:p>
            <a:pPr/>
          </a:p>
        </p:txBody>
      </p:sp>
      <p:sp>
        <p:nvSpPr>
          <p:cNvPr id="693" name="Shape 693"/>
          <p:cNvSpPr/>
          <p:nvPr>
            <p:ph type="body" sz="quarter" idx="1"/>
          </p:nvPr>
        </p:nvSpPr>
        <p:spPr>
          <a:prstGeom prst="rect">
            <a:avLst/>
          </a:prstGeom>
        </p:spPr>
        <p:txBody>
          <a:bodyPr/>
          <a:lstStyle/>
          <a:p>
            <a:pPr/>
            <a:r>
              <a:t>We need fraternal leaders at all levels to embrace the </a:t>
            </a:r>
            <a:r>
              <a:rPr b="1"/>
              <a:t>Power of ONE!</a:t>
            </a:r>
            <a:endParaRPr b="1"/>
          </a:p>
          <a:p>
            <a:pP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hape 698"/>
          <p:cNvSpPr/>
          <p:nvPr>
            <p:ph type="sldImg"/>
          </p:nvPr>
        </p:nvSpPr>
        <p:spPr>
          <a:prstGeom prst="rect">
            <a:avLst/>
          </a:prstGeom>
        </p:spPr>
        <p:txBody>
          <a:bodyPr/>
          <a:lstStyle/>
          <a:p>
            <a:pPr/>
          </a:p>
        </p:txBody>
      </p:sp>
      <p:sp>
        <p:nvSpPr>
          <p:cNvPr id="699" name="Shape 699"/>
          <p:cNvSpPr/>
          <p:nvPr>
            <p:ph type="body" sz="quarter" idx="1"/>
          </p:nvPr>
        </p:nvSpPr>
        <p:spPr>
          <a:prstGeom prst="rect">
            <a:avLst/>
          </a:prstGeom>
        </p:spPr>
        <p:txBody>
          <a:bodyPr/>
          <a:lstStyle/>
          <a:p>
            <a:pPr/>
            <a:r>
              <a:t> We have provided key pieces to the puzzle of Membership … What are your questions?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Shape 818"/>
          <p:cNvSpPr/>
          <p:nvPr>
            <p:ph type="sldImg"/>
          </p:nvPr>
        </p:nvSpPr>
        <p:spPr>
          <a:prstGeom prst="rect">
            <a:avLst/>
          </a:prstGeom>
        </p:spPr>
        <p:txBody>
          <a:bodyPr/>
          <a:lstStyle/>
          <a:p>
            <a:pPr/>
          </a:p>
        </p:txBody>
      </p:sp>
      <p:sp>
        <p:nvSpPr>
          <p:cNvPr id="819" name="Shape 819"/>
          <p:cNvSpPr/>
          <p:nvPr>
            <p:ph type="body" sz="quarter" idx="1"/>
          </p:nvPr>
        </p:nvSpPr>
        <p:spPr>
          <a:prstGeom prst="rect">
            <a:avLst/>
          </a:prstGeom>
        </p:spPr>
        <p:txBody>
          <a:bodyPr/>
          <a:lstStyle/>
          <a:p>
            <a:pPr/>
            <a:r>
              <a:t>Two forms are required to obtain double credit.</a:t>
            </a:r>
          </a:p>
          <a:p>
            <a:pPr/>
            <a:r>
              <a:t>Simple and easy to do but we are not getting these. Any Council member can fill this out so it can be completed at the event while the details are fresh on the mind.</a:t>
            </a:r>
          </a:p>
          <a:p>
            <a:pPr/>
            <a:r>
              <a:t>When you enter your Membership number and last name you receive an email invitation to complete the form 10784. This invitation is good for 48 hours.</a:t>
            </a:r>
          </a:p>
          <a:p>
            <a:pPr/>
            <a:r>
              <a:t>Simple process that can me completed by the chairman for the event or any member of the Council.</a:t>
            </a:r>
          </a:p>
          <a:p>
            <a:pPr/>
          </a:p>
          <a:p>
            <a:pPr/>
            <a:r>
              <a:t>Log the event in the Fraternal Planning guide to reference for the Columbian Award Application (SP7) in April or May for end of year reporting. Due date is June 30 but avoid the last minute rush if you have earned the Columbian Award.</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Blank copy 1">
    <p:spTree>
      <p:nvGrpSpPr>
        <p:cNvPr id="1" name=""/>
        <p:cNvGrpSpPr/>
        <p:nvPr/>
      </p:nvGrpSpPr>
      <p:grpSpPr>
        <a:xfrm>
          <a:off x="0" y="0"/>
          <a:ext cx="0" cy="0"/>
          <a:chOff x="0" y="0"/>
          <a:chExt cx="0" cy="0"/>
        </a:xfrm>
      </p:grpSpPr>
      <p:sp>
        <p:nvSpPr>
          <p:cNvPr id="12" name="Texas State Council…"/>
          <p:cNvSpPr txBox="1"/>
          <p:nvPr/>
        </p:nvSpPr>
        <p:spPr>
          <a:xfrm>
            <a:off x="10999430" y="228353"/>
            <a:ext cx="13922839" cy="5914897"/>
          </a:xfrm>
          <a:prstGeom prst="rect">
            <a:avLst/>
          </a:prstGeom>
          <a:ln w="12700">
            <a:miter lim="400000"/>
          </a:ln>
          <a:extLst>
            <a:ext uri="{C572A759-6A51-4108-AA02-DFA0A04FC94B}">
              <ma14:wrappingTextBoxFlag xmlns:ma14="http://schemas.microsoft.com/office/mac/drawingml/2011/main" val="1"/>
            </a:ext>
          </a:extLst>
        </p:spPr>
        <p:txBody>
          <a:bodyPr lIns="68573" tIns="68573" rIns="68573" bIns="68573">
            <a:normAutofit fontScale="100000" lnSpcReduction="0"/>
          </a:bodyPr>
          <a:lstStyle/>
          <a:p>
            <a:pPr algn="ctr">
              <a:lnSpc>
                <a:spcPct val="90000"/>
              </a:lnSpc>
              <a:spcBef>
                <a:spcPts val="600"/>
              </a:spcBef>
              <a:defRPr b="1" sz="10000">
                <a:effectLst>
                  <a:outerShdw sx="100000" sy="100000" kx="0" ky="0" algn="b" rotWithShape="0" blurRad="12700" dist="25400" dir="18900000">
                    <a:srgbClr val="F1CA31"/>
                  </a:outerShdw>
                </a:effectLst>
                <a:latin typeface="+mn-lt"/>
                <a:ea typeface="+mn-ea"/>
                <a:cs typeface="+mn-cs"/>
                <a:sym typeface="Calisto MT"/>
              </a:defRPr>
            </a:pPr>
            <a:r>
              <a:t>Texas State Council</a:t>
            </a:r>
          </a:p>
          <a:p>
            <a:pPr algn="ctr">
              <a:lnSpc>
                <a:spcPct val="90000"/>
              </a:lnSpc>
              <a:spcBef>
                <a:spcPts val="600"/>
              </a:spcBef>
              <a:defRPr b="1" sz="10000">
                <a:effectLst>
                  <a:outerShdw sx="100000" sy="100000" kx="0" ky="0" algn="b" rotWithShape="0" blurRad="12700" dist="25400" dir="18900000">
                    <a:srgbClr val="F1CA31"/>
                  </a:outerShdw>
                </a:effectLst>
                <a:latin typeface="+mn-lt"/>
                <a:ea typeface="+mn-ea"/>
                <a:cs typeface="+mn-cs"/>
                <a:sym typeface="Calisto MT"/>
              </a:defRPr>
            </a:pPr>
            <a:r>
              <a:t>Organizational</a:t>
            </a:r>
          </a:p>
          <a:p>
            <a:pPr algn="ctr">
              <a:lnSpc>
                <a:spcPct val="90000"/>
              </a:lnSpc>
              <a:spcBef>
                <a:spcPts val="600"/>
              </a:spcBef>
              <a:defRPr b="1" sz="10000">
                <a:effectLst>
                  <a:outerShdw sx="100000" sy="100000" kx="0" ky="0" algn="b" rotWithShape="0" blurRad="12700" dist="25400" dir="18900000">
                    <a:srgbClr val="F1CA31"/>
                  </a:outerShdw>
                </a:effectLst>
                <a:latin typeface="+mn-lt"/>
                <a:ea typeface="+mn-ea"/>
                <a:cs typeface="+mn-cs"/>
                <a:sym typeface="Calisto MT"/>
              </a:defRPr>
            </a:pPr>
            <a:r>
              <a:t>Meeting</a:t>
            </a:r>
          </a:p>
        </p:txBody>
      </p:sp>
      <p:sp>
        <p:nvSpPr>
          <p:cNvPr id="13" name="July 2020…"/>
          <p:cNvSpPr txBox="1"/>
          <p:nvPr/>
        </p:nvSpPr>
        <p:spPr>
          <a:xfrm>
            <a:off x="14633826" y="10242584"/>
            <a:ext cx="7452659" cy="284351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algn="r">
              <a:lnSpc>
                <a:spcPct val="90000"/>
              </a:lnSpc>
              <a:spcBef>
                <a:spcPts val="600"/>
              </a:spcBef>
              <a:defRPr sz="9000">
                <a:effectLst>
                  <a:outerShdw sx="100000" sy="100000" kx="0" ky="0" algn="b" rotWithShape="0" blurRad="12700" dist="25400" dir="18900000">
                    <a:srgbClr val="B9A23B"/>
                  </a:outerShdw>
                </a:effectLst>
                <a:latin typeface="+mn-lt"/>
                <a:ea typeface="+mn-ea"/>
                <a:cs typeface="+mn-cs"/>
                <a:sym typeface="Calisto MT"/>
              </a:defRPr>
            </a:pPr>
            <a:r>
              <a:t>August 6, 2022</a:t>
            </a:r>
          </a:p>
          <a:p>
            <a:pPr algn="r">
              <a:lnSpc>
                <a:spcPct val="90000"/>
              </a:lnSpc>
              <a:spcBef>
                <a:spcPts val="600"/>
              </a:spcBef>
              <a:defRPr sz="9000">
                <a:effectLst>
                  <a:outerShdw sx="100000" sy="100000" kx="0" ky="0" algn="b" rotWithShape="0" blurRad="12700" dist="25400" dir="18900000">
                    <a:srgbClr val="B9A23B"/>
                  </a:outerShdw>
                </a:effectLst>
                <a:latin typeface="+mn-lt"/>
                <a:ea typeface="+mn-ea"/>
                <a:cs typeface="+mn-cs"/>
                <a:sym typeface="Calisto MT"/>
              </a:defRPr>
            </a:pPr>
            <a:r>
              <a:t>Dallas, TX</a:t>
            </a:r>
          </a:p>
        </p:txBody>
      </p:sp>
      <p:pic>
        <p:nvPicPr>
          <p:cNvPr id="14" name="22-23 logo.png" descr="22-23 logo.png"/>
          <p:cNvPicPr>
            <a:picLocks noChangeAspect="1"/>
          </p:cNvPicPr>
          <p:nvPr/>
        </p:nvPicPr>
        <p:blipFill>
          <a:blip r:embed="rId2">
            <a:extLst/>
          </a:blip>
          <a:stretch>
            <a:fillRect/>
          </a:stretch>
        </p:blipFill>
        <p:spPr>
          <a:xfrm>
            <a:off x="-1020199" y="-1380492"/>
            <a:ext cx="16852260" cy="16852260"/>
          </a:xfrm>
          <a:prstGeom prst="rect">
            <a:avLst/>
          </a:prstGeom>
          <a:ln w="12700">
            <a:miter lim="400000"/>
          </a:ln>
        </p:spPr>
      </p:pic>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p:spTree>
      <p:nvGrpSpPr>
        <p:cNvPr id="1" name=""/>
        <p:cNvGrpSpPr/>
        <p:nvPr/>
      </p:nvGrpSpPr>
      <p:grpSpPr>
        <a:xfrm>
          <a:off x="0" y="0"/>
          <a:ext cx="0" cy="0"/>
          <a:chOff x="0" y="0"/>
          <a:chExt cx="0" cy="0"/>
        </a:xfrm>
      </p:grpSpPr>
      <p:sp>
        <p:nvSpPr>
          <p:cNvPr id="92" name="Texas State Council…"/>
          <p:cNvSpPr txBox="1"/>
          <p:nvPr/>
        </p:nvSpPr>
        <p:spPr>
          <a:xfrm>
            <a:off x="10999430" y="228354"/>
            <a:ext cx="13922839" cy="5914894"/>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normAutofit fontScale="100000" lnSpcReduction="0"/>
          </a:bodyPr>
          <a:lstStyle/>
          <a:p>
            <a:pPr algn="ctr">
              <a:lnSpc>
                <a:spcPct val="90000"/>
              </a:lnSpc>
              <a:spcBef>
                <a:spcPts val="600"/>
              </a:spcBef>
              <a:defRPr b="1" sz="10000">
                <a:effectLst>
                  <a:outerShdw sx="100000" sy="100000" kx="0" ky="0" algn="b" rotWithShape="0" blurRad="12700" dist="25400" dir="18900000">
                    <a:srgbClr val="F1CA31"/>
                  </a:outerShdw>
                </a:effectLst>
                <a:latin typeface="+mn-lt"/>
                <a:ea typeface="+mn-ea"/>
                <a:cs typeface="+mn-cs"/>
                <a:sym typeface="Calisto MT"/>
              </a:defRPr>
            </a:pPr>
            <a:r>
              <a:t>Texas State Council</a:t>
            </a:r>
          </a:p>
          <a:p>
            <a:pPr algn="ctr">
              <a:lnSpc>
                <a:spcPct val="90000"/>
              </a:lnSpc>
              <a:spcBef>
                <a:spcPts val="600"/>
              </a:spcBef>
              <a:defRPr b="1" sz="10000">
                <a:effectLst>
                  <a:outerShdw sx="100000" sy="100000" kx="0" ky="0" algn="b" rotWithShape="0" blurRad="12700" dist="25400" dir="18900000">
                    <a:srgbClr val="F1CA31"/>
                  </a:outerShdw>
                </a:effectLst>
                <a:latin typeface="+mn-lt"/>
                <a:ea typeface="+mn-ea"/>
                <a:cs typeface="+mn-cs"/>
                <a:sym typeface="Calisto MT"/>
              </a:defRPr>
            </a:pPr>
            <a:r>
              <a:t>Organizational</a:t>
            </a:r>
          </a:p>
          <a:p>
            <a:pPr algn="ctr">
              <a:lnSpc>
                <a:spcPct val="90000"/>
              </a:lnSpc>
              <a:spcBef>
                <a:spcPts val="600"/>
              </a:spcBef>
              <a:defRPr b="1" sz="10000">
                <a:effectLst>
                  <a:outerShdw sx="100000" sy="100000" kx="0" ky="0" algn="b" rotWithShape="0" blurRad="12700" dist="25400" dir="18900000">
                    <a:srgbClr val="F1CA31"/>
                  </a:outerShdw>
                </a:effectLst>
                <a:latin typeface="+mn-lt"/>
                <a:ea typeface="+mn-ea"/>
                <a:cs typeface="+mn-cs"/>
                <a:sym typeface="Calisto MT"/>
              </a:defRPr>
            </a:pPr>
            <a:r>
              <a:t>Meeting</a:t>
            </a:r>
          </a:p>
        </p:txBody>
      </p:sp>
      <p:pic>
        <p:nvPicPr>
          <p:cNvPr id="93" name="22-23 logo.png" descr="22-23 logo.png"/>
          <p:cNvPicPr>
            <a:picLocks noChangeAspect="1"/>
          </p:cNvPicPr>
          <p:nvPr/>
        </p:nvPicPr>
        <p:blipFill>
          <a:blip r:embed="rId2">
            <a:extLst/>
          </a:blip>
          <a:stretch>
            <a:fillRect/>
          </a:stretch>
        </p:blipFill>
        <p:spPr>
          <a:xfrm>
            <a:off x="-1020199" y="-1380492"/>
            <a:ext cx="16852260" cy="16852260"/>
          </a:xfrm>
          <a:prstGeom prst="rect">
            <a:avLst/>
          </a:prstGeom>
          <a:ln w="12700">
            <a:miter lim="400000"/>
          </a:ln>
        </p:spPr>
      </p:pic>
      <p:sp>
        <p:nvSpPr>
          <p:cNvPr id="94" name="Slide Number"/>
          <p:cNvSpPr txBox="1"/>
          <p:nvPr>
            <p:ph type="sldNum" sz="quarter" idx="2"/>
          </p:nvPr>
        </p:nvSpPr>
        <p:spPr>
          <a:xfrm>
            <a:off x="11977374" y="11276491"/>
            <a:ext cx="429253" cy="492753"/>
          </a:xfrm>
          <a:prstGeom prst="rect">
            <a:avLst/>
          </a:prstGeom>
        </p:spPr>
        <p:txBody>
          <a:bodyPr lIns="68575" tIns="68575" rIns="68575" bIns="68575"/>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101" name="Body Level One…"/>
          <p:cNvSpPr txBox="1"/>
          <p:nvPr>
            <p:ph type="body" idx="1"/>
          </p:nvPr>
        </p:nvSpPr>
        <p:spPr>
          <a:xfrm>
            <a:off x="244280" y="4155318"/>
            <a:ext cx="23895439" cy="9045562"/>
          </a:xfrm>
          <a:prstGeom prst="rect">
            <a:avLst/>
          </a:prstGeom>
        </p:spPr>
        <p:txBody>
          <a:bodyPr lIns="68575" tIns="68575" rIns="68575" bIns="68575"/>
          <a:lstStyle/>
          <a:p>
            <a:pPr/>
            <a:r>
              <a:t>Body Level One</a:t>
            </a:r>
          </a:p>
          <a:p>
            <a:pPr lvl="1"/>
            <a:r>
              <a:t>Body Level Two</a:t>
            </a:r>
          </a:p>
          <a:p>
            <a:pPr lvl="2"/>
            <a:r>
              <a:t>Body Level Three</a:t>
            </a:r>
          </a:p>
          <a:p>
            <a:pPr lvl="3"/>
            <a:r>
              <a:t>Body Level Four</a:t>
            </a:r>
          </a:p>
          <a:p>
            <a:pPr lvl="4"/>
            <a:r>
              <a:t>Body Level Five</a:t>
            </a:r>
          </a:p>
        </p:txBody>
      </p:sp>
      <p:sp>
        <p:nvSpPr>
          <p:cNvPr id="102" name="Title Text"/>
          <p:cNvSpPr txBox="1"/>
          <p:nvPr>
            <p:ph type="title"/>
          </p:nvPr>
        </p:nvSpPr>
        <p:spPr>
          <a:prstGeom prst="rect">
            <a:avLst/>
          </a:prstGeom>
        </p:spPr>
        <p:txBody>
          <a:bodyPr lIns="68575" tIns="68575" rIns="68575" bIns="68575"/>
          <a:lstStyle/>
          <a:p>
            <a:pPr/>
            <a:r>
              <a:t>Title Text</a:t>
            </a:r>
          </a:p>
        </p:txBody>
      </p:sp>
      <p:pic>
        <p:nvPicPr>
          <p:cNvPr id="103" name="22-23 logo.png" descr="22-23 logo.png"/>
          <p:cNvPicPr>
            <a:picLocks noChangeAspect="1"/>
          </p:cNvPicPr>
          <p:nvPr/>
        </p:nvPicPr>
        <p:blipFill>
          <a:blip r:embed="rId2">
            <a:extLst/>
          </a:blip>
          <a:stretch>
            <a:fillRect/>
          </a:stretch>
        </p:blipFill>
        <p:spPr>
          <a:xfrm>
            <a:off x="-54847" y="-74760"/>
            <a:ext cx="4335263" cy="4335262"/>
          </a:xfrm>
          <a:prstGeom prst="rect">
            <a:avLst/>
          </a:prstGeom>
          <a:ln w="12700">
            <a:miter lim="400000"/>
          </a:ln>
        </p:spPr>
      </p:pic>
      <p:sp>
        <p:nvSpPr>
          <p:cNvPr id="104" name="Slide Number"/>
          <p:cNvSpPr txBox="1"/>
          <p:nvPr>
            <p:ph type="sldNum" sz="quarter" idx="2"/>
          </p:nvPr>
        </p:nvSpPr>
        <p:spPr>
          <a:xfrm>
            <a:off x="11977374" y="11276491"/>
            <a:ext cx="429253" cy="492753"/>
          </a:xfrm>
          <a:prstGeom prst="rect">
            <a:avLst/>
          </a:prstGeom>
        </p:spPr>
        <p:txBody>
          <a:bodyPr lIns="68575" tIns="68575" rIns="68575" bIns="68575"/>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111" name="Body Level One…"/>
          <p:cNvSpPr txBox="1"/>
          <p:nvPr>
            <p:ph type="body" idx="1"/>
          </p:nvPr>
        </p:nvSpPr>
        <p:spPr>
          <a:xfrm>
            <a:off x="234691" y="4197784"/>
            <a:ext cx="23914620" cy="8971892"/>
          </a:xfrm>
          <a:prstGeom prst="rect">
            <a:avLst/>
          </a:prstGeom>
        </p:spPr>
        <p:txBody>
          <a:bodyPr lIns="137153" tIns="137153" rIns="137153" bIns="137153" anchor="t"/>
          <a:lstStyle>
            <a:lvl1pPr marL="964292" indent="-957942" algn="l">
              <a:buSzPct val="100000"/>
              <a:buBlip>
                <a:blip r:embed="rId2"/>
              </a:buBlip>
            </a:lvl1pPr>
            <a:lvl2pPr marL="964292" indent="-957942" algn="l">
              <a:buSzPct val="100000"/>
              <a:buBlip>
                <a:blip r:embed="rId2"/>
              </a:buBlip>
            </a:lvl2pPr>
            <a:lvl3pPr marL="964292" indent="-957942" algn="l">
              <a:buSzPct val="100000"/>
              <a:buBlip>
                <a:blip r:embed="rId2"/>
              </a:buBlip>
            </a:lvl3pPr>
            <a:lvl4pPr marL="964292" indent="-957942" algn="l">
              <a:buSzPct val="100000"/>
              <a:buBlip>
                <a:blip r:embed="rId2"/>
              </a:buBlip>
            </a:lvl4pPr>
            <a:lvl5pPr marL="964292" indent="-957942" algn="l">
              <a:buSzPct val="100000"/>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12" name="Title Text"/>
          <p:cNvSpPr txBox="1"/>
          <p:nvPr>
            <p:ph type="title"/>
          </p:nvPr>
        </p:nvSpPr>
        <p:spPr>
          <a:xfrm>
            <a:off x="6108700" y="584200"/>
            <a:ext cx="17284700" cy="2590802"/>
          </a:xfrm>
          <a:prstGeom prst="rect">
            <a:avLst/>
          </a:prstGeom>
        </p:spPr>
        <p:txBody>
          <a:bodyPr lIns="137153" tIns="137153" rIns="137153" bIns="137153"/>
          <a:lstStyle/>
          <a:p>
            <a:pPr/>
            <a:r>
              <a:t>Title Text</a:t>
            </a:r>
          </a:p>
        </p:txBody>
      </p:sp>
      <p:pic>
        <p:nvPicPr>
          <p:cNvPr id="113" name="22-23 logo.png" descr="22-23 logo.png"/>
          <p:cNvPicPr>
            <a:picLocks noChangeAspect="1"/>
          </p:cNvPicPr>
          <p:nvPr/>
        </p:nvPicPr>
        <p:blipFill>
          <a:blip r:embed="rId3">
            <a:extLst/>
          </a:blip>
          <a:stretch>
            <a:fillRect/>
          </a:stretch>
        </p:blipFill>
        <p:spPr>
          <a:xfrm>
            <a:off x="-54847" y="-74760"/>
            <a:ext cx="4335263" cy="4335262"/>
          </a:xfrm>
          <a:prstGeom prst="rect">
            <a:avLst/>
          </a:prstGeom>
          <a:ln w="12700">
            <a:miter lim="400000"/>
          </a:ln>
        </p:spPr>
      </p:pic>
      <p:sp>
        <p:nvSpPr>
          <p:cNvPr id="114" name="Slide Number"/>
          <p:cNvSpPr txBox="1"/>
          <p:nvPr>
            <p:ph type="sldNum" sz="quarter" idx="2"/>
          </p:nvPr>
        </p:nvSpPr>
        <p:spPr>
          <a:xfrm>
            <a:off x="11908799" y="11207918"/>
            <a:ext cx="566407" cy="629907"/>
          </a:xfrm>
          <a:prstGeom prst="rect">
            <a:avLst/>
          </a:prstGeom>
        </p:spPr>
        <p:txBody>
          <a:bodyPr lIns="137153" tIns="137153" rIns="137153" bIns="137153"/>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p:spTree>
      <p:nvGrpSpPr>
        <p:cNvPr id="1" name=""/>
        <p:cNvGrpSpPr/>
        <p:nvPr/>
      </p:nvGrpSpPr>
      <p:grpSpPr>
        <a:xfrm>
          <a:off x="0" y="0"/>
          <a:ext cx="0" cy="0"/>
          <a:chOff x="0" y="0"/>
          <a:chExt cx="0" cy="0"/>
        </a:xfrm>
      </p:grpSpPr>
      <p:sp>
        <p:nvSpPr>
          <p:cNvPr id="121" name="Title Text"/>
          <p:cNvSpPr txBox="1"/>
          <p:nvPr>
            <p:ph type="title"/>
          </p:nvPr>
        </p:nvSpPr>
        <p:spPr>
          <a:xfrm>
            <a:off x="1358216" y="5226629"/>
            <a:ext cx="8799284" cy="5806269"/>
          </a:xfrm>
          <a:prstGeom prst="rect">
            <a:avLst/>
          </a:prstGeom>
        </p:spPr>
        <p:txBody>
          <a:bodyPr lIns="68575" tIns="68575" rIns="68575" bIns="68575" anchor="t"/>
          <a:lstStyle/>
          <a:p>
            <a:pPr/>
            <a:r>
              <a:t>Title Text</a:t>
            </a:r>
          </a:p>
        </p:txBody>
      </p:sp>
      <p:pic>
        <p:nvPicPr>
          <p:cNvPr id="122" name="22-23 logo.png" descr="22-23 logo.png"/>
          <p:cNvPicPr>
            <a:picLocks noChangeAspect="1"/>
          </p:cNvPicPr>
          <p:nvPr/>
        </p:nvPicPr>
        <p:blipFill>
          <a:blip r:embed="rId2">
            <a:extLst/>
          </a:blip>
          <a:stretch>
            <a:fillRect/>
          </a:stretch>
        </p:blipFill>
        <p:spPr>
          <a:xfrm>
            <a:off x="-54847" y="-74760"/>
            <a:ext cx="4335263" cy="4335262"/>
          </a:xfrm>
          <a:prstGeom prst="rect">
            <a:avLst/>
          </a:prstGeom>
          <a:ln w="12700">
            <a:miter lim="400000"/>
          </a:ln>
        </p:spPr>
      </p:pic>
      <p:sp>
        <p:nvSpPr>
          <p:cNvPr id="123" name="Slide Number"/>
          <p:cNvSpPr txBox="1"/>
          <p:nvPr>
            <p:ph type="sldNum" sz="quarter" idx="2"/>
          </p:nvPr>
        </p:nvSpPr>
        <p:spPr>
          <a:xfrm>
            <a:off x="11977374" y="11276491"/>
            <a:ext cx="429253" cy="492753"/>
          </a:xfrm>
          <a:prstGeom prst="rect">
            <a:avLst/>
          </a:prstGeom>
        </p:spPr>
        <p:txBody>
          <a:bodyPr lIns="68575" tIns="68575" rIns="68575" bIns="68575"/>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3">
    <p:bg>
      <p:bgPr>
        <a:solidFill>
          <a:srgbClr val="000000"/>
        </a:solidFill>
      </p:bgPr>
    </p:bg>
    <p:spTree>
      <p:nvGrpSpPr>
        <p:cNvPr id="1" name=""/>
        <p:cNvGrpSpPr/>
        <p:nvPr/>
      </p:nvGrpSpPr>
      <p:grpSpPr>
        <a:xfrm>
          <a:off x="0" y="0"/>
          <a:ext cx="0" cy="0"/>
          <a:chOff x="0" y="0"/>
          <a:chExt cx="0" cy="0"/>
        </a:xfrm>
      </p:grpSpPr>
      <p:sp>
        <p:nvSpPr>
          <p:cNvPr id="130" name="Slide Number"/>
          <p:cNvSpPr txBox="1"/>
          <p:nvPr>
            <p:ph type="sldNum" sz="quarter" idx="2"/>
          </p:nvPr>
        </p:nvSpPr>
        <p:spPr>
          <a:xfrm>
            <a:off x="11977374" y="11276491"/>
            <a:ext cx="429253" cy="492753"/>
          </a:xfrm>
          <a:prstGeom prst="rect">
            <a:avLst/>
          </a:prstGeom>
        </p:spPr>
        <p:txBody>
          <a:bodyPr lIns="68575" tIns="68575" rIns="68575" bIns="68575"/>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137" name="Body Level One…"/>
          <p:cNvSpPr txBox="1"/>
          <p:nvPr>
            <p:ph type="body" idx="1"/>
          </p:nvPr>
        </p:nvSpPr>
        <p:spPr>
          <a:xfrm>
            <a:off x="234691" y="4197784"/>
            <a:ext cx="23914620" cy="8971892"/>
          </a:xfrm>
          <a:prstGeom prst="rect">
            <a:avLst/>
          </a:prstGeom>
        </p:spPr>
        <p:txBody>
          <a:bodyPr lIns="137153" tIns="137153" rIns="137153" bIns="137153" anchor="t"/>
          <a:lstStyle>
            <a:lvl1pPr marL="964292" indent="-957942" algn="l">
              <a:buSzPct val="100000"/>
              <a:buBlip>
                <a:blip r:embed="rId2"/>
              </a:buBlip>
            </a:lvl1pPr>
            <a:lvl2pPr marL="964292" indent="-957942" algn="l">
              <a:buSzPct val="100000"/>
              <a:buBlip>
                <a:blip r:embed="rId2"/>
              </a:buBlip>
            </a:lvl2pPr>
            <a:lvl3pPr marL="964292" indent="-957942" algn="l">
              <a:buSzPct val="100000"/>
              <a:buBlip>
                <a:blip r:embed="rId2"/>
              </a:buBlip>
            </a:lvl3pPr>
            <a:lvl4pPr marL="964292" indent="-957942" algn="l">
              <a:buSzPct val="100000"/>
              <a:buBlip>
                <a:blip r:embed="rId2"/>
              </a:buBlip>
            </a:lvl4pPr>
            <a:lvl5pPr marL="964292" indent="-957942" algn="l">
              <a:buSzPct val="100000"/>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38" name="Title Text"/>
          <p:cNvSpPr txBox="1"/>
          <p:nvPr>
            <p:ph type="title"/>
          </p:nvPr>
        </p:nvSpPr>
        <p:spPr>
          <a:xfrm>
            <a:off x="6108700" y="584200"/>
            <a:ext cx="17284700" cy="2590802"/>
          </a:xfrm>
          <a:prstGeom prst="rect">
            <a:avLst/>
          </a:prstGeom>
        </p:spPr>
        <p:txBody>
          <a:bodyPr lIns="137153" tIns="137153" rIns="137153" bIns="137153"/>
          <a:lstStyle/>
          <a:p>
            <a:pPr/>
            <a:r>
              <a:t>Title Text</a:t>
            </a:r>
          </a:p>
        </p:txBody>
      </p:sp>
      <p:sp>
        <p:nvSpPr>
          <p:cNvPr id="139" name="Slide Number"/>
          <p:cNvSpPr txBox="1"/>
          <p:nvPr>
            <p:ph type="sldNum" sz="quarter" idx="2"/>
          </p:nvPr>
        </p:nvSpPr>
        <p:spPr>
          <a:xfrm>
            <a:off x="11908799" y="11207918"/>
            <a:ext cx="566407" cy="629907"/>
          </a:xfrm>
          <a:prstGeom prst="rect">
            <a:avLst/>
          </a:prstGeom>
        </p:spPr>
        <p:txBody>
          <a:bodyPr lIns="137153" tIns="137153" rIns="137153" bIns="137153"/>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p:spTree>
      <p:nvGrpSpPr>
        <p:cNvPr id="1" name=""/>
        <p:cNvGrpSpPr/>
        <p:nvPr/>
      </p:nvGrpSpPr>
      <p:grpSpPr>
        <a:xfrm>
          <a:off x="0" y="0"/>
          <a:ext cx="0" cy="0"/>
          <a:chOff x="0" y="0"/>
          <a:chExt cx="0" cy="0"/>
        </a:xfrm>
      </p:grpSpPr>
      <p:sp>
        <p:nvSpPr>
          <p:cNvPr id="146" name="Title Text"/>
          <p:cNvSpPr txBox="1"/>
          <p:nvPr>
            <p:ph type="title"/>
          </p:nvPr>
        </p:nvSpPr>
        <p:spPr>
          <a:xfrm>
            <a:off x="1358216" y="5226629"/>
            <a:ext cx="8799284" cy="5806269"/>
          </a:xfrm>
          <a:prstGeom prst="rect">
            <a:avLst/>
          </a:prstGeom>
        </p:spPr>
        <p:txBody>
          <a:bodyPr anchor="t"/>
          <a:lstStyle/>
          <a:p>
            <a:pPr/>
            <a:r>
              <a:t>Title Text</a:t>
            </a: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3">
    <p:bg>
      <p:bgPr>
        <a:solidFill>
          <a:srgbClr val="000000"/>
        </a:solidFill>
      </p:bgPr>
    </p:bg>
    <p:spTree>
      <p:nvGrpSpPr>
        <p:cNvPr id="1" name=""/>
        <p:cNvGrpSpPr/>
        <p:nvPr/>
      </p:nvGrpSpPr>
      <p:grpSpPr>
        <a:xfrm>
          <a:off x="0" y="0"/>
          <a:ext cx="0" cy="0"/>
          <a:chOff x="0" y="0"/>
          <a:chExt cx="0" cy="0"/>
        </a:xfrm>
      </p:grpSpPr>
      <p:sp>
        <p:nvSpPr>
          <p:cNvPr id="1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161" name="Body Level One…"/>
          <p:cNvSpPr txBox="1"/>
          <p:nvPr>
            <p:ph type="body" idx="1"/>
          </p:nvPr>
        </p:nvSpPr>
        <p:spPr>
          <a:xfrm>
            <a:off x="244280" y="4155318"/>
            <a:ext cx="23895439" cy="9045562"/>
          </a:xfrm>
          <a:prstGeom prst="rect">
            <a:avLst/>
          </a:prstGeom>
        </p:spPr>
        <p:txBody>
          <a:bodyPr lIns="68575" tIns="68575" rIns="68575" bIns="68575"/>
          <a:lstStyle/>
          <a:p>
            <a:pPr/>
            <a:r>
              <a:t>Body Level One</a:t>
            </a:r>
          </a:p>
          <a:p>
            <a:pPr lvl="1"/>
            <a:r>
              <a:t>Body Level Two</a:t>
            </a:r>
          </a:p>
          <a:p>
            <a:pPr lvl="2"/>
            <a:r>
              <a:t>Body Level Three</a:t>
            </a:r>
          </a:p>
          <a:p>
            <a:pPr lvl="3"/>
            <a:r>
              <a:t>Body Level Four</a:t>
            </a:r>
          </a:p>
          <a:p>
            <a:pPr lvl="4"/>
            <a:r>
              <a:t>Body Level Five</a:t>
            </a:r>
          </a:p>
        </p:txBody>
      </p:sp>
      <p:sp>
        <p:nvSpPr>
          <p:cNvPr id="162" name="Title Text"/>
          <p:cNvSpPr txBox="1"/>
          <p:nvPr>
            <p:ph type="title"/>
          </p:nvPr>
        </p:nvSpPr>
        <p:spPr>
          <a:prstGeom prst="rect">
            <a:avLst/>
          </a:prstGeom>
        </p:spPr>
        <p:txBody>
          <a:bodyPr lIns="68575" tIns="68575" rIns="68575" bIns="68575"/>
          <a:lstStyle/>
          <a:p>
            <a:pPr/>
            <a:r>
              <a:t>Title Text</a:t>
            </a:r>
          </a:p>
        </p:txBody>
      </p:sp>
      <p:pic>
        <p:nvPicPr>
          <p:cNvPr id="163" name="22-23 logo.png" descr="22-23 logo.png"/>
          <p:cNvPicPr>
            <a:picLocks noChangeAspect="1"/>
          </p:cNvPicPr>
          <p:nvPr/>
        </p:nvPicPr>
        <p:blipFill>
          <a:blip r:embed="rId2">
            <a:extLst/>
          </a:blip>
          <a:stretch>
            <a:fillRect/>
          </a:stretch>
        </p:blipFill>
        <p:spPr>
          <a:xfrm>
            <a:off x="-54847" y="-74760"/>
            <a:ext cx="4335263" cy="4335262"/>
          </a:xfrm>
          <a:prstGeom prst="rect">
            <a:avLst/>
          </a:prstGeom>
          <a:ln w="12700">
            <a:miter lim="400000"/>
          </a:ln>
        </p:spPr>
      </p:pic>
      <p:sp>
        <p:nvSpPr>
          <p:cNvPr id="164" name="Slide Number"/>
          <p:cNvSpPr txBox="1"/>
          <p:nvPr>
            <p:ph type="sldNum" sz="quarter" idx="2"/>
          </p:nvPr>
        </p:nvSpPr>
        <p:spPr>
          <a:xfrm>
            <a:off x="11977374" y="11276491"/>
            <a:ext cx="429253" cy="492753"/>
          </a:xfrm>
          <a:prstGeom prst="rect">
            <a:avLst/>
          </a:prstGeom>
        </p:spPr>
        <p:txBody>
          <a:bodyPr lIns="68575" tIns="68575" rIns="68575" bIns="68575"/>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p:spTree>
      <p:nvGrpSpPr>
        <p:cNvPr id="1" name=""/>
        <p:cNvGrpSpPr/>
        <p:nvPr/>
      </p:nvGrpSpPr>
      <p:grpSpPr>
        <a:xfrm>
          <a:off x="0" y="0"/>
          <a:ext cx="0" cy="0"/>
          <a:chOff x="0" y="0"/>
          <a:chExt cx="0" cy="0"/>
        </a:xfrm>
      </p:grpSpPr>
      <p:sp>
        <p:nvSpPr>
          <p:cNvPr id="171" name="Title Text"/>
          <p:cNvSpPr txBox="1"/>
          <p:nvPr>
            <p:ph type="title"/>
          </p:nvPr>
        </p:nvSpPr>
        <p:spPr>
          <a:xfrm>
            <a:off x="1358216" y="5226629"/>
            <a:ext cx="8799284" cy="5806269"/>
          </a:xfrm>
          <a:prstGeom prst="rect">
            <a:avLst/>
          </a:prstGeom>
        </p:spPr>
        <p:txBody>
          <a:bodyPr lIns="68575" tIns="68575" rIns="68575" bIns="68575" anchor="t"/>
          <a:lstStyle/>
          <a:p>
            <a:pPr/>
            <a:r>
              <a:t>Title Text</a:t>
            </a:r>
          </a:p>
        </p:txBody>
      </p:sp>
      <p:pic>
        <p:nvPicPr>
          <p:cNvPr id="172" name="22-23 logo.png" descr="22-23 logo.png"/>
          <p:cNvPicPr>
            <a:picLocks noChangeAspect="1"/>
          </p:cNvPicPr>
          <p:nvPr/>
        </p:nvPicPr>
        <p:blipFill>
          <a:blip r:embed="rId2">
            <a:extLst/>
          </a:blip>
          <a:stretch>
            <a:fillRect/>
          </a:stretch>
        </p:blipFill>
        <p:spPr>
          <a:xfrm>
            <a:off x="-54847" y="-74760"/>
            <a:ext cx="4335263" cy="4335262"/>
          </a:xfrm>
          <a:prstGeom prst="rect">
            <a:avLst/>
          </a:prstGeom>
          <a:ln w="12700">
            <a:miter lim="400000"/>
          </a:ln>
        </p:spPr>
      </p:pic>
      <p:sp>
        <p:nvSpPr>
          <p:cNvPr id="173" name="Slide Number"/>
          <p:cNvSpPr txBox="1"/>
          <p:nvPr>
            <p:ph type="sldNum" sz="quarter" idx="2"/>
          </p:nvPr>
        </p:nvSpPr>
        <p:spPr>
          <a:xfrm>
            <a:off x="11977374" y="11276491"/>
            <a:ext cx="429253" cy="492753"/>
          </a:xfrm>
          <a:prstGeom prst="rect">
            <a:avLst/>
          </a:prstGeom>
        </p:spPr>
        <p:txBody>
          <a:bodyPr lIns="68575" tIns="68575" rIns="68575" bIns="68575"/>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2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 name="Title Text"/>
          <p:cNvSpPr txBox="1"/>
          <p:nvPr>
            <p:ph type="title"/>
          </p:nvPr>
        </p:nvSpPr>
        <p:spPr>
          <a:prstGeom prst="rect">
            <a:avLst/>
          </a:prstGeom>
        </p:spPr>
        <p:txBody>
          <a:bodyPr/>
          <a:lstStyle/>
          <a:p>
            <a:pPr/>
            <a:r>
              <a:t>Title Text</a:t>
            </a: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3">
    <p:bg>
      <p:bgPr>
        <a:solidFill>
          <a:srgbClr val="000000"/>
        </a:solidFill>
      </p:bgPr>
    </p:bg>
    <p:spTree>
      <p:nvGrpSpPr>
        <p:cNvPr id="1" name=""/>
        <p:cNvGrpSpPr/>
        <p:nvPr/>
      </p:nvGrpSpPr>
      <p:grpSpPr>
        <a:xfrm>
          <a:off x="0" y="0"/>
          <a:ext cx="0" cy="0"/>
          <a:chOff x="0" y="0"/>
          <a:chExt cx="0" cy="0"/>
        </a:xfrm>
      </p:grpSpPr>
      <p:sp>
        <p:nvSpPr>
          <p:cNvPr id="180" name="Slide Number"/>
          <p:cNvSpPr txBox="1"/>
          <p:nvPr>
            <p:ph type="sldNum" sz="quarter" idx="2"/>
          </p:nvPr>
        </p:nvSpPr>
        <p:spPr>
          <a:xfrm>
            <a:off x="11977374" y="11276491"/>
            <a:ext cx="429253" cy="492753"/>
          </a:xfrm>
          <a:prstGeom prst="rect">
            <a:avLst/>
          </a:prstGeom>
        </p:spPr>
        <p:txBody>
          <a:bodyPr lIns="68575" tIns="68575" rIns="68575" bIns="68575"/>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187" name="Body Level One…"/>
          <p:cNvSpPr txBox="1"/>
          <p:nvPr>
            <p:ph type="body" idx="1"/>
          </p:nvPr>
        </p:nvSpPr>
        <p:spPr>
          <a:xfrm>
            <a:off x="244280" y="4155318"/>
            <a:ext cx="23895439" cy="9045562"/>
          </a:xfrm>
          <a:prstGeom prst="rect">
            <a:avLst/>
          </a:prstGeom>
        </p:spPr>
        <p:txBody>
          <a:bodyPr lIns="68575" tIns="68575" rIns="68575" bIns="68575"/>
          <a:lstStyle/>
          <a:p>
            <a:pPr/>
            <a:r>
              <a:t>Body Level One</a:t>
            </a:r>
          </a:p>
          <a:p>
            <a:pPr lvl="1"/>
            <a:r>
              <a:t>Body Level Two</a:t>
            </a:r>
          </a:p>
          <a:p>
            <a:pPr lvl="2"/>
            <a:r>
              <a:t>Body Level Three</a:t>
            </a:r>
          </a:p>
          <a:p>
            <a:pPr lvl="3"/>
            <a:r>
              <a:t>Body Level Four</a:t>
            </a:r>
          </a:p>
          <a:p>
            <a:pPr lvl="4"/>
            <a:r>
              <a:t>Body Level Five</a:t>
            </a:r>
          </a:p>
        </p:txBody>
      </p:sp>
      <p:sp>
        <p:nvSpPr>
          <p:cNvPr id="188" name="Title Text"/>
          <p:cNvSpPr txBox="1"/>
          <p:nvPr>
            <p:ph type="title"/>
          </p:nvPr>
        </p:nvSpPr>
        <p:spPr>
          <a:prstGeom prst="rect">
            <a:avLst/>
          </a:prstGeom>
        </p:spPr>
        <p:txBody>
          <a:bodyPr lIns="68575" tIns="68575" rIns="68575" bIns="68575"/>
          <a:lstStyle/>
          <a:p>
            <a:pPr/>
            <a:r>
              <a:t>Title Text</a:t>
            </a:r>
          </a:p>
        </p:txBody>
      </p:sp>
      <p:pic>
        <p:nvPicPr>
          <p:cNvPr id="189" name="22-23 logo.png" descr="22-23 logo.png"/>
          <p:cNvPicPr>
            <a:picLocks noChangeAspect="1"/>
          </p:cNvPicPr>
          <p:nvPr/>
        </p:nvPicPr>
        <p:blipFill>
          <a:blip r:embed="rId2">
            <a:extLst/>
          </a:blip>
          <a:stretch>
            <a:fillRect/>
          </a:stretch>
        </p:blipFill>
        <p:spPr>
          <a:xfrm>
            <a:off x="-54847" y="-74760"/>
            <a:ext cx="4335263" cy="4335262"/>
          </a:xfrm>
          <a:prstGeom prst="rect">
            <a:avLst/>
          </a:prstGeom>
          <a:ln w="12700">
            <a:miter lim="400000"/>
          </a:ln>
        </p:spPr>
      </p:pic>
      <p:sp>
        <p:nvSpPr>
          <p:cNvPr id="190" name="Slide Number"/>
          <p:cNvSpPr txBox="1"/>
          <p:nvPr>
            <p:ph type="sldNum" sz="quarter" idx="2"/>
          </p:nvPr>
        </p:nvSpPr>
        <p:spPr>
          <a:xfrm>
            <a:off x="11977374" y="11276491"/>
            <a:ext cx="429253" cy="492753"/>
          </a:xfrm>
          <a:prstGeom prst="rect">
            <a:avLst/>
          </a:prstGeom>
        </p:spPr>
        <p:txBody>
          <a:bodyPr lIns="68575" tIns="68575" rIns="68575" bIns="68575"/>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197" name="Body Level One…"/>
          <p:cNvSpPr txBox="1"/>
          <p:nvPr>
            <p:ph type="body" idx="1"/>
          </p:nvPr>
        </p:nvSpPr>
        <p:spPr>
          <a:xfrm>
            <a:off x="234691" y="4197784"/>
            <a:ext cx="23914620" cy="8971892"/>
          </a:xfrm>
          <a:prstGeom prst="rect">
            <a:avLst/>
          </a:prstGeom>
        </p:spPr>
        <p:txBody>
          <a:bodyPr lIns="137153" tIns="137153" rIns="137153" bIns="137153" anchor="t"/>
          <a:lstStyle>
            <a:lvl1pPr marL="964292" indent="-957942" algn="l">
              <a:buSzPct val="100000"/>
              <a:buBlip>
                <a:blip r:embed="rId2"/>
              </a:buBlip>
            </a:lvl1pPr>
            <a:lvl2pPr marL="964292" indent="-957942" algn="l">
              <a:buSzPct val="100000"/>
              <a:buBlip>
                <a:blip r:embed="rId2"/>
              </a:buBlip>
            </a:lvl2pPr>
            <a:lvl3pPr marL="964292" indent="-957942" algn="l">
              <a:buSzPct val="100000"/>
              <a:buBlip>
                <a:blip r:embed="rId2"/>
              </a:buBlip>
            </a:lvl3pPr>
            <a:lvl4pPr marL="964292" indent="-957942" algn="l">
              <a:buSzPct val="100000"/>
              <a:buBlip>
                <a:blip r:embed="rId2"/>
              </a:buBlip>
            </a:lvl4pPr>
            <a:lvl5pPr marL="964292" indent="-957942" algn="l">
              <a:buSzPct val="100000"/>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98" name="Title Text"/>
          <p:cNvSpPr txBox="1"/>
          <p:nvPr>
            <p:ph type="title"/>
          </p:nvPr>
        </p:nvSpPr>
        <p:spPr>
          <a:xfrm>
            <a:off x="6108700" y="584200"/>
            <a:ext cx="17284700" cy="2590802"/>
          </a:xfrm>
          <a:prstGeom prst="rect">
            <a:avLst/>
          </a:prstGeom>
        </p:spPr>
        <p:txBody>
          <a:bodyPr lIns="137153" tIns="137153" rIns="137153" bIns="137153"/>
          <a:lstStyle/>
          <a:p>
            <a:pPr/>
            <a:r>
              <a:t>Title Text</a:t>
            </a:r>
          </a:p>
        </p:txBody>
      </p:sp>
      <p:pic>
        <p:nvPicPr>
          <p:cNvPr id="199" name="22-23 logo.png" descr="22-23 logo.png"/>
          <p:cNvPicPr>
            <a:picLocks noChangeAspect="1"/>
          </p:cNvPicPr>
          <p:nvPr/>
        </p:nvPicPr>
        <p:blipFill>
          <a:blip r:embed="rId3">
            <a:extLst/>
          </a:blip>
          <a:stretch>
            <a:fillRect/>
          </a:stretch>
        </p:blipFill>
        <p:spPr>
          <a:xfrm>
            <a:off x="-54847" y="-74760"/>
            <a:ext cx="4335263" cy="4335262"/>
          </a:xfrm>
          <a:prstGeom prst="rect">
            <a:avLst/>
          </a:prstGeom>
          <a:ln w="12700">
            <a:miter lim="400000"/>
          </a:ln>
        </p:spPr>
      </p:pic>
      <p:sp>
        <p:nvSpPr>
          <p:cNvPr id="200" name="Slide Number"/>
          <p:cNvSpPr txBox="1"/>
          <p:nvPr>
            <p:ph type="sldNum" sz="quarter" idx="2"/>
          </p:nvPr>
        </p:nvSpPr>
        <p:spPr>
          <a:xfrm>
            <a:off x="11908799" y="11207918"/>
            <a:ext cx="566407" cy="629907"/>
          </a:xfrm>
          <a:prstGeom prst="rect">
            <a:avLst/>
          </a:prstGeom>
        </p:spPr>
        <p:txBody>
          <a:bodyPr lIns="137153" tIns="137153" rIns="137153" bIns="137153"/>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3">
    <p:bg>
      <p:bgPr>
        <a:solidFill>
          <a:srgbClr val="000000"/>
        </a:solidFill>
      </p:bgPr>
    </p:bg>
    <p:spTree>
      <p:nvGrpSpPr>
        <p:cNvPr id="1" name=""/>
        <p:cNvGrpSpPr/>
        <p:nvPr/>
      </p:nvGrpSpPr>
      <p:grpSpPr>
        <a:xfrm>
          <a:off x="0" y="0"/>
          <a:ext cx="0" cy="0"/>
          <a:chOff x="0" y="0"/>
          <a:chExt cx="0" cy="0"/>
        </a:xfrm>
      </p:grpSpPr>
      <p:sp>
        <p:nvSpPr>
          <p:cNvPr id="207" name="Slide Number"/>
          <p:cNvSpPr txBox="1"/>
          <p:nvPr>
            <p:ph type="sldNum" sz="quarter" idx="2"/>
          </p:nvPr>
        </p:nvSpPr>
        <p:spPr>
          <a:xfrm>
            <a:off x="11977374" y="11276491"/>
            <a:ext cx="429253" cy="492753"/>
          </a:xfrm>
          <a:prstGeom prst="rect">
            <a:avLst/>
          </a:prstGeom>
        </p:spPr>
        <p:txBody>
          <a:bodyPr lIns="68575" tIns="68575" rIns="68575" bIns="68575"/>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bg>
      <p:bgPr>
        <a:solidFill>
          <a:srgbClr val="FFFFFF"/>
        </a:solidFill>
      </p:bgPr>
    </p:bg>
    <p:spTree>
      <p:nvGrpSpPr>
        <p:cNvPr id="1" name=""/>
        <p:cNvGrpSpPr/>
        <p:nvPr/>
      </p:nvGrpSpPr>
      <p:grpSpPr>
        <a:xfrm>
          <a:off x="0" y="0"/>
          <a:ext cx="0" cy="0"/>
          <a:chOff x="0" y="0"/>
          <a:chExt cx="0" cy="0"/>
        </a:xfrm>
      </p:grpSpPr>
      <p:sp>
        <p:nvSpPr>
          <p:cNvPr id="214" name="Title Text"/>
          <p:cNvSpPr txBox="1"/>
          <p:nvPr>
            <p:ph type="title"/>
          </p:nvPr>
        </p:nvSpPr>
        <p:spPr>
          <a:xfrm>
            <a:off x="3962400" y="549276"/>
            <a:ext cx="16459200" cy="2286001"/>
          </a:xfrm>
          <a:prstGeom prst="rect">
            <a:avLst/>
          </a:prstGeom>
        </p:spPr>
        <p:txBody>
          <a:bodyPr lIns="91439" tIns="91439" rIns="91439" bIns="91439"/>
          <a:lstStyle>
            <a:lvl1pPr defTabSz="914400">
              <a:defRPr sz="8800">
                <a:latin typeface="Calibri"/>
                <a:ea typeface="Calibri"/>
                <a:cs typeface="Calibri"/>
                <a:sym typeface="Calibri"/>
              </a:defRPr>
            </a:lvl1pPr>
          </a:lstStyle>
          <a:p>
            <a:pPr>
              <a:defRPr>
                <a:effectLst/>
              </a:defRPr>
            </a:pPr>
            <a:r>
              <a:t>Title Text</a:t>
            </a:r>
          </a:p>
        </p:txBody>
      </p:sp>
      <p:sp>
        <p:nvSpPr>
          <p:cNvPr id="215" name="Slide Number"/>
          <p:cNvSpPr txBox="1"/>
          <p:nvPr>
            <p:ph type="sldNum" sz="quarter" idx="2"/>
          </p:nvPr>
        </p:nvSpPr>
        <p:spPr>
          <a:xfrm>
            <a:off x="19906337" y="12808585"/>
            <a:ext cx="515264" cy="538480"/>
          </a:xfrm>
          <a:prstGeom prst="rect">
            <a:avLst/>
          </a:prstGeom>
        </p:spPr>
        <p:txBody>
          <a:bodyPr lIns="91439" tIns="91439" rIns="91439" bIns="91439"/>
          <a:lstStyle>
            <a:lvl1pPr algn="r" defTabSz="914400">
              <a:defRPr sz="24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solidFill>
          <a:srgbClr val="FFFFFF"/>
        </a:solidFill>
      </p:bgPr>
    </p:bg>
    <p:spTree>
      <p:nvGrpSpPr>
        <p:cNvPr id="1" name=""/>
        <p:cNvGrpSpPr/>
        <p:nvPr/>
      </p:nvGrpSpPr>
      <p:grpSpPr>
        <a:xfrm>
          <a:off x="0" y="0"/>
          <a:ext cx="0" cy="0"/>
          <a:chOff x="0" y="0"/>
          <a:chExt cx="0" cy="0"/>
        </a:xfrm>
      </p:grpSpPr>
      <p:sp>
        <p:nvSpPr>
          <p:cNvPr id="222" name="Title Text"/>
          <p:cNvSpPr txBox="1"/>
          <p:nvPr>
            <p:ph type="title"/>
          </p:nvPr>
        </p:nvSpPr>
        <p:spPr>
          <a:xfrm>
            <a:off x="3962400" y="549276"/>
            <a:ext cx="16459200" cy="2286001"/>
          </a:xfrm>
          <a:prstGeom prst="rect">
            <a:avLst/>
          </a:prstGeom>
        </p:spPr>
        <p:txBody>
          <a:bodyPr lIns="91439" tIns="91439" rIns="91439" bIns="91439"/>
          <a:lstStyle>
            <a:lvl1pPr defTabSz="914400">
              <a:defRPr sz="8800">
                <a:latin typeface="Calibri"/>
                <a:ea typeface="Calibri"/>
                <a:cs typeface="Calibri"/>
                <a:sym typeface="Calibri"/>
              </a:defRPr>
            </a:lvl1pPr>
          </a:lstStyle>
          <a:p>
            <a:pPr>
              <a:defRPr>
                <a:effectLst/>
              </a:defRPr>
            </a:pPr>
            <a:r>
              <a:t>Title Text</a:t>
            </a:r>
          </a:p>
        </p:txBody>
      </p:sp>
      <p:sp>
        <p:nvSpPr>
          <p:cNvPr id="223" name="Body Level One…"/>
          <p:cNvSpPr txBox="1"/>
          <p:nvPr>
            <p:ph type="body" idx="1"/>
          </p:nvPr>
        </p:nvSpPr>
        <p:spPr>
          <a:xfrm>
            <a:off x="3962400" y="3200400"/>
            <a:ext cx="16459200" cy="9051926"/>
          </a:xfrm>
          <a:prstGeom prst="rect">
            <a:avLst/>
          </a:prstGeom>
        </p:spPr>
        <p:txBody>
          <a:bodyPr lIns="91439" tIns="91439" rIns="91439" bIns="91439" anchor="t"/>
          <a:lstStyle>
            <a:lvl1pPr marL="685800" indent="-685800" algn="l" defTabSz="914400">
              <a:spcBef>
                <a:spcPts val="1500"/>
              </a:spcBef>
              <a:buSzPct val="100000"/>
              <a:buFont typeface="Arial"/>
              <a:buChar char="•"/>
              <a:defRPr sz="6400">
                <a:latin typeface="Calibri"/>
                <a:ea typeface="Calibri"/>
                <a:cs typeface="Calibri"/>
                <a:sym typeface="Calibri"/>
              </a:defRPr>
            </a:lvl1pPr>
            <a:lvl2pPr marL="1110342" indent="-653142" algn="l" defTabSz="914400">
              <a:spcBef>
                <a:spcPts val="1500"/>
              </a:spcBef>
              <a:buSzPct val="100000"/>
              <a:buFont typeface="Arial"/>
              <a:buChar char="–"/>
              <a:defRPr sz="6400">
                <a:latin typeface="Calibri"/>
                <a:ea typeface="Calibri"/>
                <a:cs typeface="Calibri"/>
                <a:sym typeface="Calibri"/>
              </a:defRPr>
            </a:lvl2pPr>
            <a:lvl3pPr marL="1524000" indent="-609600" algn="l" defTabSz="914400">
              <a:spcBef>
                <a:spcPts val="1500"/>
              </a:spcBef>
              <a:buSzPct val="100000"/>
              <a:buFont typeface="Arial"/>
              <a:buChar char="•"/>
              <a:defRPr sz="6400">
                <a:latin typeface="Calibri"/>
                <a:ea typeface="Calibri"/>
                <a:cs typeface="Calibri"/>
                <a:sym typeface="Calibri"/>
              </a:defRPr>
            </a:lvl3pPr>
            <a:lvl4pPr marL="2103120" indent="-731520" algn="l" defTabSz="914400">
              <a:spcBef>
                <a:spcPts val="1500"/>
              </a:spcBef>
              <a:buSzPct val="100000"/>
              <a:buFont typeface="Arial"/>
              <a:buChar char="–"/>
              <a:defRPr sz="6400">
                <a:latin typeface="Calibri"/>
                <a:ea typeface="Calibri"/>
                <a:cs typeface="Calibri"/>
                <a:sym typeface="Calibri"/>
              </a:defRPr>
            </a:lvl4pPr>
            <a:lvl5pPr marL="2560320" indent="-731520" algn="l" defTabSz="914400">
              <a:spcBef>
                <a:spcPts val="1500"/>
              </a:spcBef>
              <a:buSzPct val="100000"/>
              <a:buFont typeface="Arial"/>
              <a:buChar char="»"/>
              <a:defRPr sz="6400">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4" name="Slide Number"/>
          <p:cNvSpPr txBox="1"/>
          <p:nvPr>
            <p:ph type="sldNum" sz="quarter" idx="2"/>
          </p:nvPr>
        </p:nvSpPr>
        <p:spPr>
          <a:xfrm>
            <a:off x="19906337" y="12808585"/>
            <a:ext cx="515264" cy="538480"/>
          </a:xfrm>
          <a:prstGeom prst="rect">
            <a:avLst/>
          </a:prstGeom>
        </p:spPr>
        <p:txBody>
          <a:bodyPr lIns="91439" tIns="91439" rIns="91439" bIns="91439"/>
          <a:lstStyle>
            <a:lvl1pPr algn="r" defTabSz="914400">
              <a:defRPr sz="24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FFFFFF"/>
        </a:solidFill>
      </p:bgPr>
    </p:bg>
    <p:spTree>
      <p:nvGrpSpPr>
        <p:cNvPr id="1" name=""/>
        <p:cNvGrpSpPr/>
        <p:nvPr/>
      </p:nvGrpSpPr>
      <p:grpSpPr>
        <a:xfrm>
          <a:off x="0" y="0"/>
          <a:ext cx="0" cy="0"/>
          <a:chOff x="0" y="0"/>
          <a:chExt cx="0" cy="0"/>
        </a:xfrm>
      </p:grpSpPr>
      <p:sp>
        <p:nvSpPr>
          <p:cNvPr id="231" name="Slide Number"/>
          <p:cNvSpPr txBox="1"/>
          <p:nvPr>
            <p:ph type="sldNum" sz="quarter" idx="2"/>
          </p:nvPr>
        </p:nvSpPr>
        <p:spPr>
          <a:xfrm>
            <a:off x="19906337" y="12808585"/>
            <a:ext cx="515264" cy="538480"/>
          </a:xfrm>
          <a:prstGeom prst="rect">
            <a:avLst/>
          </a:prstGeom>
        </p:spPr>
        <p:txBody>
          <a:bodyPr lIns="91439" tIns="91439" rIns="91439" bIns="91439"/>
          <a:lstStyle>
            <a:lvl1pPr algn="r" defTabSz="914400">
              <a:defRPr sz="24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0">
    <p:bg>
      <p:bgPr>
        <a:solidFill>
          <a:srgbClr val="FFFFFF"/>
        </a:solidFill>
      </p:bgPr>
    </p:bg>
    <p:spTree>
      <p:nvGrpSpPr>
        <p:cNvPr id="1" name=""/>
        <p:cNvGrpSpPr/>
        <p:nvPr/>
      </p:nvGrpSpPr>
      <p:grpSpPr>
        <a:xfrm>
          <a:off x="0" y="0"/>
          <a:ext cx="0" cy="0"/>
          <a:chOff x="0" y="0"/>
          <a:chExt cx="0" cy="0"/>
        </a:xfrm>
      </p:grpSpPr>
      <p:sp>
        <p:nvSpPr>
          <p:cNvPr id="238" name="Title Text"/>
          <p:cNvSpPr txBox="1"/>
          <p:nvPr>
            <p:ph type="title"/>
          </p:nvPr>
        </p:nvSpPr>
        <p:spPr>
          <a:xfrm>
            <a:off x="5237173" y="251458"/>
            <a:ext cx="13909650" cy="782318"/>
          </a:xfrm>
          <a:prstGeom prst="rect">
            <a:avLst/>
          </a:prstGeom>
        </p:spPr>
        <p:txBody>
          <a:bodyPr lIns="0" tIns="0" rIns="0" bIns="0" anchor="t"/>
          <a:lstStyle>
            <a:lvl1pPr algn="l">
              <a:defRPr b="1" sz="4800">
                <a:solidFill>
                  <a:srgbClr val="FFFF00"/>
                </a:solidFill>
                <a:latin typeface="Arial"/>
                <a:ea typeface="Arial"/>
                <a:cs typeface="Arial"/>
                <a:sym typeface="Arial"/>
              </a:defRPr>
            </a:lvl1pPr>
          </a:lstStyle>
          <a:p>
            <a:pPr>
              <a:defRPr>
                <a:effectLst/>
              </a:defRPr>
            </a:pPr>
            <a:r>
              <a:t>Title Text</a:t>
            </a:r>
          </a:p>
        </p:txBody>
      </p:sp>
      <p:sp>
        <p:nvSpPr>
          <p:cNvPr id="239" name="Body Level One…"/>
          <p:cNvSpPr txBox="1"/>
          <p:nvPr>
            <p:ph type="body" sz="quarter" idx="1"/>
          </p:nvPr>
        </p:nvSpPr>
        <p:spPr>
          <a:xfrm>
            <a:off x="5791200" y="7680959"/>
            <a:ext cx="12801600" cy="3429001"/>
          </a:xfrm>
          <a:prstGeom prst="rect">
            <a:avLst/>
          </a:prstGeom>
        </p:spPr>
        <p:txBody>
          <a:bodyPr lIns="0" tIns="0" rIns="0" bIns="0" anchor="t"/>
          <a:lstStyle>
            <a:lvl1pPr algn="l">
              <a:spcBef>
                <a:spcPts val="0"/>
              </a:spcBef>
              <a:defRPr b="1" sz="4800">
                <a:solidFill>
                  <a:srgbClr val="333333"/>
                </a:solidFill>
                <a:latin typeface="Arial"/>
                <a:ea typeface="Arial"/>
                <a:cs typeface="Arial"/>
                <a:sym typeface="Arial"/>
              </a:defRPr>
            </a:lvl1pPr>
            <a:lvl2pPr indent="457200" algn="l">
              <a:spcBef>
                <a:spcPts val="0"/>
              </a:spcBef>
              <a:defRPr b="1" sz="4800">
                <a:solidFill>
                  <a:srgbClr val="333333"/>
                </a:solidFill>
                <a:latin typeface="Arial"/>
                <a:ea typeface="Arial"/>
                <a:cs typeface="Arial"/>
                <a:sym typeface="Arial"/>
              </a:defRPr>
            </a:lvl2pPr>
            <a:lvl3pPr indent="914400" algn="l">
              <a:spcBef>
                <a:spcPts val="0"/>
              </a:spcBef>
              <a:defRPr b="1" sz="4800">
                <a:solidFill>
                  <a:srgbClr val="333333"/>
                </a:solidFill>
                <a:latin typeface="Arial"/>
                <a:ea typeface="Arial"/>
                <a:cs typeface="Arial"/>
                <a:sym typeface="Arial"/>
              </a:defRPr>
            </a:lvl3pPr>
            <a:lvl4pPr indent="1371600" algn="l">
              <a:spcBef>
                <a:spcPts val="0"/>
              </a:spcBef>
              <a:defRPr b="1" sz="4800">
                <a:solidFill>
                  <a:srgbClr val="333333"/>
                </a:solidFill>
                <a:latin typeface="Arial"/>
                <a:ea typeface="Arial"/>
                <a:cs typeface="Arial"/>
                <a:sym typeface="Arial"/>
              </a:defRPr>
            </a:lvl4pPr>
            <a:lvl5pPr indent="1828800" algn="l">
              <a:spcBef>
                <a:spcPts val="0"/>
              </a:spcBef>
              <a:defRPr b="1" sz="4800">
                <a:solidFill>
                  <a:srgbClr val="333333"/>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40" name="Slide Number"/>
          <p:cNvSpPr txBox="1"/>
          <p:nvPr>
            <p:ph type="sldNum" sz="quarter" idx="2"/>
          </p:nvPr>
        </p:nvSpPr>
        <p:spPr>
          <a:xfrm>
            <a:off x="19814537" y="12915187"/>
            <a:ext cx="408237" cy="359838"/>
          </a:xfrm>
          <a:prstGeom prst="rect">
            <a:avLst/>
          </a:prstGeom>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0">
    <p:bg>
      <p:bgPr>
        <a:solidFill>
          <a:srgbClr val="FFFFFF"/>
        </a:solidFill>
      </p:bgPr>
    </p:bg>
    <p:spTree>
      <p:nvGrpSpPr>
        <p:cNvPr id="1" name=""/>
        <p:cNvGrpSpPr/>
        <p:nvPr/>
      </p:nvGrpSpPr>
      <p:grpSpPr>
        <a:xfrm>
          <a:off x="0" y="0"/>
          <a:ext cx="0" cy="0"/>
          <a:chOff x="0" y="0"/>
          <a:chExt cx="0" cy="0"/>
        </a:xfrm>
      </p:grpSpPr>
      <p:sp>
        <p:nvSpPr>
          <p:cNvPr id="247" name="Title Text"/>
          <p:cNvSpPr txBox="1"/>
          <p:nvPr>
            <p:ph type="title"/>
          </p:nvPr>
        </p:nvSpPr>
        <p:spPr>
          <a:xfrm>
            <a:off x="6700265" y="1569363"/>
            <a:ext cx="10983467" cy="2493012"/>
          </a:xfrm>
          <a:prstGeom prst="rect">
            <a:avLst/>
          </a:prstGeom>
        </p:spPr>
        <p:txBody>
          <a:bodyPr lIns="0" tIns="0" rIns="0" bIns="0" anchor="t"/>
          <a:lstStyle>
            <a:lvl1pPr algn="l">
              <a:defRPr b="1" sz="8000">
                <a:solidFill>
                  <a:srgbClr val="FF0000"/>
                </a:solidFill>
                <a:latin typeface="Arial"/>
                <a:ea typeface="Arial"/>
                <a:cs typeface="Arial"/>
                <a:sym typeface="Arial"/>
              </a:defRPr>
            </a:lvl1pPr>
          </a:lstStyle>
          <a:p>
            <a:pPr>
              <a:defRPr>
                <a:effectLst/>
              </a:defRPr>
            </a:pPr>
            <a:r>
              <a:t>Title Text</a:t>
            </a:r>
          </a:p>
        </p:txBody>
      </p:sp>
      <p:sp>
        <p:nvSpPr>
          <p:cNvPr id="248" name="Body Level One…"/>
          <p:cNvSpPr txBox="1"/>
          <p:nvPr>
            <p:ph type="body" sz="half" idx="1"/>
          </p:nvPr>
        </p:nvSpPr>
        <p:spPr>
          <a:xfrm>
            <a:off x="4197044" y="4758690"/>
            <a:ext cx="15989908" cy="5905501"/>
          </a:xfrm>
          <a:prstGeom prst="rect">
            <a:avLst/>
          </a:prstGeom>
        </p:spPr>
        <p:txBody>
          <a:bodyPr lIns="0" tIns="0" rIns="0" bIns="0" anchor="t"/>
          <a:lstStyle>
            <a:lvl1pPr algn="l">
              <a:spcBef>
                <a:spcPts val="0"/>
              </a:spcBef>
              <a:defRPr b="1" sz="4800">
                <a:solidFill>
                  <a:srgbClr val="333333"/>
                </a:solidFill>
                <a:latin typeface="Arial"/>
                <a:ea typeface="Arial"/>
                <a:cs typeface="Arial"/>
                <a:sym typeface="Arial"/>
              </a:defRPr>
            </a:lvl1pPr>
            <a:lvl2pPr indent="457200" algn="l">
              <a:spcBef>
                <a:spcPts val="0"/>
              </a:spcBef>
              <a:defRPr b="1" sz="4800">
                <a:solidFill>
                  <a:srgbClr val="333333"/>
                </a:solidFill>
                <a:latin typeface="Arial"/>
                <a:ea typeface="Arial"/>
                <a:cs typeface="Arial"/>
                <a:sym typeface="Arial"/>
              </a:defRPr>
            </a:lvl2pPr>
            <a:lvl3pPr indent="914400" algn="l">
              <a:spcBef>
                <a:spcPts val="0"/>
              </a:spcBef>
              <a:defRPr b="1" sz="4800">
                <a:solidFill>
                  <a:srgbClr val="333333"/>
                </a:solidFill>
                <a:latin typeface="Arial"/>
                <a:ea typeface="Arial"/>
                <a:cs typeface="Arial"/>
                <a:sym typeface="Arial"/>
              </a:defRPr>
            </a:lvl3pPr>
            <a:lvl4pPr indent="1371600" algn="l">
              <a:spcBef>
                <a:spcPts val="0"/>
              </a:spcBef>
              <a:defRPr b="1" sz="4800">
                <a:solidFill>
                  <a:srgbClr val="333333"/>
                </a:solidFill>
                <a:latin typeface="Arial"/>
                <a:ea typeface="Arial"/>
                <a:cs typeface="Arial"/>
                <a:sym typeface="Arial"/>
              </a:defRPr>
            </a:lvl4pPr>
            <a:lvl5pPr indent="1828800" algn="l">
              <a:spcBef>
                <a:spcPts val="0"/>
              </a:spcBef>
              <a:defRPr b="1" sz="4800">
                <a:solidFill>
                  <a:srgbClr val="333333"/>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49" name="Slide Number"/>
          <p:cNvSpPr txBox="1"/>
          <p:nvPr>
            <p:ph type="sldNum" sz="quarter" idx="2"/>
          </p:nvPr>
        </p:nvSpPr>
        <p:spPr>
          <a:xfrm>
            <a:off x="19814537" y="12915187"/>
            <a:ext cx="408237" cy="359838"/>
          </a:xfrm>
          <a:prstGeom prst="rect">
            <a:avLst/>
          </a:prstGeom>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solidFill>
          <a:srgbClr val="FFFFFF"/>
        </a:solidFill>
      </p:bgPr>
    </p:bg>
    <p:spTree>
      <p:nvGrpSpPr>
        <p:cNvPr id="1" name=""/>
        <p:cNvGrpSpPr/>
        <p:nvPr/>
      </p:nvGrpSpPr>
      <p:grpSpPr>
        <a:xfrm>
          <a:off x="0" y="0"/>
          <a:ext cx="0" cy="0"/>
          <a:chOff x="0" y="0"/>
          <a:chExt cx="0" cy="0"/>
        </a:xfrm>
      </p:grpSpPr>
      <p:sp>
        <p:nvSpPr>
          <p:cNvPr id="256" name="bg object 16"/>
          <p:cNvSpPr/>
          <p:nvPr/>
        </p:nvSpPr>
        <p:spPr>
          <a:xfrm>
            <a:off x="3048000" y="12667485"/>
            <a:ext cx="18288000" cy="1048511"/>
          </a:xfrm>
          <a:prstGeom prst="rect">
            <a:avLst/>
          </a:prstGeom>
          <a:solidFill>
            <a:srgbClr val="000000"/>
          </a:solidFill>
          <a:ln w="12700">
            <a:miter lim="400000"/>
          </a:ln>
        </p:spPr>
        <p:txBody>
          <a:bodyPr tIns="91439" bIns="91439"/>
          <a:lstStyle/>
          <a:p>
            <a:pPr>
              <a:defRPr sz="3600">
                <a:latin typeface="Calibri"/>
                <a:ea typeface="Calibri"/>
                <a:cs typeface="Calibri"/>
                <a:sym typeface="Calibri"/>
              </a:defRPr>
            </a:pPr>
          </a:p>
        </p:txBody>
      </p:sp>
      <p:sp>
        <p:nvSpPr>
          <p:cNvPr id="257" name="bg object 17"/>
          <p:cNvSpPr/>
          <p:nvPr/>
        </p:nvSpPr>
        <p:spPr>
          <a:xfrm>
            <a:off x="3048000" y="12667485"/>
            <a:ext cx="18288000" cy="10485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21600"/>
                </a:lnTo>
              </a:path>
            </a:pathLst>
          </a:custGeom>
          <a:ln w="50800">
            <a:solidFill>
              <a:srgbClr val="385D89"/>
            </a:solidFill>
          </a:ln>
        </p:spPr>
        <p:txBody>
          <a:bodyPr tIns="91439" bIns="91439"/>
          <a:lstStyle/>
          <a:p>
            <a:pPr>
              <a:defRPr sz="3600">
                <a:latin typeface="Calibri"/>
                <a:ea typeface="Calibri"/>
                <a:cs typeface="Calibri"/>
                <a:sym typeface="Calibri"/>
              </a:defRPr>
            </a:pPr>
          </a:p>
        </p:txBody>
      </p:sp>
      <p:sp>
        <p:nvSpPr>
          <p:cNvPr id="258" name="bg object 18"/>
          <p:cNvSpPr/>
          <p:nvPr/>
        </p:nvSpPr>
        <p:spPr>
          <a:xfrm>
            <a:off x="3048000" y="12192"/>
            <a:ext cx="18288000" cy="1359406"/>
          </a:xfrm>
          <a:prstGeom prst="rect">
            <a:avLst/>
          </a:prstGeom>
          <a:solidFill>
            <a:srgbClr val="000000"/>
          </a:solidFill>
          <a:ln w="12700">
            <a:miter lim="400000"/>
          </a:ln>
        </p:spPr>
        <p:txBody>
          <a:bodyPr tIns="91439" bIns="91439"/>
          <a:lstStyle/>
          <a:p>
            <a:pPr>
              <a:defRPr sz="3600">
                <a:latin typeface="Calibri"/>
                <a:ea typeface="Calibri"/>
                <a:cs typeface="Calibri"/>
                <a:sym typeface="Calibri"/>
              </a:defRPr>
            </a:pPr>
          </a:p>
        </p:txBody>
      </p:sp>
      <p:sp>
        <p:nvSpPr>
          <p:cNvPr id="259" name="bg object 19"/>
          <p:cNvSpPr/>
          <p:nvPr/>
        </p:nvSpPr>
        <p:spPr>
          <a:xfrm>
            <a:off x="3048000" y="12192"/>
            <a:ext cx="18288000" cy="1359406"/>
          </a:xfrm>
          <a:prstGeom prst="rect">
            <a:avLst/>
          </a:prstGeom>
          <a:ln w="50800">
            <a:solidFill>
              <a:srgbClr val="385D89"/>
            </a:solidFill>
          </a:ln>
        </p:spPr>
        <p:txBody>
          <a:bodyPr tIns="91439" bIns="91439"/>
          <a:lstStyle/>
          <a:p>
            <a:pPr>
              <a:defRPr sz="3600">
                <a:latin typeface="Calibri"/>
                <a:ea typeface="Calibri"/>
                <a:cs typeface="Calibri"/>
                <a:sym typeface="Calibri"/>
              </a:defRPr>
            </a:pPr>
          </a:p>
        </p:txBody>
      </p:sp>
      <p:sp>
        <p:nvSpPr>
          <p:cNvPr id="260" name="Title Text"/>
          <p:cNvSpPr txBox="1"/>
          <p:nvPr>
            <p:ph type="title"/>
          </p:nvPr>
        </p:nvSpPr>
        <p:spPr>
          <a:xfrm>
            <a:off x="6700265" y="1569363"/>
            <a:ext cx="10983467" cy="2493012"/>
          </a:xfrm>
          <a:prstGeom prst="rect">
            <a:avLst/>
          </a:prstGeom>
        </p:spPr>
        <p:txBody>
          <a:bodyPr lIns="0" tIns="0" rIns="0" bIns="0" anchor="t"/>
          <a:lstStyle>
            <a:lvl1pPr algn="l">
              <a:defRPr b="1" sz="8000">
                <a:solidFill>
                  <a:srgbClr val="FF0000"/>
                </a:solidFill>
                <a:latin typeface="Arial"/>
                <a:ea typeface="Arial"/>
                <a:cs typeface="Arial"/>
                <a:sym typeface="Arial"/>
              </a:defRPr>
            </a:lvl1pPr>
          </a:lstStyle>
          <a:p>
            <a:pPr>
              <a:defRPr>
                <a:effectLst/>
              </a:defRPr>
            </a:pPr>
            <a:r>
              <a:t>Title Text</a:t>
            </a:r>
          </a:p>
        </p:txBody>
      </p:sp>
      <p:sp>
        <p:nvSpPr>
          <p:cNvPr id="261" name="Body Level One…"/>
          <p:cNvSpPr txBox="1"/>
          <p:nvPr>
            <p:ph type="body" sz="half" idx="1"/>
          </p:nvPr>
        </p:nvSpPr>
        <p:spPr>
          <a:xfrm>
            <a:off x="4197044" y="4758690"/>
            <a:ext cx="15989908" cy="5905501"/>
          </a:xfrm>
          <a:prstGeom prst="rect">
            <a:avLst/>
          </a:prstGeom>
        </p:spPr>
        <p:txBody>
          <a:bodyPr lIns="0" tIns="0" rIns="0" bIns="0" anchor="t"/>
          <a:lstStyle>
            <a:lvl1pPr algn="l">
              <a:spcBef>
                <a:spcPts val="0"/>
              </a:spcBef>
              <a:defRPr b="1" sz="4800">
                <a:solidFill>
                  <a:srgbClr val="333333"/>
                </a:solidFill>
                <a:latin typeface="Arial"/>
                <a:ea typeface="Arial"/>
                <a:cs typeface="Arial"/>
                <a:sym typeface="Arial"/>
              </a:defRPr>
            </a:lvl1pPr>
            <a:lvl2pPr indent="457200" algn="l">
              <a:spcBef>
                <a:spcPts val="0"/>
              </a:spcBef>
              <a:defRPr b="1" sz="4800">
                <a:solidFill>
                  <a:srgbClr val="333333"/>
                </a:solidFill>
                <a:latin typeface="Arial"/>
                <a:ea typeface="Arial"/>
                <a:cs typeface="Arial"/>
                <a:sym typeface="Arial"/>
              </a:defRPr>
            </a:lvl2pPr>
            <a:lvl3pPr indent="914400" algn="l">
              <a:spcBef>
                <a:spcPts val="0"/>
              </a:spcBef>
              <a:defRPr b="1" sz="4800">
                <a:solidFill>
                  <a:srgbClr val="333333"/>
                </a:solidFill>
                <a:latin typeface="Arial"/>
                <a:ea typeface="Arial"/>
                <a:cs typeface="Arial"/>
                <a:sym typeface="Arial"/>
              </a:defRPr>
            </a:lvl3pPr>
            <a:lvl4pPr indent="1371600" algn="l">
              <a:spcBef>
                <a:spcPts val="0"/>
              </a:spcBef>
              <a:defRPr b="1" sz="4800">
                <a:solidFill>
                  <a:srgbClr val="333333"/>
                </a:solidFill>
                <a:latin typeface="Arial"/>
                <a:ea typeface="Arial"/>
                <a:cs typeface="Arial"/>
                <a:sym typeface="Arial"/>
              </a:defRPr>
            </a:lvl4pPr>
            <a:lvl5pPr indent="1828800" algn="l">
              <a:spcBef>
                <a:spcPts val="0"/>
              </a:spcBef>
              <a:defRPr b="1" sz="4800">
                <a:solidFill>
                  <a:srgbClr val="333333"/>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62" name="Slide Number"/>
          <p:cNvSpPr txBox="1"/>
          <p:nvPr>
            <p:ph type="sldNum" sz="quarter" idx="2"/>
          </p:nvPr>
        </p:nvSpPr>
        <p:spPr>
          <a:xfrm>
            <a:off x="19814537" y="12915187"/>
            <a:ext cx="408237" cy="359838"/>
          </a:xfrm>
          <a:prstGeom prst="rect">
            <a:avLst/>
          </a:prstGeom>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p:spTree>
      <p:nvGrpSpPr>
        <p:cNvPr id="1" name=""/>
        <p:cNvGrpSpPr/>
        <p:nvPr/>
      </p:nvGrpSpPr>
      <p:grpSpPr>
        <a:xfrm>
          <a:off x="0" y="0"/>
          <a:ext cx="0" cy="0"/>
          <a:chOff x="0" y="0"/>
          <a:chExt cx="0" cy="0"/>
        </a:xfrm>
      </p:grpSpPr>
      <p:sp>
        <p:nvSpPr>
          <p:cNvPr id="31" name="Title Text"/>
          <p:cNvSpPr txBox="1"/>
          <p:nvPr>
            <p:ph type="title"/>
          </p:nvPr>
        </p:nvSpPr>
        <p:spPr>
          <a:xfrm>
            <a:off x="1358216" y="5226629"/>
            <a:ext cx="8799284" cy="5806269"/>
          </a:xfrm>
          <a:prstGeom prst="rect">
            <a:avLst/>
          </a:prstGeom>
        </p:spPr>
        <p:txBody>
          <a:bodyPr anchor="t"/>
          <a:lstStyle/>
          <a:p>
            <a:pPr/>
            <a:r>
              <a:t>Title Text</a:t>
            </a: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bg>
      <p:bgPr>
        <a:solidFill>
          <a:srgbClr val="FFFFFF"/>
        </a:solidFill>
      </p:bgPr>
    </p:bg>
    <p:spTree>
      <p:nvGrpSpPr>
        <p:cNvPr id="1" name=""/>
        <p:cNvGrpSpPr/>
        <p:nvPr/>
      </p:nvGrpSpPr>
      <p:grpSpPr>
        <a:xfrm>
          <a:off x="0" y="0"/>
          <a:ext cx="0" cy="0"/>
          <a:chOff x="0" y="0"/>
          <a:chExt cx="0" cy="0"/>
        </a:xfrm>
      </p:grpSpPr>
      <p:sp>
        <p:nvSpPr>
          <p:cNvPr id="269" name="bg object 16"/>
          <p:cNvSpPr/>
          <p:nvPr/>
        </p:nvSpPr>
        <p:spPr>
          <a:xfrm>
            <a:off x="3048000" y="12667485"/>
            <a:ext cx="18288000" cy="1048511"/>
          </a:xfrm>
          <a:prstGeom prst="rect">
            <a:avLst/>
          </a:prstGeom>
          <a:solidFill>
            <a:srgbClr val="000000"/>
          </a:solidFill>
          <a:ln w="12700">
            <a:miter lim="400000"/>
          </a:ln>
        </p:spPr>
        <p:txBody>
          <a:bodyPr tIns="91439" bIns="91439"/>
          <a:lstStyle/>
          <a:p>
            <a:pPr>
              <a:defRPr sz="3600">
                <a:latin typeface="Calibri"/>
                <a:ea typeface="Calibri"/>
                <a:cs typeface="Calibri"/>
                <a:sym typeface="Calibri"/>
              </a:defRPr>
            </a:pPr>
          </a:p>
        </p:txBody>
      </p:sp>
      <p:sp>
        <p:nvSpPr>
          <p:cNvPr id="270" name="bg object 17"/>
          <p:cNvSpPr/>
          <p:nvPr/>
        </p:nvSpPr>
        <p:spPr>
          <a:xfrm>
            <a:off x="3048000" y="12667485"/>
            <a:ext cx="18288000" cy="10485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21600"/>
                </a:lnTo>
              </a:path>
            </a:pathLst>
          </a:custGeom>
          <a:ln w="50800">
            <a:solidFill>
              <a:srgbClr val="385D89"/>
            </a:solidFill>
          </a:ln>
        </p:spPr>
        <p:txBody>
          <a:bodyPr tIns="91439" bIns="91439"/>
          <a:lstStyle/>
          <a:p>
            <a:pPr>
              <a:defRPr sz="3600">
                <a:latin typeface="Calibri"/>
                <a:ea typeface="Calibri"/>
                <a:cs typeface="Calibri"/>
                <a:sym typeface="Calibri"/>
              </a:defRPr>
            </a:pPr>
          </a:p>
        </p:txBody>
      </p:sp>
      <p:sp>
        <p:nvSpPr>
          <p:cNvPr id="271" name="bg object 18"/>
          <p:cNvSpPr/>
          <p:nvPr/>
        </p:nvSpPr>
        <p:spPr>
          <a:xfrm>
            <a:off x="3048000" y="12192"/>
            <a:ext cx="18288000" cy="1359406"/>
          </a:xfrm>
          <a:prstGeom prst="rect">
            <a:avLst/>
          </a:prstGeom>
          <a:solidFill>
            <a:srgbClr val="000000"/>
          </a:solidFill>
          <a:ln w="12700">
            <a:miter lim="400000"/>
          </a:ln>
        </p:spPr>
        <p:txBody>
          <a:bodyPr tIns="91439" bIns="91439"/>
          <a:lstStyle/>
          <a:p>
            <a:pPr>
              <a:defRPr sz="3600">
                <a:latin typeface="Calibri"/>
                <a:ea typeface="Calibri"/>
                <a:cs typeface="Calibri"/>
                <a:sym typeface="Calibri"/>
              </a:defRPr>
            </a:pPr>
          </a:p>
        </p:txBody>
      </p:sp>
      <p:sp>
        <p:nvSpPr>
          <p:cNvPr id="272" name="bg object 19"/>
          <p:cNvSpPr/>
          <p:nvPr/>
        </p:nvSpPr>
        <p:spPr>
          <a:xfrm>
            <a:off x="3048000" y="12192"/>
            <a:ext cx="18288000" cy="1359406"/>
          </a:xfrm>
          <a:prstGeom prst="rect">
            <a:avLst/>
          </a:prstGeom>
          <a:ln w="50800">
            <a:solidFill>
              <a:srgbClr val="385D89"/>
            </a:solidFill>
          </a:ln>
        </p:spPr>
        <p:txBody>
          <a:bodyPr tIns="91439" bIns="91439"/>
          <a:lstStyle/>
          <a:p>
            <a:pPr>
              <a:defRPr sz="3600">
                <a:latin typeface="Calibri"/>
                <a:ea typeface="Calibri"/>
                <a:cs typeface="Calibri"/>
                <a:sym typeface="Calibri"/>
              </a:defRPr>
            </a:pPr>
          </a:p>
        </p:txBody>
      </p:sp>
      <p:sp>
        <p:nvSpPr>
          <p:cNvPr id="273" name="Title Text"/>
          <p:cNvSpPr txBox="1"/>
          <p:nvPr>
            <p:ph type="title"/>
          </p:nvPr>
        </p:nvSpPr>
        <p:spPr>
          <a:xfrm>
            <a:off x="6700265" y="1569363"/>
            <a:ext cx="10983467" cy="2493012"/>
          </a:xfrm>
          <a:prstGeom prst="rect">
            <a:avLst/>
          </a:prstGeom>
        </p:spPr>
        <p:txBody>
          <a:bodyPr lIns="0" tIns="0" rIns="0" bIns="0" anchor="t"/>
          <a:lstStyle>
            <a:lvl1pPr algn="l">
              <a:defRPr b="1" sz="8000">
                <a:solidFill>
                  <a:srgbClr val="FF0000"/>
                </a:solidFill>
                <a:latin typeface="Arial"/>
                <a:ea typeface="Arial"/>
                <a:cs typeface="Arial"/>
                <a:sym typeface="Arial"/>
              </a:defRPr>
            </a:lvl1pPr>
          </a:lstStyle>
          <a:p>
            <a:pPr>
              <a:defRPr>
                <a:effectLst/>
              </a:defRPr>
            </a:pPr>
            <a:r>
              <a:t>Title Text</a:t>
            </a:r>
          </a:p>
        </p:txBody>
      </p:sp>
      <p:sp>
        <p:nvSpPr>
          <p:cNvPr id="274" name="Slide Number"/>
          <p:cNvSpPr txBox="1"/>
          <p:nvPr>
            <p:ph type="sldNum" sz="quarter" idx="2"/>
          </p:nvPr>
        </p:nvSpPr>
        <p:spPr>
          <a:xfrm>
            <a:off x="19814537" y="12915187"/>
            <a:ext cx="408237" cy="359838"/>
          </a:xfrm>
          <a:prstGeom prst="rect">
            <a:avLst/>
          </a:prstGeom>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bg>
      <p:bgPr>
        <a:solidFill>
          <a:srgbClr val="FFFFFF"/>
        </a:solidFill>
      </p:bgPr>
    </p:bg>
    <p:spTree>
      <p:nvGrpSpPr>
        <p:cNvPr id="1" name=""/>
        <p:cNvGrpSpPr/>
        <p:nvPr/>
      </p:nvGrpSpPr>
      <p:grpSpPr>
        <a:xfrm>
          <a:off x="0" y="0"/>
          <a:ext cx="0" cy="0"/>
          <a:chOff x="0" y="0"/>
          <a:chExt cx="0" cy="0"/>
        </a:xfrm>
      </p:grpSpPr>
      <p:sp>
        <p:nvSpPr>
          <p:cNvPr id="281" name="bg object 16"/>
          <p:cNvSpPr/>
          <p:nvPr/>
        </p:nvSpPr>
        <p:spPr>
          <a:xfrm>
            <a:off x="3048000" y="12667485"/>
            <a:ext cx="18288000" cy="1048511"/>
          </a:xfrm>
          <a:prstGeom prst="rect">
            <a:avLst/>
          </a:prstGeom>
          <a:solidFill>
            <a:srgbClr val="000000"/>
          </a:solidFill>
          <a:ln w="12700">
            <a:miter lim="400000"/>
          </a:ln>
        </p:spPr>
        <p:txBody>
          <a:bodyPr tIns="91439" bIns="91439"/>
          <a:lstStyle/>
          <a:p>
            <a:pPr>
              <a:defRPr sz="3600">
                <a:latin typeface="Calibri"/>
                <a:ea typeface="Calibri"/>
                <a:cs typeface="Calibri"/>
                <a:sym typeface="Calibri"/>
              </a:defRPr>
            </a:pPr>
          </a:p>
        </p:txBody>
      </p:sp>
      <p:sp>
        <p:nvSpPr>
          <p:cNvPr id="282" name="bg object 17"/>
          <p:cNvSpPr/>
          <p:nvPr/>
        </p:nvSpPr>
        <p:spPr>
          <a:xfrm>
            <a:off x="3048000" y="12667485"/>
            <a:ext cx="18288000" cy="10485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21600"/>
                </a:lnTo>
              </a:path>
            </a:pathLst>
          </a:custGeom>
          <a:ln w="50800">
            <a:solidFill>
              <a:srgbClr val="385D89"/>
            </a:solidFill>
          </a:ln>
        </p:spPr>
        <p:txBody>
          <a:bodyPr tIns="91439" bIns="91439"/>
          <a:lstStyle/>
          <a:p>
            <a:pPr>
              <a:defRPr sz="3600">
                <a:latin typeface="Calibri"/>
                <a:ea typeface="Calibri"/>
                <a:cs typeface="Calibri"/>
                <a:sym typeface="Calibri"/>
              </a:defRPr>
            </a:pPr>
          </a:p>
        </p:txBody>
      </p:sp>
      <p:sp>
        <p:nvSpPr>
          <p:cNvPr id="283" name="bg object 18"/>
          <p:cNvSpPr/>
          <p:nvPr/>
        </p:nvSpPr>
        <p:spPr>
          <a:xfrm>
            <a:off x="3048000" y="12192"/>
            <a:ext cx="18288000" cy="1359406"/>
          </a:xfrm>
          <a:prstGeom prst="rect">
            <a:avLst/>
          </a:prstGeom>
          <a:solidFill>
            <a:srgbClr val="000000"/>
          </a:solidFill>
          <a:ln w="12700">
            <a:miter lim="400000"/>
          </a:ln>
        </p:spPr>
        <p:txBody>
          <a:bodyPr tIns="91439" bIns="91439"/>
          <a:lstStyle/>
          <a:p>
            <a:pPr>
              <a:defRPr sz="3600">
                <a:latin typeface="Calibri"/>
                <a:ea typeface="Calibri"/>
                <a:cs typeface="Calibri"/>
                <a:sym typeface="Calibri"/>
              </a:defRPr>
            </a:pPr>
          </a:p>
        </p:txBody>
      </p:sp>
      <p:sp>
        <p:nvSpPr>
          <p:cNvPr id="284" name="bg object 19"/>
          <p:cNvSpPr/>
          <p:nvPr/>
        </p:nvSpPr>
        <p:spPr>
          <a:xfrm>
            <a:off x="3048000" y="12192"/>
            <a:ext cx="18288000" cy="1359406"/>
          </a:xfrm>
          <a:prstGeom prst="rect">
            <a:avLst/>
          </a:prstGeom>
          <a:ln w="50800">
            <a:solidFill>
              <a:srgbClr val="385D89"/>
            </a:solidFill>
          </a:ln>
        </p:spPr>
        <p:txBody>
          <a:bodyPr tIns="91439" bIns="91439"/>
          <a:lstStyle/>
          <a:p>
            <a:pPr>
              <a:defRPr sz="3600">
                <a:latin typeface="Calibri"/>
                <a:ea typeface="Calibri"/>
                <a:cs typeface="Calibri"/>
                <a:sym typeface="Calibri"/>
              </a:defRPr>
            </a:pPr>
          </a:p>
        </p:txBody>
      </p:sp>
      <p:sp>
        <p:nvSpPr>
          <p:cNvPr id="285" name="Title Text"/>
          <p:cNvSpPr txBox="1"/>
          <p:nvPr>
            <p:ph type="title"/>
          </p:nvPr>
        </p:nvSpPr>
        <p:spPr>
          <a:xfrm>
            <a:off x="5237173" y="251458"/>
            <a:ext cx="13909650" cy="782318"/>
          </a:xfrm>
          <a:prstGeom prst="rect">
            <a:avLst/>
          </a:prstGeom>
        </p:spPr>
        <p:txBody>
          <a:bodyPr lIns="0" tIns="0" rIns="0" bIns="0" anchor="t"/>
          <a:lstStyle>
            <a:lvl1pPr algn="l">
              <a:defRPr b="1" sz="4800">
                <a:solidFill>
                  <a:srgbClr val="FFFF00"/>
                </a:solidFill>
                <a:latin typeface="Arial"/>
                <a:ea typeface="Arial"/>
                <a:cs typeface="Arial"/>
                <a:sym typeface="Arial"/>
              </a:defRPr>
            </a:lvl1pPr>
          </a:lstStyle>
          <a:p>
            <a:pPr>
              <a:defRPr>
                <a:effectLst/>
              </a:defRPr>
            </a:pPr>
            <a:r>
              <a:t>Title Text</a:t>
            </a:r>
          </a:p>
        </p:txBody>
      </p:sp>
      <p:sp>
        <p:nvSpPr>
          <p:cNvPr id="286" name="Body Level One…"/>
          <p:cNvSpPr txBox="1"/>
          <p:nvPr>
            <p:ph type="body" sz="quarter" idx="1"/>
          </p:nvPr>
        </p:nvSpPr>
        <p:spPr>
          <a:xfrm>
            <a:off x="5791200" y="7680959"/>
            <a:ext cx="12801600" cy="3429001"/>
          </a:xfrm>
          <a:prstGeom prst="rect">
            <a:avLst/>
          </a:prstGeom>
        </p:spPr>
        <p:txBody>
          <a:bodyPr lIns="0" tIns="0" rIns="0" bIns="0" anchor="t"/>
          <a:lstStyle>
            <a:lvl1pPr algn="l">
              <a:spcBef>
                <a:spcPts val="0"/>
              </a:spcBef>
              <a:defRPr b="1" sz="4800">
                <a:solidFill>
                  <a:srgbClr val="333333"/>
                </a:solidFill>
                <a:latin typeface="Arial"/>
                <a:ea typeface="Arial"/>
                <a:cs typeface="Arial"/>
                <a:sym typeface="Arial"/>
              </a:defRPr>
            </a:lvl1pPr>
            <a:lvl2pPr indent="457200" algn="l">
              <a:spcBef>
                <a:spcPts val="0"/>
              </a:spcBef>
              <a:defRPr b="1" sz="4800">
                <a:solidFill>
                  <a:srgbClr val="333333"/>
                </a:solidFill>
                <a:latin typeface="Arial"/>
                <a:ea typeface="Arial"/>
                <a:cs typeface="Arial"/>
                <a:sym typeface="Arial"/>
              </a:defRPr>
            </a:lvl2pPr>
            <a:lvl3pPr indent="914400" algn="l">
              <a:spcBef>
                <a:spcPts val="0"/>
              </a:spcBef>
              <a:defRPr b="1" sz="4800">
                <a:solidFill>
                  <a:srgbClr val="333333"/>
                </a:solidFill>
                <a:latin typeface="Arial"/>
                <a:ea typeface="Arial"/>
                <a:cs typeface="Arial"/>
                <a:sym typeface="Arial"/>
              </a:defRPr>
            </a:lvl3pPr>
            <a:lvl4pPr indent="1371600" algn="l">
              <a:spcBef>
                <a:spcPts val="0"/>
              </a:spcBef>
              <a:defRPr b="1" sz="4800">
                <a:solidFill>
                  <a:srgbClr val="333333"/>
                </a:solidFill>
                <a:latin typeface="Arial"/>
                <a:ea typeface="Arial"/>
                <a:cs typeface="Arial"/>
                <a:sym typeface="Arial"/>
              </a:defRPr>
            </a:lvl4pPr>
            <a:lvl5pPr indent="1828800" algn="l">
              <a:spcBef>
                <a:spcPts val="0"/>
              </a:spcBef>
              <a:defRPr b="1" sz="4800">
                <a:solidFill>
                  <a:srgbClr val="333333"/>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87" name="Slide Number"/>
          <p:cNvSpPr txBox="1"/>
          <p:nvPr>
            <p:ph type="sldNum" sz="quarter" idx="2"/>
          </p:nvPr>
        </p:nvSpPr>
        <p:spPr>
          <a:xfrm>
            <a:off x="19814537" y="12915187"/>
            <a:ext cx="408237" cy="359838"/>
          </a:xfrm>
          <a:prstGeom prst="rect">
            <a:avLst/>
          </a:prstGeom>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3">
    <p:bg>
      <p:bgPr>
        <a:solidFill>
          <a:srgbClr val="000000"/>
        </a:solidFill>
      </p:bgPr>
    </p:bg>
    <p:spTree>
      <p:nvGrpSpPr>
        <p:cNvPr id="1" name=""/>
        <p:cNvGrpSpPr/>
        <p:nvPr/>
      </p:nvGrpSpPr>
      <p:grpSpPr>
        <a:xfrm>
          <a:off x="0" y="0"/>
          <a:ext cx="0" cy="0"/>
          <a:chOff x="0" y="0"/>
          <a:chExt cx="0" cy="0"/>
        </a:xfrm>
      </p:grpSpPr>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p:spTree>
      <p:nvGrpSpPr>
        <p:cNvPr id="1" name=""/>
        <p:cNvGrpSpPr/>
        <p:nvPr/>
      </p:nvGrpSpPr>
      <p:grpSpPr>
        <a:xfrm>
          <a:off x="0" y="0"/>
          <a:ext cx="0" cy="0"/>
          <a:chOff x="0" y="0"/>
          <a:chExt cx="0" cy="0"/>
        </a:xfrm>
      </p:grpSpPr>
      <p:sp>
        <p:nvSpPr>
          <p:cNvPr id="46" name="Texas State Council…"/>
          <p:cNvSpPr txBox="1"/>
          <p:nvPr/>
        </p:nvSpPr>
        <p:spPr>
          <a:xfrm>
            <a:off x="10999430" y="228354"/>
            <a:ext cx="13922839" cy="5914894"/>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normAutofit fontScale="100000" lnSpcReduction="0"/>
          </a:bodyPr>
          <a:lstStyle/>
          <a:p>
            <a:pPr algn="ctr">
              <a:lnSpc>
                <a:spcPct val="90000"/>
              </a:lnSpc>
              <a:spcBef>
                <a:spcPts val="600"/>
              </a:spcBef>
              <a:defRPr b="1" sz="10000">
                <a:effectLst>
                  <a:outerShdw sx="100000" sy="100000" kx="0" ky="0" algn="b" rotWithShape="0" blurRad="12700" dist="25400" dir="18900000">
                    <a:srgbClr val="F1CA31"/>
                  </a:outerShdw>
                </a:effectLst>
                <a:latin typeface="+mn-lt"/>
                <a:ea typeface="+mn-ea"/>
                <a:cs typeface="+mn-cs"/>
                <a:sym typeface="Calisto MT"/>
              </a:defRPr>
            </a:pPr>
            <a:r>
              <a:t>Texas State</a:t>
            </a:r>
            <a:r>
              <a:t> Council Change of Leadership </a:t>
            </a:r>
          </a:p>
          <a:p>
            <a:pPr algn="ctr">
              <a:lnSpc>
                <a:spcPct val="90000"/>
              </a:lnSpc>
              <a:spcBef>
                <a:spcPts val="600"/>
              </a:spcBef>
              <a:defRPr b="1" sz="10000">
                <a:effectLst>
                  <a:outerShdw sx="100000" sy="100000" kx="0" ky="0" algn="b" rotWithShape="0" blurRad="12700" dist="25400" dir="18900000">
                    <a:srgbClr val="F1CA31"/>
                  </a:outerShdw>
                </a:effectLst>
                <a:latin typeface="+mn-lt"/>
                <a:ea typeface="+mn-ea"/>
                <a:cs typeface="+mn-cs"/>
                <a:sym typeface="Calisto MT"/>
              </a:defRPr>
            </a:pPr>
            <a:r>
              <a:t>Meeting</a:t>
            </a:r>
          </a:p>
        </p:txBody>
      </p:sp>
      <p:sp>
        <p:nvSpPr>
          <p:cNvPr id="47" name="July 2020…"/>
          <p:cNvSpPr txBox="1"/>
          <p:nvPr/>
        </p:nvSpPr>
        <p:spPr>
          <a:xfrm>
            <a:off x="14465276" y="10242584"/>
            <a:ext cx="7621211" cy="2843523"/>
          </a:xfrm>
          <a:prstGeom prst="rect">
            <a:avLst/>
          </a:prstGeom>
          <a:ln w="12700">
            <a:miter lim="400000"/>
          </a:ln>
          <a:extLst>
            <a:ext uri="{C572A759-6A51-4108-AA02-DFA0A04FC94B}">
              <ma14:wrappingTextBoxFlag xmlns:ma14="http://schemas.microsoft.com/office/mac/drawingml/2011/main" val="1"/>
            </a:ext>
          </a:extLst>
        </p:spPr>
        <p:txBody>
          <a:bodyPr wrap="none" lIns="68575" tIns="68575" rIns="68575" bIns="68575">
            <a:spAutoFit/>
          </a:bodyPr>
          <a:lstStyle/>
          <a:p>
            <a:pPr algn="r">
              <a:lnSpc>
                <a:spcPct val="90000"/>
              </a:lnSpc>
              <a:spcBef>
                <a:spcPts val="600"/>
              </a:spcBef>
              <a:defRPr sz="9000">
                <a:effectLst>
                  <a:outerShdw sx="100000" sy="100000" kx="0" ky="0" algn="b" rotWithShape="0" blurRad="12700" dist="25400" dir="18900000">
                    <a:srgbClr val="B9A23B"/>
                  </a:outerShdw>
                </a:effectLst>
                <a:latin typeface="+mn-lt"/>
                <a:ea typeface="+mn-ea"/>
                <a:cs typeface="+mn-cs"/>
                <a:sym typeface="Calisto MT"/>
              </a:defRPr>
            </a:pPr>
            <a:r>
              <a:t>May 2022</a:t>
            </a:r>
          </a:p>
          <a:p>
            <a:pPr algn="r">
              <a:lnSpc>
                <a:spcPct val="90000"/>
              </a:lnSpc>
              <a:spcBef>
                <a:spcPts val="600"/>
              </a:spcBef>
              <a:defRPr sz="9000">
                <a:effectLst>
                  <a:outerShdw sx="100000" sy="100000" kx="0" ky="0" algn="b" rotWithShape="0" blurRad="12700" dist="25400" dir="18900000">
                    <a:srgbClr val="B9A23B"/>
                  </a:outerShdw>
                </a:effectLst>
                <a:latin typeface="+mn-lt"/>
                <a:ea typeface="+mn-ea"/>
                <a:cs typeface="+mn-cs"/>
                <a:sym typeface="Calisto MT"/>
              </a:defRPr>
            </a:pPr>
            <a:r>
              <a:t>Pflugerville, TX</a:t>
            </a:r>
          </a:p>
        </p:txBody>
      </p:sp>
      <p:pic>
        <p:nvPicPr>
          <p:cNvPr id="48" name="22-23 logo.png" descr="22-23 logo.png"/>
          <p:cNvPicPr>
            <a:picLocks noChangeAspect="1"/>
          </p:cNvPicPr>
          <p:nvPr/>
        </p:nvPicPr>
        <p:blipFill>
          <a:blip r:embed="rId2">
            <a:extLst/>
          </a:blip>
          <a:stretch>
            <a:fillRect/>
          </a:stretch>
        </p:blipFill>
        <p:spPr>
          <a:xfrm>
            <a:off x="-1020199" y="-1380492"/>
            <a:ext cx="16852260" cy="16852260"/>
          </a:xfrm>
          <a:prstGeom prst="rect">
            <a:avLst/>
          </a:prstGeom>
          <a:ln w="12700">
            <a:miter lim="400000"/>
          </a:ln>
        </p:spPr>
      </p:pic>
      <p:sp>
        <p:nvSpPr>
          <p:cNvPr id="49" name="Slide Number"/>
          <p:cNvSpPr txBox="1"/>
          <p:nvPr>
            <p:ph type="sldNum" sz="quarter" idx="2"/>
          </p:nvPr>
        </p:nvSpPr>
        <p:spPr>
          <a:xfrm>
            <a:off x="11977374" y="11276491"/>
            <a:ext cx="429253" cy="492753"/>
          </a:xfrm>
          <a:prstGeom prst="rect">
            <a:avLst/>
          </a:prstGeom>
        </p:spPr>
        <p:txBody>
          <a:bodyPr lIns="68575" tIns="68575" rIns="68575" bIns="68575"/>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56" name="Body Level One…"/>
          <p:cNvSpPr txBox="1"/>
          <p:nvPr>
            <p:ph type="body" idx="1"/>
          </p:nvPr>
        </p:nvSpPr>
        <p:spPr>
          <a:xfrm>
            <a:off x="244280" y="4155318"/>
            <a:ext cx="23895439" cy="9045562"/>
          </a:xfrm>
          <a:prstGeom prst="rect">
            <a:avLst/>
          </a:prstGeom>
        </p:spPr>
        <p:txBody>
          <a:bodyPr lIns="68575" tIns="68575" rIns="68575" bIns="68575"/>
          <a:lstStyle/>
          <a:p>
            <a:pPr/>
            <a:r>
              <a:t>Body Level One</a:t>
            </a:r>
          </a:p>
          <a:p>
            <a:pPr lvl="1"/>
            <a:r>
              <a:t>Body Level Two</a:t>
            </a:r>
          </a:p>
          <a:p>
            <a:pPr lvl="2"/>
            <a:r>
              <a:t>Body Level Three</a:t>
            </a:r>
          </a:p>
          <a:p>
            <a:pPr lvl="3"/>
            <a:r>
              <a:t>Body Level Four</a:t>
            </a:r>
          </a:p>
          <a:p>
            <a:pPr lvl="4"/>
            <a:r>
              <a:t>Body Level Five</a:t>
            </a:r>
          </a:p>
        </p:txBody>
      </p:sp>
      <p:sp>
        <p:nvSpPr>
          <p:cNvPr id="57" name="Title Text"/>
          <p:cNvSpPr txBox="1"/>
          <p:nvPr>
            <p:ph type="title"/>
          </p:nvPr>
        </p:nvSpPr>
        <p:spPr>
          <a:prstGeom prst="rect">
            <a:avLst/>
          </a:prstGeom>
        </p:spPr>
        <p:txBody>
          <a:bodyPr lIns="68575" tIns="68575" rIns="68575" bIns="68575"/>
          <a:lstStyle/>
          <a:p>
            <a:pPr/>
            <a:r>
              <a:t>Title Text</a:t>
            </a:r>
          </a:p>
        </p:txBody>
      </p:sp>
      <p:pic>
        <p:nvPicPr>
          <p:cNvPr id="58" name="22-23 logo.png" descr="22-23 logo.png"/>
          <p:cNvPicPr>
            <a:picLocks noChangeAspect="1"/>
          </p:cNvPicPr>
          <p:nvPr/>
        </p:nvPicPr>
        <p:blipFill>
          <a:blip r:embed="rId2">
            <a:extLst/>
          </a:blip>
          <a:stretch>
            <a:fillRect/>
          </a:stretch>
        </p:blipFill>
        <p:spPr>
          <a:xfrm>
            <a:off x="-54847" y="-74760"/>
            <a:ext cx="4335263" cy="4335262"/>
          </a:xfrm>
          <a:prstGeom prst="rect">
            <a:avLst/>
          </a:prstGeom>
          <a:ln w="12700">
            <a:miter lim="400000"/>
          </a:ln>
        </p:spPr>
      </p:pic>
      <p:sp>
        <p:nvSpPr>
          <p:cNvPr id="59" name="Slide Number"/>
          <p:cNvSpPr txBox="1"/>
          <p:nvPr>
            <p:ph type="sldNum" sz="quarter" idx="2"/>
          </p:nvPr>
        </p:nvSpPr>
        <p:spPr>
          <a:xfrm>
            <a:off x="11977374" y="11276491"/>
            <a:ext cx="429253" cy="492753"/>
          </a:xfrm>
          <a:prstGeom prst="rect">
            <a:avLst/>
          </a:prstGeom>
        </p:spPr>
        <p:txBody>
          <a:bodyPr lIns="68575" tIns="68575" rIns="68575" bIns="68575"/>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66" name="Body Level One…"/>
          <p:cNvSpPr txBox="1"/>
          <p:nvPr>
            <p:ph type="body" idx="1"/>
          </p:nvPr>
        </p:nvSpPr>
        <p:spPr>
          <a:xfrm>
            <a:off x="234691" y="4197784"/>
            <a:ext cx="23914620" cy="8971892"/>
          </a:xfrm>
          <a:prstGeom prst="rect">
            <a:avLst/>
          </a:prstGeom>
        </p:spPr>
        <p:txBody>
          <a:bodyPr lIns="137153" tIns="137153" rIns="137153" bIns="137153" anchor="t"/>
          <a:lstStyle>
            <a:lvl1pPr marL="964292" indent="-957942" algn="l">
              <a:buSzPct val="100000"/>
              <a:buBlip>
                <a:blip r:embed="rId2"/>
              </a:buBlip>
            </a:lvl1pPr>
            <a:lvl2pPr marL="964292" indent="-957942" algn="l">
              <a:buSzPct val="100000"/>
              <a:buBlip>
                <a:blip r:embed="rId2"/>
              </a:buBlip>
            </a:lvl2pPr>
            <a:lvl3pPr marL="964292" indent="-957942" algn="l">
              <a:buSzPct val="100000"/>
              <a:buBlip>
                <a:blip r:embed="rId2"/>
              </a:buBlip>
            </a:lvl3pPr>
            <a:lvl4pPr marL="964292" indent="-957942" algn="l">
              <a:buSzPct val="100000"/>
              <a:buBlip>
                <a:blip r:embed="rId2"/>
              </a:buBlip>
            </a:lvl4pPr>
            <a:lvl5pPr marL="964292" indent="-957942" algn="l">
              <a:buSzPct val="100000"/>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7" name="Title Text"/>
          <p:cNvSpPr txBox="1"/>
          <p:nvPr>
            <p:ph type="title"/>
          </p:nvPr>
        </p:nvSpPr>
        <p:spPr>
          <a:xfrm>
            <a:off x="6108700" y="584200"/>
            <a:ext cx="17284700" cy="2590802"/>
          </a:xfrm>
          <a:prstGeom prst="rect">
            <a:avLst/>
          </a:prstGeom>
        </p:spPr>
        <p:txBody>
          <a:bodyPr lIns="137153" tIns="137153" rIns="137153" bIns="137153"/>
          <a:lstStyle/>
          <a:p>
            <a:pPr/>
            <a:r>
              <a:t>Title Text</a:t>
            </a:r>
          </a:p>
        </p:txBody>
      </p:sp>
      <p:pic>
        <p:nvPicPr>
          <p:cNvPr id="68" name="22-23 logo.png" descr="22-23 logo.png"/>
          <p:cNvPicPr>
            <a:picLocks noChangeAspect="1"/>
          </p:cNvPicPr>
          <p:nvPr/>
        </p:nvPicPr>
        <p:blipFill>
          <a:blip r:embed="rId3">
            <a:extLst/>
          </a:blip>
          <a:stretch>
            <a:fillRect/>
          </a:stretch>
        </p:blipFill>
        <p:spPr>
          <a:xfrm>
            <a:off x="-54847" y="-74760"/>
            <a:ext cx="4335263" cy="4335262"/>
          </a:xfrm>
          <a:prstGeom prst="rect">
            <a:avLst/>
          </a:prstGeom>
          <a:ln w="12700">
            <a:miter lim="400000"/>
          </a:ln>
        </p:spPr>
      </p:pic>
      <p:sp>
        <p:nvSpPr>
          <p:cNvPr id="69" name="Slide Number"/>
          <p:cNvSpPr txBox="1"/>
          <p:nvPr>
            <p:ph type="sldNum" sz="quarter" idx="2"/>
          </p:nvPr>
        </p:nvSpPr>
        <p:spPr>
          <a:xfrm>
            <a:off x="11908799" y="11207918"/>
            <a:ext cx="566407" cy="629907"/>
          </a:xfrm>
          <a:prstGeom prst="rect">
            <a:avLst/>
          </a:prstGeom>
        </p:spPr>
        <p:txBody>
          <a:bodyPr lIns="137153" tIns="137153" rIns="137153" bIns="137153"/>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p:spTree>
      <p:nvGrpSpPr>
        <p:cNvPr id="1" name=""/>
        <p:cNvGrpSpPr/>
        <p:nvPr/>
      </p:nvGrpSpPr>
      <p:grpSpPr>
        <a:xfrm>
          <a:off x="0" y="0"/>
          <a:ext cx="0" cy="0"/>
          <a:chOff x="0" y="0"/>
          <a:chExt cx="0" cy="0"/>
        </a:xfrm>
      </p:grpSpPr>
      <p:sp>
        <p:nvSpPr>
          <p:cNvPr id="76" name="Title Text"/>
          <p:cNvSpPr txBox="1"/>
          <p:nvPr>
            <p:ph type="title"/>
          </p:nvPr>
        </p:nvSpPr>
        <p:spPr>
          <a:xfrm>
            <a:off x="1358216" y="5226629"/>
            <a:ext cx="8799284" cy="5806269"/>
          </a:xfrm>
          <a:prstGeom prst="rect">
            <a:avLst/>
          </a:prstGeom>
        </p:spPr>
        <p:txBody>
          <a:bodyPr lIns="68575" tIns="68575" rIns="68575" bIns="68575" anchor="t"/>
          <a:lstStyle/>
          <a:p>
            <a:pPr/>
            <a:r>
              <a:t>Title Text</a:t>
            </a:r>
          </a:p>
        </p:txBody>
      </p:sp>
      <p:pic>
        <p:nvPicPr>
          <p:cNvPr id="77" name="22-23 logo.png" descr="22-23 logo.png"/>
          <p:cNvPicPr>
            <a:picLocks noChangeAspect="1"/>
          </p:cNvPicPr>
          <p:nvPr/>
        </p:nvPicPr>
        <p:blipFill>
          <a:blip r:embed="rId2">
            <a:extLst/>
          </a:blip>
          <a:stretch>
            <a:fillRect/>
          </a:stretch>
        </p:blipFill>
        <p:spPr>
          <a:xfrm>
            <a:off x="-54847" y="-74760"/>
            <a:ext cx="4335263" cy="4335262"/>
          </a:xfrm>
          <a:prstGeom prst="rect">
            <a:avLst/>
          </a:prstGeom>
          <a:ln w="12700">
            <a:miter lim="400000"/>
          </a:ln>
        </p:spPr>
      </p:pic>
      <p:sp>
        <p:nvSpPr>
          <p:cNvPr id="78" name="Slide Number"/>
          <p:cNvSpPr txBox="1"/>
          <p:nvPr>
            <p:ph type="sldNum" sz="quarter" idx="2"/>
          </p:nvPr>
        </p:nvSpPr>
        <p:spPr>
          <a:xfrm>
            <a:off x="11977374" y="11276491"/>
            <a:ext cx="429253" cy="492753"/>
          </a:xfrm>
          <a:prstGeom prst="rect">
            <a:avLst/>
          </a:prstGeom>
        </p:spPr>
        <p:txBody>
          <a:bodyPr lIns="68575" tIns="68575" rIns="68575" bIns="68575"/>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3">
    <p:bg>
      <p:bgPr>
        <a:solidFill>
          <a:srgbClr val="000000"/>
        </a:solidFill>
      </p:bgPr>
    </p:bg>
    <p:spTree>
      <p:nvGrpSpPr>
        <p:cNvPr id="1" name=""/>
        <p:cNvGrpSpPr/>
        <p:nvPr/>
      </p:nvGrpSpPr>
      <p:grpSpPr>
        <a:xfrm>
          <a:off x="0" y="0"/>
          <a:ext cx="0" cy="0"/>
          <a:chOff x="0" y="0"/>
          <a:chExt cx="0" cy="0"/>
        </a:xfrm>
      </p:grpSpPr>
      <p:sp>
        <p:nvSpPr>
          <p:cNvPr id="85" name="Slide Number"/>
          <p:cNvSpPr txBox="1"/>
          <p:nvPr>
            <p:ph type="sldNum" sz="quarter" idx="2"/>
          </p:nvPr>
        </p:nvSpPr>
        <p:spPr>
          <a:xfrm>
            <a:off x="11977374" y="11276491"/>
            <a:ext cx="429253" cy="492753"/>
          </a:xfrm>
          <a:prstGeom prst="rect">
            <a:avLst/>
          </a:prstGeom>
        </p:spPr>
        <p:txBody>
          <a:bodyPr lIns="68575" tIns="68575" rIns="68575" bIns="68575"/>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22-23 logo.png" descr="22-23 logo.png"/>
          <p:cNvPicPr>
            <a:picLocks noChangeAspect="1"/>
          </p:cNvPicPr>
          <p:nvPr/>
        </p:nvPicPr>
        <p:blipFill>
          <a:blip r:embed="rId3">
            <a:extLst/>
          </a:blip>
          <a:stretch>
            <a:fillRect/>
          </a:stretch>
        </p:blipFill>
        <p:spPr>
          <a:xfrm>
            <a:off x="-54847" y="-74762"/>
            <a:ext cx="4335263" cy="4335266"/>
          </a:xfrm>
          <a:prstGeom prst="rect">
            <a:avLst/>
          </a:prstGeom>
          <a:ln w="12700">
            <a:miter lim="400000"/>
          </a:ln>
        </p:spPr>
      </p:pic>
      <p:sp>
        <p:nvSpPr>
          <p:cNvPr id="3" name="Body Level One…"/>
          <p:cNvSpPr txBox="1"/>
          <p:nvPr>
            <p:ph type="body" idx="1"/>
          </p:nvPr>
        </p:nvSpPr>
        <p:spPr>
          <a:xfrm>
            <a:off x="244280" y="4155318"/>
            <a:ext cx="23895441" cy="9045562"/>
          </a:xfrm>
          <a:prstGeom prst="rect">
            <a:avLst/>
          </a:prstGeom>
          <a:ln w="12700">
            <a:miter lim="400000"/>
          </a:ln>
          <a:extLst>
            <a:ext uri="{C572A759-6A51-4108-AA02-DFA0A04FC94B}">
              <ma14:wrappingTextBoxFlag xmlns:ma14="http://schemas.microsoft.com/office/mac/drawingml/2011/main" val="1"/>
            </a:ext>
          </a:extLst>
        </p:spPr>
        <p:txBody>
          <a:bodyPr lIns="68573" tIns="68573" rIns="68573" bIns="68573"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Title Text"/>
          <p:cNvSpPr txBox="1"/>
          <p:nvPr>
            <p:ph type="title"/>
          </p:nvPr>
        </p:nvSpPr>
        <p:spPr>
          <a:xfrm>
            <a:off x="6104730" y="583167"/>
            <a:ext cx="17283896" cy="2590801"/>
          </a:xfrm>
          <a:prstGeom prst="rect">
            <a:avLst/>
          </a:prstGeom>
          <a:ln w="12700">
            <a:miter lim="400000"/>
          </a:ln>
          <a:extLst>
            <a:ext uri="{C572A759-6A51-4108-AA02-DFA0A04FC94B}">
              <ma14:wrappingTextBoxFlag xmlns:ma14="http://schemas.microsoft.com/office/mac/drawingml/2011/main" val="1"/>
            </a:ext>
          </a:extLst>
        </p:spPr>
        <p:txBody>
          <a:bodyPr lIns="68573" tIns="68573" rIns="68573" bIns="68573" anchor="ctr">
            <a:normAutofit fontScale="100000" lnSpcReduction="0"/>
          </a:bodyPr>
          <a:lstStyle/>
          <a:p>
            <a:pPr/>
            <a:r>
              <a:t>Title Text</a:t>
            </a:r>
          </a:p>
        </p:txBody>
      </p:sp>
      <p:sp>
        <p:nvSpPr>
          <p:cNvPr id="5" name="Slide Number"/>
          <p:cNvSpPr txBox="1"/>
          <p:nvPr>
            <p:ph type="sldNum" sz="quarter" idx="2"/>
          </p:nvPr>
        </p:nvSpPr>
        <p:spPr>
          <a:xfrm>
            <a:off x="11977375" y="11276493"/>
            <a:ext cx="429249" cy="492749"/>
          </a:xfrm>
          <a:prstGeom prst="rect">
            <a:avLst/>
          </a:prstGeom>
          <a:ln w="12700">
            <a:miter lim="400000"/>
          </a:ln>
        </p:spPr>
        <p:txBody>
          <a:bodyPr wrap="none" lIns="68573" tIns="68573" rIns="68573" bIns="68573" anchor="ctr">
            <a:spAutoFit/>
          </a:bodyPr>
          <a:lstStyle>
            <a:lvl1pPr algn="ctr">
              <a:defRPr sz="2200">
                <a:solidFill>
                  <a:srgbClr val="FFFFFF"/>
                </a:solidFill>
                <a:effectLst>
                  <a:outerShdw sx="100000" sy="100000" kx="0" ky="0" algn="b" rotWithShape="0" blurRad="50800" dist="38100" dir="5400000">
                    <a:srgbClr val="000000">
                      <a:alpha val="40000"/>
                    </a:srgbClr>
                  </a:outerShdw>
                </a:effectLst>
                <a:latin typeface="+mn-lt"/>
                <a:ea typeface="+mn-ea"/>
                <a:cs typeface="+mn-cs"/>
                <a:sym typeface="Calisto M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Lst>
  <p:transition xmlns:p14="http://schemas.microsoft.com/office/powerpoint/2010/main" spd="med" advClick="1"/>
  <p:txStyles>
    <p:titleStyle>
      <a:lvl1pPr marL="0" marR="0" indent="0" algn="ctr" defTabSz="1828800" rtl="0" latinLnBrk="0">
        <a:lnSpc>
          <a:spcPct val="100000"/>
        </a:lnSpc>
        <a:spcBef>
          <a:spcPts val="0"/>
        </a:spcBef>
        <a:spcAft>
          <a:spcPts val="0"/>
        </a:spcAft>
        <a:buClrTx/>
        <a:buSzTx/>
        <a:buFontTx/>
        <a:buNone/>
        <a:tabLst/>
        <a:defRPr b="0" baseline="0" cap="none" i="0" spc="0" strike="noStrike" sz="10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1pPr>
      <a:lvl2pPr marL="0" marR="0" indent="0" algn="ctr" defTabSz="1828800" rtl="0" latinLnBrk="0">
        <a:lnSpc>
          <a:spcPct val="100000"/>
        </a:lnSpc>
        <a:spcBef>
          <a:spcPts val="0"/>
        </a:spcBef>
        <a:spcAft>
          <a:spcPts val="0"/>
        </a:spcAft>
        <a:buClrTx/>
        <a:buSzTx/>
        <a:buFontTx/>
        <a:buNone/>
        <a:tabLst/>
        <a:defRPr b="0" baseline="0" cap="none" i="0" spc="0" strike="noStrike" sz="10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2pPr>
      <a:lvl3pPr marL="0" marR="0" indent="0" algn="ctr" defTabSz="1828800" rtl="0" latinLnBrk="0">
        <a:lnSpc>
          <a:spcPct val="100000"/>
        </a:lnSpc>
        <a:spcBef>
          <a:spcPts val="0"/>
        </a:spcBef>
        <a:spcAft>
          <a:spcPts val="0"/>
        </a:spcAft>
        <a:buClrTx/>
        <a:buSzTx/>
        <a:buFontTx/>
        <a:buNone/>
        <a:tabLst/>
        <a:defRPr b="0" baseline="0" cap="none" i="0" spc="0" strike="noStrike" sz="10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3pPr>
      <a:lvl4pPr marL="0" marR="0" indent="0" algn="ctr" defTabSz="1828800" rtl="0" latinLnBrk="0">
        <a:lnSpc>
          <a:spcPct val="100000"/>
        </a:lnSpc>
        <a:spcBef>
          <a:spcPts val="0"/>
        </a:spcBef>
        <a:spcAft>
          <a:spcPts val="0"/>
        </a:spcAft>
        <a:buClrTx/>
        <a:buSzTx/>
        <a:buFontTx/>
        <a:buNone/>
        <a:tabLst/>
        <a:defRPr b="0" baseline="0" cap="none" i="0" spc="0" strike="noStrike" sz="10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4pPr>
      <a:lvl5pPr marL="0" marR="0" indent="0" algn="ctr" defTabSz="1828800" rtl="0" latinLnBrk="0">
        <a:lnSpc>
          <a:spcPct val="100000"/>
        </a:lnSpc>
        <a:spcBef>
          <a:spcPts val="0"/>
        </a:spcBef>
        <a:spcAft>
          <a:spcPts val="0"/>
        </a:spcAft>
        <a:buClrTx/>
        <a:buSzTx/>
        <a:buFontTx/>
        <a:buNone/>
        <a:tabLst/>
        <a:defRPr b="0" baseline="0" cap="none" i="0" spc="0" strike="noStrike" sz="10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5pPr>
      <a:lvl6pPr marL="0" marR="0" indent="0" algn="ctr" defTabSz="1828800" rtl="0" latinLnBrk="0">
        <a:lnSpc>
          <a:spcPct val="100000"/>
        </a:lnSpc>
        <a:spcBef>
          <a:spcPts val="0"/>
        </a:spcBef>
        <a:spcAft>
          <a:spcPts val="0"/>
        </a:spcAft>
        <a:buClrTx/>
        <a:buSzTx/>
        <a:buFontTx/>
        <a:buNone/>
        <a:tabLst/>
        <a:defRPr b="0" baseline="0" cap="none" i="0" spc="0" strike="noStrike" sz="10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6pPr>
      <a:lvl7pPr marL="0" marR="0" indent="0" algn="ctr" defTabSz="1828800" rtl="0" latinLnBrk="0">
        <a:lnSpc>
          <a:spcPct val="100000"/>
        </a:lnSpc>
        <a:spcBef>
          <a:spcPts val="0"/>
        </a:spcBef>
        <a:spcAft>
          <a:spcPts val="0"/>
        </a:spcAft>
        <a:buClrTx/>
        <a:buSzTx/>
        <a:buFontTx/>
        <a:buNone/>
        <a:tabLst/>
        <a:defRPr b="0" baseline="0" cap="none" i="0" spc="0" strike="noStrike" sz="10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7pPr>
      <a:lvl8pPr marL="0" marR="0" indent="0" algn="ctr" defTabSz="1828800" rtl="0" latinLnBrk="0">
        <a:lnSpc>
          <a:spcPct val="100000"/>
        </a:lnSpc>
        <a:spcBef>
          <a:spcPts val="0"/>
        </a:spcBef>
        <a:spcAft>
          <a:spcPts val="0"/>
        </a:spcAft>
        <a:buClrTx/>
        <a:buSzTx/>
        <a:buFontTx/>
        <a:buNone/>
        <a:tabLst/>
        <a:defRPr b="0" baseline="0" cap="none" i="0" spc="0" strike="noStrike" sz="10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8pPr>
      <a:lvl9pPr marL="0" marR="0" indent="0" algn="ctr" defTabSz="1828800" rtl="0" latinLnBrk="0">
        <a:lnSpc>
          <a:spcPct val="100000"/>
        </a:lnSpc>
        <a:spcBef>
          <a:spcPts val="0"/>
        </a:spcBef>
        <a:spcAft>
          <a:spcPts val="0"/>
        </a:spcAft>
        <a:buClrTx/>
        <a:buSzTx/>
        <a:buFontTx/>
        <a:buNone/>
        <a:tabLst/>
        <a:defRPr b="0" baseline="0" cap="none" i="0" spc="0" strike="noStrike" sz="10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9pPr>
    </p:titleStyle>
    <p:bodyStyle>
      <a:lvl1pPr marL="0" marR="0" indent="0" algn="ctr" defTabSz="1828800" rtl="0" latinLnBrk="0">
        <a:lnSpc>
          <a:spcPct val="100000"/>
        </a:lnSpc>
        <a:spcBef>
          <a:spcPts val="600"/>
        </a:spcBef>
        <a:spcAft>
          <a:spcPts val="0"/>
        </a:spcAft>
        <a:buClrTx/>
        <a:buSzTx/>
        <a:buFontTx/>
        <a:buNone/>
        <a:tabLst/>
        <a:defRPr b="0" baseline="0" cap="none" i="0" spc="0" strike="noStrike" sz="6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1pPr>
      <a:lvl2pPr marL="0" marR="0" indent="0" algn="ctr" defTabSz="1828800" rtl="0" latinLnBrk="0">
        <a:lnSpc>
          <a:spcPct val="100000"/>
        </a:lnSpc>
        <a:spcBef>
          <a:spcPts val="600"/>
        </a:spcBef>
        <a:spcAft>
          <a:spcPts val="0"/>
        </a:spcAft>
        <a:buClrTx/>
        <a:buSzTx/>
        <a:buFontTx/>
        <a:buNone/>
        <a:tabLst/>
        <a:defRPr b="0" baseline="0" cap="none" i="0" spc="0" strike="noStrike" sz="6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2pPr>
      <a:lvl3pPr marL="0" marR="0" indent="0" algn="ctr" defTabSz="1828800" rtl="0" latinLnBrk="0">
        <a:lnSpc>
          <a:spcPct val="100000"/>
        </a:lnSpc>
        <a:spcBef>
          <a:spcPts val="600"/>
        </a:spcBef>
        <a:spcAft>
          <a:spcPts val="0"/>
        </a:spcAft>
        <a:buClrTx/>
        <a:buSzTx/>
        <a:buFontTx/>
        <a:buNone/>
        <a:tabLst/>
        <a:defRPr b="0" baseline="0" cap="none" i="0" spc="0" strike="noStrike" sz="6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3pPr>
      <a:lvl4pPr marL="0" marR="0" indent="0" algn="ctr" defTabSz="1828800" rtl="0" latinLnBrk="0">
        <a:lnSpc>
          <a:spcPct val="100000"/>
        </a:lnSpc>
        <a:spcBef>
          <a:spcPts val="600"/>
        </a:spcBef>
        <a:spcAft>
          <a:spcPts val="0"/>
        </a:spcAft>
        <a:buClrTx/>
        <a:buSzTx/>
        <a:buFontTx/>
        <a:buNone/>
        <a:tabLst/>
        <a:defRPr b="0" baseline="0" cap="none" i="0" spc="0" strike="noStrike" sz="6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4pPr>
      <a:lvl5pPr marL="0" marR="0" indent="0" algn="ctr" defTabSz="1828800" rtl="0" latinLnBrk="0">
        <a:lnSpc>
          <a:spcPct val="100000"/>
        </a:lnSpc>
        <a:spcBef>
          <a:spcPts val="600"/>
        </a:spcBef>
        <a:spcAft>
          <a:spcPts val="0"/>
        </a:spcAft>
        <a:buClrTx/>
        <a:buSzTx/>
        <a:buFontTx/>
        <a:buNone/>
        <a:tabLst/>
        <a:defRPr b="0" baseline="0" cap="none" i="0" spc="0" strike="noStrike" sz="6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5pPr>
      <a:lvl6pPr marL="0" marR="0" indent="0" algn="ctr" defTabSz="1828800" rtl="0" latinLnBrk="0">
        <a:lnSpc>
          <a:spcPct val="100000"/>
        </a:lnSpc>
        <a:spcBef>
          <a:spcPts val="600"/>
        </a:spcBef>
        <a:spcAft>
          <a:spcPts val="0"/>
        </a:spcAft>
        <a:buClrTx/>
        <a:buSzTx/>
        <a:buFontTx/>
        <a:buNone/>
        <a:tabLst/>
        <a:defRPr b="0" baseline="0" cap="none" i="0" spc="0" strike="noStrike" sz="6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6pPr>
      <a:lvl7pPr marL="0" marR="0" indent="0" algn="ctr" defTabSz="1828800" rtl="0" latinLnBrk="0">
        <a:lnSpc>
          <a:spcPct val="100000"/>
        </a:lnSpc>
        <a:spcBef>
          <a:spcPts val="600"/>
        </a:spcBef>
        <a:spcAft>
          <a:spcPts val="0"/>
        </a:spcAft>
        <a:buClrTx/>
        <a:buSzTx/>
        <a:buFontTx/>
        <a:buNone/>
        <a:tabLst/>
        <a:defRPr b="0" baseline="0" cap="none" i="0" spc="0" strike="noStrike" sz="6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7pPr>
      <a:lvl8pPr marL="0" marR="0" indent="0" algn="ctr" defTabSz="1828800" rtl="0" latinLnBrk="0">
        <a:lnSpc>
          <a:spcPct val="100000"/>
        </a:lnSpc>
        <a:spcBef>
          <a:spcPts val="600"/>
        </a:spcBef>
        <a:spcAft>
          <a:spcPts val="0"/>
        </a:spcAft>
        <a:buClrTx/>
        <a:buSzTx/>
        <a:buFontTx/>
        <a:buNone/>
        <a:tabLst/>
        <a:defRPr b="0" baseline="0" cap="none" i="0" spc="0" strike="noStrike" sz="6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8pPr>
      <a:lvl9pPr marL="0" marR="0" indent="0" algn="ctr" defTabSz="1828800" rtl="0" latinLnBrk="0">
        <a:lnSpc>
          <a:spcPct val="100000"/>
        </a:lnSpc>
        <a:spcBef>
          <a:spcPts val="600"/>
        </a:spcBef>
        <a:spcAft>
          <a:spcPts val="0"/>
        </a:spcAft>
        <a:buClrTx/>
        <a:buSzTx/>
        <a:buFontTx/>
        <a:buNone/>
        <a:tabLst/>
        <a:defRPr b="0" baseline="0" cap="none" i="0" spc="0" strike="noStrike" sz="6600" u="none">
          <a:ln>
            <a:noFill/>
          </a:ln>
          <a:solidFill>
            <a:srgbClr val="000000"/>
          </a:solidFill>
          <a:effectLst>
            <a:outerShdw sx="100000" sy="100000" kx="0" ky="0" algn="b" rotWithShape="0" blurRad="12700" dist="25400" dir="18900000">
              <a:srgbClr val="B9A23B"/>
            </a:outerShdw>
          </a:effectLst>
          <a:uFillTx/>
          <a:latin typeface="+mn-lt"/>
          <a:ea typeface="+mn-ea"/>
          <a:cs typeface="+mn-cs"/>
          <a:sym typeface="Calisto MT"/>
        </a:defRPr>
      </a:lvl9pPr>
    </p:bodyStyle>
    <p:otherStyle>
      <a:lvl1pPr marL="0" marR="0" indent="0" algn="ctr" defTabSz="1828800" rtl="0" latinLnBrk="0">
        <a:lnSpc>
          <a:spcPct val="100000"/>
        </a:lnSpc>
        <a:spcBef>
          <a:spcPts val="0"/>
        </a:spcBef>
        <a:spcAft>
          <a:spcPts val="0"/>
        </a:spcAft>
        <a:buClrTx/>
        <a:buSzTx/>
        <a:buFontTx/>
        <a:buNone/>
        <a:tabLst/>
        <a:defRPr b="0" baseline="0" cap="none" i="0" spc="0" strike="noStrike" sz="2200" u="none">
          <a:ln>
            <a:noFill/>
          </a:ln>
          <a:solidFill>
            <a:schemeClr val="tx1"/>
          </a:solidFill>
          <a:effectLst>
            <a:outerShdw sx="100000" sy="100000" kx="0" ky="0" algn="b" rotWithShape="0" blurRad="50800" dist="38100" dir="5400000">
              <a:srgbClr val="000000">
                <a:alpha val="40000"/>
              </a:srgbClr>
            </a:outerShdw>
          </a:effectLst>
          <a:uFillTx/>
          <a:latin typeface="+mn-lt"/>
          <a:ea typeface="+mn-ea"/>
          <a:cs typeface="+mn-cs"/>
          <a:sym typeface="Calisto MT"/>
        </a:defRPr>
      </a:lvl1pPr>
      <a:lvl2pPr marL="0" marR="0" indent="0" algn="ctr" defTabSz="1828800" rtl="0" latinLnBrk="0">
        <a:lnSpc>
          <a:spcPct val="100000"/>
        </a:lnSpc>
        <a:spcBef>
          <a:spcPts val="0"/>
        </a:spcBef>
        <a:spcAft>
          <a:spcPts val="0"/>
        </a:spcAft>
        <a:buClrTx/>
        <a:buSzTx/>
        <a:buFontTx/>
        <a:buNone/>
        <a:tabLst/>
        <a:defRPr b="0" baseline="0" cap="none" i="0" spc="0" strike="noStrike" sz="2200" u="none">
          <a:ln>
            <a:noFill/>
          </a:ln>
          <a:solidFill>
            <a:schemeClr val="tx1"/>
          </a:solidFill>
          <a:effectLst>
            <a:outerShdw sx="100000" sy="100000" kx="0" ky="0" algn="b" rotWithShape="0" blurRad="50800" dist="38100" dir="5400000">
              <a:srgbClr val="000000">
                <a:alpha val="40000"/>
              </a:srgbClr>
            </a:outerShdw>
          </a:effectLst>
          <a:uFillTx/>
          <a:latin typeface="+mn-lt"/>
          <a:ea typeface="+mn-ea"/>
          <a:cs typeface="+mn-cs"/>
          <a:sym typeface="Calisto MT"/>
        </a:defRPr>
      </a:lvl2pPr>
      <a:lvl3pPr marL="0" marR="0" indent="0" algn="ctr" defTabSz="1828800" rtl="0" latinLnBrk="0">
        <a:lnSpc>
          <a:spcPct val="100000"/>
        </a:lnSpc>
        <a:spcBef>
          <a:spcPts val="0"/>
        </a:spcBef>
        <a:spcAft>
          <a:spcPts val="0"/>
        </a:spcAft>
        <a:buClrTx/>
        <a:buSzTx/>
        <a:buFontTx/>
        <a:buNone/>
        <a:tabLst/>
        <a:defRPr b="0" baseline="0" cap="none" i="0" spc="0" strike="noStrike" sz="2200" u="none">
          <a:ln>
            <a:noFill/>
          </a:ln>
          <a:solidFill>
            <a:schemeClr val="tx1"/>
          </a:solidFill>
          <a:effectLst>
            <a:outerShdw sx="100000" sy="100000" kx="0" ky="0" algn="b" rotWithShape="0" blurRad="50800" dist="38100" dir="5400000">
              <a:srgbClr val="000000">
                <a:alpha val="40000"/>
              </a:srgbClr>
            </a:outerShdw>
          </a:effectLst>
          <a:uFillTx/>
          <a:latin typeface="+mn-lt"/>
          <a:ea typeface="+mn-ea"/>
          <a:cs typeface="+mn-cs"/>
          <a:sym typeface="Calisto MT"/>
        </a:defRPr>
      </a:lvl3pPr>
      <a:lvl4pPr marL="0" marR="0" indent="0" algn="ctr" defTabSz="1828800" rtl="0" latinLnBrk="0">
        <a:lnSpc>
          <a:spcPct val="100000"/>
        </a:lnSpc>
        <a:spcBef>
          <a:spcPts val="0"/>
        </a:spcBef>
        <a:spcAft>
          <a:spcPts val="0"/>
        </a:spcAft>
        <a:buClrTx/>
        <a:buSzTx/>
        <a:buFontTx/>
        <a:buNone/>
        <a:tabLst/>
        <a:defRPr b="0" baseline="0" cap="none" i="0" spc="0" strike="noStrike" sz="2200" u="none">
          <a:ln>
            <a:noFill/>
          </a:ln>
          <a:solidFill>
            <a:schemeClr val="tx1"/>
          </a:solidFill>
          <a:effectLst>
            <a:outerShdw sx="100000" sy="100000" kx="0" ky="0" algn="b" rotWithShape="0" blurRad="50800" dist="38100" dir="5400000">
              <a:srgbClr val="000000">
                <a:alpha val="40000"/>
              </a:srgbClr>
            </a:outerShdw>
          </a:effectLst>
          <a:uFillTx/>
          <a:latin typeface="+mn-lt"/>
          <a:ea typeface="+mn-ea"/>
          <a:cs typeface="+mn-cs"/>
          <a:sym typeface="Calisto MT"/>
        </a:defRPr>
      </a:lvl4pPr>
      <a:lvl5pPr marL="0" marR="0" indent="0" algn="ctr" defTabSz="1828800" rtl="0" latinLnBrk="0">
        <a:lnSpc>
          <a:spcPct val="100000"/>
        </a:lnSpc>
        <a:spcBef>
          <a:spcPts val="0"/>
        </a:spcBef>
        <a:spcAft>
          <a:spcPts val="0"/>
        </a:spcAft>
        <a:buClrTx/>
        <a:buSzTx/>
        <a:buFontTx/>
        <a:buNone/>
        <a:tabLst/>
        <a:defRPr b="0" baseline="0" cap="none" i="0" spc="0" strike="noStrike" sz="2200" u="none">
          <a:ln>
            <a:noFill/>
          </a:ln>
          <a:solidFill>
            <a:schemeClr val="tx1"/>
          </a:solidFill>
          <a:effectLst>
            <a:outerShdw sx="100000" sy="100000" kx="0" ky="0" algn="b" rotWithShape="0" blurRad="50800" dist="38100" dir="5400000">
              <a:srgbClr val="000000">
                <a:alpha val="40000"/>
              </a:srgbClr>
            </a:outerShdw>
          </a:effectLst>
          <a:uFillTx/>
          <a:latin typeface="+mn-lt"/>
          <a:ea typeface="+mn-ea"/>
          <a:cs typeface="+mn-cs"/>
          <a:sym typeface="Calisto MT"/>
        </a:defRPr>
      </a:lvl5pPr>
      <a:lvl6pPr marL="0" marR="0" indent="0" algn="ctr" defTabSz="1828800" rtl="0" latinLnBrk="0">
        <a:lnSpc>
          <a:spcPct val="100000"/>
        </a:lnSpc>
        <a:spcBef>
          <a:spcPts val="0"/>
        </a:spcBef>
        <a:spcAft>
          <a:spcPts val="0"/>
        </a:spcAft>
        <a:buClrTx/>
        <a:buSzTx/>
        <a:buFontTx/>
        <a:buNone/>
        <a:tabLst/>
        <a:defRPr b="0" baseline="0" cap="none" i="0" spc="0" strike="noStrike" sz="2200" u="none">
          <a:ln>
            <a:noFill/>
          </a:ln>
          <a:solidFill>
            <a:schemeClr val="tx1"/>
          </a:solidFill>
          <a:effectLst>
            <a:outerShdw sx="100000" sy="100000" kx="0" ky="0" algn="b" rotWithShape="0" blurRad="50800" dist="38100" dir="5400000">
              <a:srgbClr val="000000">
                <a:alpha val="40000"/>
              </a:srgbClr>
            </a:outerShdw>
          </a:effectLst>
          <a:uFillTx/>
          <a:latin typeface="+mn-lt"/>
          <a:ea typeface="+mn-ea"/>
          <a:cs typeface="+mn-cs"/>
          <a:sym typeface="Calisto MT"/>
        </a:defRPr>
      </a:lvl6pPr>
      <a:lvl7pPr marL="0" marR="0" indent="0" algn="ctr" defTabSz="1828800" rtl="0" latinLnBrk="0">
        <a:lnSpc>
          <a:spcPct val="100000"/>
        </a:lnSpc>
        <a:spcBef>
          <a:spcPts val="0"/>
        </a:spcBef>
        <a:spcAft>
          <a:spcPts val="0"/>
        </a:spcAft>
        <a:buClrTx/>
        <a:buSzTx/>
        <a:buFontTx/>
        <a:buNone/>
        <a:tabLst/>
        <a:defRPr b="0" baseline="0" cap="none" i="0" spc="0" strike="noStrike" sz="2200" u="none">
          <a:ln>
            <a:noFill/>
          </a:ln>
          <a:solidFill>
            <a:schemeClr val="tx1"/>
          </a:solidFill>
          <a:effectLst>
            <a:outerShdw sx="100000" sy="100000" kx="0" ky="0" algn="b" rotWithShape="0" blurRad="50800" dist="38100" dir="5400000">
              <a:srgbClr val="000000">
                <a:alpha val="40000"/>
              </a:srgbClr>
            </a:outerShdw>
          </a:effectLst>
          <a:uFillTx/>
          <a:latin typeface="+mn-lt"/>
          <a:ea typeface="+mn-ea"/>
          <a:cs typeface="+mn-cs"/>
          <a:sym typeface="Calisto MT"/>
        </a:defRPr>
      </a:lvl7pPr>
      <a:lvl8pPr marL="0" marR="0" indent="0" algn="ctr" defTabSz="1828800" rtl="0" latinLnBrk="0">
        <a:lnSpc>
          <a:spcPct val="100000"/>
        </a:lnSpc>
        <a:spcBef>
          <a:spcPts val="0"/>
        </a:spcBef>
        <a:spcAft>
          <a:spcPts val="0"/>
        </a:spcAft>
        <a:buClrTx/>
        <a:buSzTx/>
        <a:buFontTx/>
        <a:buNone/>
        <a:tabLst/>
        <a:defRPr b="0" baseline="0" cap="none" i="0" spc="0" strike="noStrike" sz="2200" u="none">
          <a:ln>
            <a:noFill/>
          </a:ln>
          <a:solidFill>
            <a:schemeClr val="tx1"/>
          </a:solidFill>
          <a:effectLst>
            <a:outerShdw sx="100000" sy="100000" kx="0" ky="0" algn="b" rotWithShape="0" blurRad="50800" dist="38100" dir="5400000">
              <a:srgbClr val="000000">
                <a:alpha val="40000"/>
              </a:srgbClr>
            </a:outerShdw>
          </a:effectLst>
          <a:uFillTx/>
          <a:latin typeface="+mn-lt"/>
          <a:ea typeface="+mn-ea"/>
          <a:cs typeface="+mn-cs"/>
          <a:sym typeface="Calisto MT"/>
        </a:defRPr>
      </a:lvl8pPr>
      <a:lvl9pPr marL="0" marR="0" indent="0" algn="ctr" defTabSz="1828800" rtl="0" latinLnBrk="0">
        <a:lnSpc>
          <a:spcPct val="100000"/>
        </a:lnSpc>
        <a:spcBef>
          <a:spcPts val="0"/>
        </a:spcBef>
        <a:spcAft>
          <a:spcPts val="0"/>
        </a:spcAft>
        <a:buClrTx/>
        <a:buSzTx/>
        <a:buFontTx/>
        <a:buNone/>
        <a:tabLst/>
        <a:defRPr b="0" baseline="0" cap="none" i="0" spc="0" strike="noStrike" sz="2200" u="none">
          <a:ln>
            <a:noFill/>
          </a:ln>
          <a:solidFill>
            <a:schemeClr val="tx1"/>
          </a:solidFill>
          <a:effectLst>
            <a:outerShdw sx="100000" sy="100000" kx="0" ky="0" algn="b" rotWithShape="0" blurRad="50800" dist="38100" dir="5400000">
              <a:srgbClr val="000000">
                <a:alpha val="40000"/>
              </a:srgbClr>
            </a:outerShdw>
          </a:effectLst>
          <a:uFillTx/>
          <a:latin typeface="+mn-lt"/>
          <a:ea typeface="+mn-ea"/>
          <a:cs typeface="+mn-cs"/>
          <a:sym typeface="Calisto M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mailto:skrickguzman6021@gmail.com" TargetMode="External"/><Relationship Id="rId3" Type="http://schemas.openxmlformats.org/officeDocument/2006/relationships/hyperlink" Target="mailto:daguilar1@satx.rr.com" TargetMode="External"/><Relationship Id="rId4" Type="http://schemas.openxmlformats.org/officeDocument/2006/relationships/hyperlink" Target="mailto:gdutchover@musiccitymall.net" TargetMode="External"/><Relationship Id="rId5" Type="http://schemas.openxmlformats.org/officeDocument/2006/relationships/hyperlink" Target="mailto:jkell318@icloud.com" TargetMode="External"/><Relationship Id="rId6" Type="http://schemas.openxmlformats.org/officeDocument/2006/relationships/hyperlink" Target="mailto:hyppolite.giovani@gmail.com" TargetMode="External"/><Relationship Id="rId7" Type="http://schemas.openxmlformats.org/officeDocument/2006/relationships/hyperlink" Target="mailto:mbarnett360@yahoo.com" TargetMode="External"/><Relationship Id="rId8" Type="http://schemas.openxmlformats.org/officeDocument/2006/relationships/hyperlink" Target="mailto:mike.torres1681@icloud.com" TargetMode="External"/><Relationship Id="rId9" Type="http://schemas.openxmlformats.org/officeDocument/2006/relationships/hyperlink" Target="mailto:carlosrenermz@gmail.com" TargetMode="External"/><Relationship Id="rId10" Type="http://schemas.openxmlformats.org/officeDocument/2006/relationships/hyperlink" Target="mailto:allw1989@yahoo.com" TargetMode="Externa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www.korfc.org/" TargetMode="Externa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s://www.kofc.org/un/en/forms/council/roundtable_coordinators2629_p.pdf" TargetMode="Externa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0.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1.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6.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9.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0.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1.pn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2.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3.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pn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pn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png"/><Relationship Id="rId3" Type="http://schemas.openxmlformats.org/officeDocument/2006/relationships/image" Target="../media/image42.png"/><Relationship Id="rId4" Type="http://schemas.openxmlformats.org/officeDocument/2006/relationships/image" Target="../media/image43.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1.png"/><Relationship Id="rId5" Type="http://schemas.openxmlformats.org/officeDocument/2006/relationships/image" Target="../media/image1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4.pn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5.pn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png"/><Relationship Id="rId3" Type="http://schemas.openxmlformats.org/officeDocument/2006/relationships/hyperlink" Target="https://www.tkofc.org/downloads/star-council" TargetMode="External"/></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6.pn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7.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8.pn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9.pn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13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dwardtydings@gmail.com" TargetMode="External"/><Relationship Id="rId3" Type="http://schemas.openxmlformats.org/officeDocument/2006/relationships/image" Target="../media/image34.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kofc.org/" TargetMode="External"/><Relationship Id="rId3" Type="http://schemas.openxmlformats.org/officeDocument/2006/relationships/image" Target="../media/image51.pn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kofc.org/" TargetMode="External"/></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communications@tkofc.org" TargetMode="External"/></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communications@tkofc.org" TargetMode="External"/></Relationships>

</file>

<file path=ppt/slides/_rels/slide1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forms@tkofc.org" TargetMode="External"/><Relationship Id="rId3" Type="http://schemas.openxmlformats.org/officeDocument/2006/relationships/hyperlink" Target="mailto:sdsignature@tkofc.org"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4.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3.pn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hss@storeycorp.net" TargetMode="External"/></Relationships>

</file>

<file path=ppt/slides/_rels/slide1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4panamarod@gmail.com" TargetMode="External"/></Relationships>

</file>

<file path=ppt/slides/_rels/slide1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lisa@svdpdallas.org" TargetMode="External"/></Relationships>

</file>

<file path=ppt/slides/_rels/slide1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1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kofcntxpatriotic.org/" TargetMode="External"/></Relationships>

</file>

<file path=ppt/slides/_rels/slide16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5.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john@angrydog.com" TargetMode="External"/></Relationships>

</file>

<file path=ppt/slides/_rels/slide17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17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180.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40.jpeg"/><Relationship Id="rId5" Type="http://schemas.openxmlformats.org/officeDocument/2006/relationships/image" Target="../media/image41.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0.pn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26.xml"/></Relationships>

</file>

<file path=ppt/slides/_rels/slide183.xml.rels><?xml version="1.0" encoding="UTF-8"?>
<Relationships xmlns="http://schemas.openxmlformats.org/package/2006/relationships"><Relationship Id="rId1" Type="http://schemas.openxmlformats.org/officeDocument/2006/relationships/slideLayout" Target="../slideLayouts/slideLayout26.xml"/></Relationships>

</file>

<file path=ppt/slides/_rels/slide184.xml.rels><?xml version="1.0" encoding="UTF-8"?>
<Relationships xmlns="http://schemas.openxmlformats.org/package/2006/relationships"><Relationship Id="rId1" Type="http://schemas.openxmlformats.org/officeDocument/2006/relationships/slideLayout" Target="../slideLayouts/slideLayout26.xml"/></Relationships>

</file>

<file path=ppt/slides/_rels/slide185.xml.rels><?xml version="1.0" encoding="UTF-8"?>
<Relationships xmlns="http://schemas.openxmlformats.org/package/2006/relationships"><Relationship Id="rId1" Type="http://schemas.openxmlformats.org/officeDocument/2006/relationships/slideLayout" Target="../slideLayouts/slideLayout26.xml"/></Relationships>

</file>

<file path=ppt/slides/_rels/slide186.xml.rels><?xml version="1.0" encoding="UTF-8"?>
<Relationships xmlns="http://schemas.openxmlformats.org/package/2006/relationships"><Relationship Id="rId1" Type="http://schemas.openxmlformats.org/officeDocument/2006/relationships/slideLayout" Target="../slideLayouts/slideLayout26.xml"/></Relationships>

</file>

<file path=ppt/slides/_rels/slide18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6.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hyperlink" Target="http://www.tkofc.org/starguide/programming/pro-life-ace-" TargetMode="External"/></Relationships>

</file>

<file path=ppt/slides/_rels/slide22.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7.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7.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1.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31.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hyperlink" Target="http://www.texlife.org/" TargetMode="External"/></Relationships>

</file>

<file path=ppt/slides/_rels/slide48.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2.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3.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3.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4.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youtu.be/exqasqUzcWs" TargetMode="Externa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5.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6.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7.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8.jpeg"/><Relationship Id="rId4" Type="http://schemas.openxmlformats.org/officeDocument/2006/relationships/image" Target="../media/image29.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18.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19.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20.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21.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22.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mailto:kcpellerito@gmail.com" TargetMode="External"/><Relationship Id="rId3" Type="http://schemas.openxmlformats.org/officeDocument/2006/relationships/hyperlink" Target="mailto:rpkwiat48@gmail.com" TargetMode="External"/><Relationship Id="rId4" Type="http://schemas.openxmlformats.org/officeDocument/2006/relationships/hyperlink" Target="mailto:joew.alvarez@me.com" TargetMode="External"/><Relationship Id="rId5" Type="http://schemas.openxmlformats.org/officeDocument/2006/relationships/hyperlink" Target="mailto:thelungpro@gmail.com" TargetMode="Externa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hyperlink" Target="http://www.kofc.org/Prepare" TargetMode="Externa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yankeesweb@tx.rr.com" TargetMode="External"/><Relationship Id="rId3" Type="http://schemas.openxmlformats.org/officeDocument/2006/relationships/hyperlink" Target="mailto:abn091951@gmail.com" TargetMode="External"/></Relationships>

</file>

<file path=ppt/slides/_rels/slide8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23.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 Id="rId3" Type="http://schemas.openxmlformats.org/officeDocument/2006/relationships/image" Target="../media/image27.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28.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9.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30.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31.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32.png"/><Relationship Id="rId4" Type="http://schemas.openxmlformats.org/officeDocument/2006/relationships/image" Target="../media/image33.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Picture 5" descr="Picture 5"/>
          <p:cNvPicPr>
            <a:picLocks noChangeAspect="1"/>
          </p:cNvPicPr>
          <p:nvPr/>
        </p:nvPicPr>
        <p:blipFill>
          <a:blip r:embed="rId2">
            <a:extLst/>
          </a:blip>
          <a:stretch>
            <a:fillRect/>
          </a:stretch>
        </p:blipFill>
        <p:spPr>
          <a:xfrm>
            <a:off x="0" y="0"/>
            <a:ext cx="24384000" cy="13116561"/>
          </a:xfrm>
          <a:prstGeom prst="rect">
            <a:avLst/>
          </a:prstGeom>
          <a:ln w="12700">
            <a:miter lim="400000"/>
          </a:ln>
        </p:spPr>
      </p:pic>
      <p:sp>
        <p:nvSpPr>
          <p:cNvPr id="297" name="Text Placeholder 1"/>
          <p:cNvSpPr txBox="1"/>
          <p:nvPr>
            <p:ph type="body" sz="half" idx="1"/>
          </p:nvPr>
        </p:nvSpPr>
        <p:spPr>
          <a:xfrm>
            <a:off x="1186249" y="3212757"/>
            <a:ext cx="22019740" cy="5189840"/>
          </a:xfrm>
          <a:prstGeom prst="rect">
            <a:avLst/>
          </a:prstGeom>
        </p:spPr>
        <p:txBody>
          <a:bodyPr/>
          <a:lstStyle/>
          <a:p>
            <a:pPr>
              <a:spcBef>
                <a:spcPts val="1200"/>
              </a:spcBef>
              <a:defRPr b="1" sz="7200">
                <a:solidFill>
                  <a:srgbClr val="0E4367"/>
                </a:solidFill>
                <a:effectLst/>
              </a:defRPr>
            </a:pPr>
            <a:r>
              <a:t>Diocese of Dallas Mid-Year Meeting</a:t>
            </a:r>
          </a:p>
          <a:p>
            <a:pPr>
              <a:spcBef>
                <a:spcPts val="1200"/>
              </a:spcBef>
              <a:defRPr b="1" sz="7200">
                <a:solidFill>
                  <a:srgbClr val="0E4367"/>
                </a:solidFill>
                <a:effectLst/>
              </a:defRPr>
            </a:pPr>
            <a:r>
              <a:t>August 6</a:t>
            </a:r>
            <a:r>
              <a:rPr baseline="30000"/>
              <a:t>th</a:t>
            </a:r>
            <a:r>
              <a:t>, 2022</a:t>
            </a:r>
          </a:p>
          <a:p>
            <a:pPr>
              <a:defRPr sz="6000">
                <a:solidFill>
                  <a:srgbClr val="0E4367"/>
                </a:solidFill>
                <a:effectLst/>
              </a:defRPr>
            </a:pPr>
          </a:p>
          <a:p>
            <a:pPr>
              <a:defRPr b="1" sz="6000">
                <a:solidFill>
                  <a:srgbClr val="FFFFFF"/>
                </a:solidFill>
                <a:effectLst>
                  <a:outerShdw sx="100000" sy="100000" kx="0" ky="0" algn="b" rotWithShape="0" blurRad="50800" dist="50800" dir="5400000">
                    <a:srgbClr val="000000"/>
                  </a:outerShdw>
                </a:effectLst>
              </a:defRPr>
            </a:pPr>
            <a:r>
              <a:t>St. Michael The Archangel Catholic Community</a:t>
            </a:r>
          </a:p>
        </p:txBody>
      </p:sp>
      <p:sp>
        <p:nvSpPr>
          <p:cNvPr id="298" name="Title 2"/>
          <p:cNvSpPr txBox="1"/>
          <p:nvPr>
            <p:ph type="title"/>
          </p:nvPr>
        </p:nvSpPr>
        <p:spPr>
          <a:xfrm>
            <a:off x="990600" y="990599"/>
            <a:ext cx="22398024" cy="2514601"/>
          </a:xfrm>
          <a:prstGeom prst="rect">
            <a:avLst/>
          </a:prstGeom>
        </p:spPr>
        <p:txBody>
          <a:bodyPr/>
          <a:lstStyle>
            <a:lvl1pPr>
              <a:defRPr b="1" sz="13600">
                <a:solidFill>
                  <a:srgbClr val="FFFFFF"/>
                </a:solidFill>
              </a:defRPr>
            </a:lvl1pPr>
          </a:lstStyle>
          <a:p>
            <a:pPr>
              <a:defRPr>
                <a:effectLst/>
              </a:defRPr>
            </a:pPr>
            <a:r>
              <a:t>WELCOME</a:t>
            </a:r>
          </a:p>
        </p:txBody>
      </p:sp>
      <p:sp>
        <p:nvSpPr>
          <p:cNvPr id="299" name="Rectangle 6"/>
          <p:cNvSpPr/>
          <p:nvPr/>
        </p:nvSpPr>
        <p:spPr>
          <a:xfrm>
            <a:off x="0" y="11201400"/>
            <a:ext cx="24384000" cy="2514600"/>
          </a:xfrm>
          <a:prstGeom prst="rect">
            <a:avLst/>
          </a:prstGeom>
          <a:solidFill>
            <a:srgbClr val="0E4367"/>
          </a:solidFill>
          <a:ln w="25400">
            <a:solidFill>
              <a:schemeClr val="accent1"/>
            </a:solidFill>
          </a:ln>
        </p:spPr>
        <p:txBody>
          <a:bodyPr lIns="68573" tIns="68573" rIns="68573" bIns="68573" anchor="ctr"/>
          <a:lstStyle/>
          <a:p>
            <a:pPr/>
          </a:p>
        </p:txBody>
      </p:sp>
      <p:sp>
        <p:nvSpPr>
          <p:cNvPr id="300" name="Text Placeholder 1"/>
          <p:cNvSpPr txBox="1"/>
          <p:nvPr/>
        </p:nvSpPr>
        <p:spPr>
          <a:xfrm>
            <a:off x="5072751" y="11571931"/>
            <a:ext cx="14233719" cy="1773536"/>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96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KofCDallas.org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Title 1"/>
          <p:cNvSpPr txBox="1"/>
          <p:nvPr>
            <p:ph type="title"/>
          </p:nvPr>
        </p:nvSpPr>
        <p:spPr>
          <a:prstGeom prst="rect">
            <a:avLst/>
          </a:prstGeom>
          <a:solidFill>
            <a:srgbClr val="FFFFFF"/>
          </a:solidFill>
          <a:ln w="50800">
            <a:solidFill>
              <a:srgbClr val="000000"/>
            </a:solidFill>
            <a:round/>
          </a:ln>
        </p:spPr>
        <p:txBody>
          <a:bodyPr/>
          <a:lstStyle/>
          <a:p>
            <a:pPr>
              <a:defRPr b="1" i="1" sz="4800" u="sng">
                <a:effectLst/>
              </a:defRPr>
            </a:pPr>
            <a:r>
              <a:t>The 59</a:t>
            </a:r>
            <a:r>
              <a:rPr baseline="31000"/>
              <a:t>th</a:t>
            </a:r>
            <a:r>
              <a:t> Annual Knights of Columbus Bob Stras Dallas Classic High School Basketball Tournament</a:t>
            </a:r>
          </a:p>
        </p:txBody>
      </p:sp>
      <p:pic>
        <p:nvPicPr>
          <p:cNvPr id="338" name="Picture 2" descr="Picture 2"/>
          <p:cNvPicPr>
            <a:picLocks noChangeAspect="1"/>
          </p:cNvPicPr>
          <p:nvPr/>
        </p:nvPicPr>
        <p:blipFill>
          <a:blip r:embed="rId2">
            <a:extLst/>
          </a:blip>
          <a:stretch>
            <a:fillRect/>
          </a:stretch>
        </p:blipFill>
        <p:spPr>
          <a:xfrm>
            <a:off x="9963366" y="3118558"/>
            <a:ext cx="5111243" cy="4938046"/>
          </a:xfrm>
          <a:prstGeom prst="rect">
            <a:avLst/>
          </a:prstGeom>
          <a:ln w="12700">
            <a:miter lim="400000"/>
          </a:ln>
        </p:spPr>
      </p:pic>
      <p:pic>
        <p:nvPicPr>
          <p:cNvPr id="339" name="Picture 3" descr="Picture 3"/>
          <p:cNvPicPr>
            <a:picLocks noChangeAspect="1"/>
          </p:cNvPicPr>
          <p:nvPr/>
        </p:nvPicPr>
        <p:blipFill>
          <a:blip r:embed="rId3">
            <a:extLst/>
          </a:blip>
          <a:stretch>
            <a:fillRect/>
          </a:stretch>
        </p:blipFill>
        <p:spPr>
          <a:xfrm>
            <a:off x="3962400" y="8173639"/>
            <a:ext cx="5422590" cy="4652691"/>
          </a:xfrm>
          <a:prstGeom prst="rect">
            <a:avLst/>
          </a:prstGeom>
          <a:ln w="12700">
            <a:miter lim="400000"/>
          </a:ln>
        </p:spPr>
      </p:pic>
      <p:pic>
        <p:nvPicPr>
          <p:cNvPr id="340" name="Picture 5" descr="Picture 5"/>
          <p:cNvPicPr>
            <a:picLocks noChangeAspect="1"/>
          </p:cNvPicPr>
          <p:nvPr/>
        </p:nvPicPr>
        <p:blipFill>
          <a:blip r:embed="rId4">
            <a:extLst/>
          </a:blip>
          <a:stretch>
            <a:fillRect/>
          </a:stretch>
        </p:blipFill>
        <p:spPr>
          <a:xfrm>
            <a:off x="9561017" y="8173639"/>
            <a:ext cx="5456856" cy="4878975"/>
          </a:xfrm>
          <a:prstGeom prst="rect">
            <a:avLst/>
          </a:prstGeom>
          <a:ln w="12700">
            <a:miter lim="400000"/>
          </a:ln>
        </p:spPr>
      </p:pic>
      <p:pic>
        <p:nvPicPr>
          <p:cNvPr id="341" name="Picture 6" descr="Picture 6"/>
          <p:cNvPicPr>
            <a:picLocks noChangeAspect="1"/>
          </p:cNvPicPr>
          <p:nvPr/>
        </p:nvPicPr>
        <p:blipFill>
          <a:blip r:embed="rId5">
            <a:extLst/>
          </a:blip>
          <a:stretch>
            <a:fillRect/>
          </a:stretch>
        </p:blipFill>
        <p:spPr>
          <a:xfrm>
            <a:off x="15294484" y="8173639"/>
            <a:ext cx="5783763" cy="4745780"/>
          </a:xfrm>
          <a:prstGeom prst="rect">
            <a:avLst/>
          </a:prstGeom>
          <a:ln w="12700">
            <a:miter lim="400000"/>
          </a:ln>
        </p:spPr>
      </p:pic>
      <p:pic>
        <p:nvPicPr>
          <p:cNvPr id="342" name="Picture 7" descr="Picture 7"/>
          <p:cNvPicPr>
            <a:picLocks noChangeAspect="1"/>
          </p:cNvPicPr>
          <p:nvPr/>
        </p:nvPicPr>
        <p:blipFill>
          <a:blip r:embed="rId6">
            <a:extLst/>
          </a:blip>
          <a:stretch>
            <a:fillRect/>
          </a:stretch>
        </p:blipFill>
        <p:spPr>
          <a:xfrm>
            <a:off x="15294484" y="3118560"/>
            <a:ext cx="5638367" cy="4350893"/>
          </a:xfrm>
          <a:prstGeom prst="rect">
            <a:avLst/>
          </a:prstGeom>
          <a:ln w="12700">
            <a:miter lim="400000"/>
          </a:ln>
        </p:spPr>
      </p:pic>
      <p:grpSp>
        <p:nvGrpSpPr>
          <p:cNvPr id="345" name="Picture 8"/>
          <p:cNvGrpSpPr/>
          <p:nvPr/>
        </p:nvGrpSpPr>
        <p:grpSpPr>
          <a:xfrm>
            <a:off x="3962400" y="3186091"/>
            <a:ext cx="5598618" cy="4283361"/>
            <a:chOff x="0" y="0"/>
            <a:chExt cx="5598617" cy="4283359"/>
          </a:xfrm>
        </p:grpSpPr>
        <p:sp>
          <p:nvSpPr>
            <p:cNvPr id="343" name="Rectangle"/>
            <p:cNvSpPr/>
            <p:nvPr/>
          </p:nvSpPr>
          <p:spPr>
            <a:xfrm>
              <a:off x="0" y="0"/>
              <a:ext cx="5598618" cy="4283360"/>
            </a:xfrm>
            <a:prstGeom prst="rect">
              <a:avLst/>
            </a:prstGeom>
            <a:solidFill>
              <a:srgbClr val="C0504D"/>
            </a:solidFill>
            <a:ln w="12700" cap="flat">
              <a:noFill/>
              <a:miter lim="400000"/>
            </a:ln>
            <a:effectLst/>
          </p:spPr>
          <p:txBody>
            <a:bodyPr wrap="square" lIns="91439" tIns="91439" rIns="91439" bIns="91439" numCol="1" anchor="ctr">
              <a:noAutofit/>
            </a:bodyPr>
            <a:lstStyle/>
            <a:p>
              <a:pPr defTabSz="914400">
                <a:defRPr sz="3600">
                  <a:latin typeface="Calibri"/>
                  <a:ea typeface="Calibri"/>
                  <a:cs typeface="Calibri"/>
                  <a:sym typeface="Calibri"/>
                </a:defRPr>
              </a:pPr>
            </a:p>
          </p:txBody>
        </p:sp>
        <p:pic>
          <p:nvPicPr>
            <p:cNvPr id="344" name="image6.jpeg" descr="image6.jpeg"/>
            <p:cNvPicPr>
              <a:picLocks noChangeAspect="1"/>
            </p:cNvPicPr>
            <p:nvPr/>
          </p:nvPicPr>
          <p:blipFill>
            <a:blip r:embed="rId7">
              <a:extLst/>
            </a:blip>
            <a:stretch>
              <a:fillRect/>
            </a:stretch>
          </p:blipFill>
          <p:spPr>
            <a:xfrm>
              <a:off x="0" y="0"/>
              <a:ext cx="5598618" cy="4283360"/>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Text Placeholder 1"/>
          <p:cNvSpPr txBox="1"/>
          <p:nvPr>
            <p:ph type="body" sz="quarter" idx="1"/>
          </p:nvPr>
        </p:nvSpPr>
        <p:spPr>
          <a:xfrm>
            <a:off x="480822" y="10131173"/>
            <a:ext cx="8233682" cy="3644989"/>
          </a:xfrm>
          <a:prstGeom prst="rect">
            <a:avLst/>
          </a:prstGeom>
        </p:spPr>
        <p:txBody>
          <a:bodyPr/>
          <a:lstStyle/>
          <a:p>
            <a:pPr marL="944651" indent="-938428" defTabSz="1792223">
              <a:lnSpc>
                <a:spcPct val="80000"/>
              </a:lnSpc>
              <a:spcBef>
                <a:spcPts val="500"/>
              </a:spcBef>
              <a:buBlip>
                <a:blip r:embed="rId2"/>
              </a:buBlip>
              <a:defRPr b="1" sz="4998">
                <a:effectLst>
                  <a:outerShdw sx="100000" sy="100000" kx="0" ky="0" algn="b" rotWithShape="0" blurRad="12446" dist="24892" dir="18900000">
                    <a:srgbClr val="B9A23B"/>
                  </a:outerShdw>
                </a:effectLst>
              </a:defRPr>
            </a:pPr>
            <a:r>
              <a:t>State "Daryl Entrop“ Softball Tournament</a:t>
            </a:r>
          </a:p>
          <a:p>
            <a:pPr marL="0" indent="6223" defTabSz="1792223">
              <a:lnSpc>
                <a:spcPct val="80000"/>
              </a:lnSpc>
              <a:spcBef>
                <a:spcPts val="500"/>
              </a:spcBef>
              <a:buSzTx/>
              <a:buNone/>
              <a:defRPr sz="4998">
                <a:effectLst>
                  <a:outerShdw sx="100000" sy="100000" kx="0" ky="0" algn="b" rotWithShape="0" blurRad="12446" dist="24892" dir="18900000">
                    <a:srgbClr val="B9A23B"/>
                  </a:outerShdw>
                </a:effectLst>
              </a:defRPr>
            </a:pPr>
            <a:r>
              <a:t>Steve Simons – Chairman</a:t>
            </a:r>
          </a:p>
          <a:p>
            <a:pPr marL="0" indent="6223" defTabSz="1792223">
              <a:lnSpc>
                <a:spcPct val="80000"/>
              </a:lnSpc>
              <a:spcBef>
                <a:spcPts val="500"/>
              </a:spcBef>
              <a:buSzTx/>
              <a:buNone/>
              <a:defRPr sz="4998">
                <a:effectLst>
                  <a:outerShdw sx="100000" sy="100000" kx="0" ky="0" algn="b" rotWithShape="0" blurRad="12446" dist="24892" dir="18900000">
                    <a:srgbClr val="B9A23B"/>
                  </a:outerShdw>
                </a:effectLst>
              </a:defRPr>
            </a:pPr>
          </a:p>
          <a:p>
            <a:pPr marL="0" indent="6223" defTabSz="1792223">
              <a:lnSpc>
                <a:spcPct val="80000"/>
              </a:lnSpc>
              <a:spcBef>
                <a:spcPts val="500"/>
              </a:spcBef>
              <a:buSzTx/>
              <a:buNone/>
              <a:defRPr sz="4998">
                <a:effectLst>
                  <a:outerShdw sx="100000" sy="100000" kx="0" ky="0" algn="b" rotWithShape="0" blurRad="12446" dist="24892" dir="18900000">
                    <a:srgbClr val="B9A23B"/>
                  </a:outerShdw>
                </a:effectLst>
              </a:defRPr>
            </a:pPr>
            <a:r>
              <a:t>June 2023 – Location TBD</a:t>
            </a:r>
          </a:p>
        </p:txBody>
      </p:sp>
      <p:sp>
        <p:nvSpPr>
          <p:cNvPr id="844" name="Title 2"/>
          <p:cNvSpPr txBox="1"/>
          <p:nvPr>
            <p:ph type="title"/>
          </p:nvPr>
        </p:nvSpPr>
        <p:spPr>
          <a:xfrm>
            <a:off x="4163594" y="584199"/>
            <a:ext cx="19650912" cy="2590804"/>
          </a:xfrm>
          <a:prstGeom prst="rect">
            <a:avLst/>
          </a:prstGeom>
        </p:spPr>
        <p:txBody>
          <a:bodyPr/>
          <a:lstStyle/>
          <a:p>
            <a:pPr/>
            <a:r>
              <a:t>Texas State Programs - Athletics</a:t>
            </a:r>
          </a:p>
        </p:txBody>
      </p:sp>
      <p:sp>
        <p:nvSpPr>
          <p:cNvPr id="845" name="Text Placeholder 1"/>
          <p:cNvSpPr txBox="1"/>
          <p:nvPr/>
        </p:nvSpPr>
        <p:spPr>
          <a:xfrm>
            <a:off x="15432831" y="4089674"/>
            <a:ext cx="7950712" cy="4617680"/>
          </a:xfrm>
          <a:prstGeom prst="rect">
            <a:avLst/>
          </a:prstGeom>
          <a:ln w="12700">
            <a:miter lim="400000"/>
          </a:ln>
          <a:extLst>
            <a:ext uri="{C572A759-6A51-4108-AA02-DFA0A04FC94B}">
              <ma14:wrappingTextBoxFlag xmlns:ma14="http://schemas.microsoft.com/office/mac/drawingml/2011/main" val="1"/>
            </a:ext>
          </a:extLst>
        </p:spPr>
        <p:txBody>
          <a:bodyPr lIns="137153" tIns="137153" rIns="137153" bIns="137153">
            <a:normAutofit fontScale="100000" lnSpcReduction="0"/>
          </a:bodyPr>
          <a:lstStyle/>
          <a:p>
            <a:pPr marL="963930" indent="-957580">
              <a:lnSpc>
                <a:spcPct val="80000"/>
              </a:lnSpc>
              <a:spcBef>
                <a:spcPts val="600"/>
              </a:spcBef>
              <a:buSzPct val="100000"/>
              <a:buBlip>
                <a:blip r:embed="rId2"/>
              </a:buBlip>
              <a:defRPr b="1" sz="5100">
                <a:effectLst>
                  <a:outerShdw sx="100000" sy="100000" kx="0" ky="0" algn="b" rotWithShape="0" blurRad="12700" dist="25400" dir="18900000">
                    <a:srgbClr val="B9A23B"/>
                  </a:outerShdw>
                </a:effectLst>
                <a:latin typeface="+mn-lt"/>
                <a:ea typeface="+mn-ea"/>
                <a:cs typeface="+mn-cs"/>
                <a:sym typeface="Calisto MT"/>
              </a:defRPr>
            </a:pPr>
            <a:r>
              <a:t>State Free Throw</a:t>
            </a:r>
          </a:p>
          <a:p>
            <a:pPr indent="6350">
              <a:lnSpc>
                <a:spcPct val="80000"/>
              </a:lnSpc>
              <a:spcBef>
                <a:spcPts val="600"/>
              </a:spcBef>
              <a:defRPr sz="5100">
                <a:effectLst>
                  <a:outerShdw sx="100000" sy="100000" kx="0" ky="0" algn="b" rotWithShape="0" blurRad="12700" dist="25400" dir="18900000">
                    <a:srgbClr val="B9A23B"/>
                  </a:outerShdw>
                </a:effectLst>
                <a:latin typeface="+mn-lt"/>
                <a:ea typeface="+mn-ea"/>
                <a:cs typeface="+mn-cs"/>
                <a:sym typeface="Calisto MT"/>
              </a:defRPr>
            </a:pPr>
            <a:r>
              <a:t>Jesse Aguilar – Chairman</a:t>
            </a:r>
          </a:p>
          <a:p>
            <a:pPr indent="6350">
              <a:lnSpc>
                <a:spcPct val="80000"/>
              </a:lnSpc>
              <a:spcBef>
                <a:spcPts val="600"/>
              </a:spcBef>
              <a:defRPr sz="5100">
                <a:effectLst>
                  <a:outerShdw sx="100000" sy="100000" kx="0" ky="0" algn="b" rotWithShape="0" blurRad="12700" dist="25400" dir="18900000">
                    <a:srgbClr val="B9A23B"/>
                  </a:outerShdw>
                </a:effectLst>
                <a:latin typeface="+mn-lt"/>
                <a:ea typeface="+mn-ea"/>
                <a:cs typeface="+mn-cs"/>
                <a:sym typeface="Calisto MT"/>
              </a:defRPr>
            </a:pPr>
            <a:r>
              <a:t>State Free Throw Championship</a:t>
            </a:r>
          </a:p>
          <a:p>
            <a:pPr indent="6350">
              <a:lnSpc>
                <a:spcPct val="80000"/>
              </a:lnSpc>
              <a:spcBef>
                <a:spcPts val="600"/>
              </a:spcBef>
              <a:defRPr b="1" sz="5100">
                <a:effectLst>
                  <a:outerShdw sx="100000" sy="100000" kx="0" ky="0" algn="b" rotWithShape="0" blurRad="12700" dist="25400" dir="18900000">
                    <a:srgbClr val="B9A23B"/>
                  </a:outerShdw>
                </a:effectLst>
                <a:latin typeface="+mn-lt"/>
                <a:ea typeface="+mn-ea"/>
                <a:cs typeface="+mn-cs"/>
                <a:sym typeface="Calisto MT"/>
              </a:defRPr>
            </a:pPr>
            <a:r>
              <a:t>March 4, 2023</a:t>
            </a:r>
          </a:p>
          <a:p>
            <a:pPr indent="6350">
              <a:lnSpc>
                <a:spcPct val="80000"/>
              </a:lnSpc>
              <a:spcBef>
                <a:spcPts val="600"/>
              </a:spcBef>
              <a:defRPr sz="5100">
                <a:effectLst>
                  <a:outerShdw sx="100000" sy="100000" kx="0" ky="0" algn="b" rotWithShape="0" blurRad="12700" dist="25400" dir="18900000">
                    <a:srgbClr val="B9A23B"/>
                  </a:outerShdw>
                </a:effectLst>
                <a:latin typeface="+mn-lt"/>
                <a:ea typeface="+mn-ea"/>
                <a:cs typeface="+mn-cs"/>
                <a:sym typeface="Calisto MT"/>
              </a:defRPr>
            </a:pPr>
            <a:r>
              <a:t>San Antonio </a:t>
            </a:r>
          </a:p>
        </p:txBody>
      </p:sp>
      <p:sp>
        <p:nvSpPr>
          <p:cNvPr id="846" name="Text Placeholder 1"/>
          <p:cNvSpPr txBox="1"/>
          <p:nvPr/>
        </p:nvSpPr>
        <p:spPr>
          <a:xfrm>
            <a:off x="15432831" y="9106678"/>
            <a:ext cx="8583049" cy="4300439"/>
          </a:xfrm>
          <a:prstGeom prst="rect">
            <a:avLst/>
          </a:prstGeom>
          <a:ln w="12700">
            <a:miter lim="400000"/>
          </a:ln>
          <a:extLst>
            <a:ext uri="{C572A759-6A51-4108-AA02-DFA0A04FC94B}">
              <ma14:wrappingTextBoxFlag xmlns:ma14="http://schemas.microsoft.com/office/mac/drawingml/2011/main" val="1"/>
            </a:ext>
          </a:extLst>
        </p:spPr>
        <p:txBody>
          <a:bodyPr lIns="137153" tIns="137153" rIns="137153" bIns="137153">
            <a:normAutofit fontScale="100000" lnSpcReduction="0"/>
          </a:bodyPr>
          <a:lstStyle/>
          <a:p>
            <a:pPr marL="963930" indent="-957580">
              <a:lnSpc>
                <a:spcPct val="80000"/>
              </a:lnSpc>
              <a:spcBef>
                <a:spcPts val="600"/>
              </a:spcBef>
              <a:buSzPct val="100000"/>
              <a:buBlip>
                <a:blip r:embed="rId2"/>
              </a:buBlip>
              <a:defRPr b="1" sz="5100">
                <a:effectLst>
                  <a:outerShdw sx="100000" sy="100000" kx="0" ky="0" algn="b" rotWithShape="0" blurRad="12700" dist="25400" dir="18900000">
                    <a:srgbClr val="B9A23B"/>
                  </a:outerShdw>
                </a:effectLst>
                <a:latin typeface="+mn-lt"/>
                <a:ea typeface="+mn-ea"/>
                <a:cs typeface="+mn-cs"/>
                <a:sym typeface="Calisto MT"/>
              </a:defRPr>
            </a:pPr>
            <a:r>
              <a:t>State Bowling Tournament</a:t>
            </a:r>
          </a:p>
          <a:p>
            <a:pPr indent="6350">
              <a:lnSpc>
                <a:spcPct val="80000"/>
              </a:lnSpc>
              <a:spcBef>
                <a:spcPts val="600"/>
              </a:spcBef>
              <a:defRPr sz="5100">
                <a:effectLst>
                  <a:outerShdw sx="100000" sy="100000" kx="0" ky="0" algn="b" rotWithShape="0" blurRad="12700" dist="25400" dir="18900000">
                    <a:srgbClr val="B9A23B"/>
                  </a:outerShdw>
                </a:effectLst>
                <a:latin typeface="+mn-lt"/>
                <a:ea typeface="+mn-ea"/>
                <a:cs typeface="+mn-cs"/>
                <a:sym typeface="Calisto MT"/>
              </a:defRPr>
            </a:pPr>
            <a:r>
              <a:t>Skipper Arsenault – Chairman</a:t>
            </a:r>
          </a:p>
          <a:p>
            <a:pPr indent="6350">
              <a:lnSpc>
                <a:spcPct val="80000"/>
              </a:lnSpc>
              <a:spcBef>
                <a:spcPts val="600"/>
              </a:spcBef>
              <a:defRPr sz="6600">
                <a:effectLst>
                  <a:outerShdw sx="100000" sy="100000" kx="0" ky="0" algn="b" rotWithShape="0" blurRad="12700" dist="25400" dir="18900000">
                    <a:srgbClr val="B9A23B"/>
                  </a:outerShdw>
                </a:effectLst>
                <a:latin typeface="+mn-lt"/>
                <a:ea typeface="+mn-ea"/>
                <a:cs typeface="+mn-cs"/>
                <a:sym typeface="Calisto MT"/>
              </a:defRPr>
            </a:pPr>
          </a:p>
          <a:p>
            <a:pPr indent="6350">
              <a:lnSpc>
                <a:spcPct val="80000"/>
              </a:lnSpc>
              <a:spcBef>
                <a:spcPts val="600"/>
              </a:spcBef>
              <a:defRPr sz="5100">
                <a:effectLst>
                  <a:outerShdw sx="100000" sy="100000" kx="0" ky="0" algn="b" rotWithShape="0" blurRad="12700" dist="25400" dir="18900000">
                    <a:srgbClr val="B9A23B"/>
                  </a:outerShdw>
                </a:effectLst>
                <a:latin typeface="+mn-lt"/>
                <a:ea typeface="+mn-ea"/>
                <a:cs typeface="+mn-cs"/>
                <a:sym typeface="Calisto MT"/>
              </a:defRPr>
            </a:pPr>
            <a:r>
              <a:t>April 2023 – Location TBD</a:t>
            </a:r>
          </a:p>
        </p:txBody>
      </p:sp>
      <p:sp>
        <p:nvSpPr>
          <p:cNvPr id="847" name="Text Placeholder 1"/>
          <p:cNvSpPr txBox="1"/>
          <p:nvPr/>
        </p:nvSpPr>
        <p:spPr>
          <a:xfrm>
            <a:off x="360958" y="3881215"/>
            <a:ext cx="9393310" cy="5995702"/>
          </a:xfrm>
          <a:prstGeom prst="rect">
            <a:avLst/>
          </a:prstGeom>
          <a:ln w="12700">
            <a:miter lim="400000"/>
          </a:ln>
          <a:extLst>
            <a:ext uri="{C572A759-6A51-4108-AA02-DFA0A04FC94B}">
              <ma14:wrappingTextBoxFlag xmlns:ma14="http://schemas.microsoft.com/office/mac/drawingml/2011/main" val="1"/>
            </a:ext>
          </a:extLst>
        </p:spPr>
        <p:txBody>
          <a:bodyPr lIns="137153" tIns="137153" rIns="137153" bIns="137153">
            <a:normAutofit fontScale="100000" lnSpcReduction="0"/>
          </a:bodyPr>
          <a:lstStyle/>
          <a:p>
            <a:pPr marL="944651" indent="-938428" defTabSz="1792223">
              <a:lnSpc>
                <a:spcPct val="80000"/>
              </a:lnSpc>
              <a:spcBef>
                <a:spcPts val="500"/>
              </a:spcBef>
              <a:buSzPct val="100000"/>
              <a:buBlip>
                <a:blip r:embed="rId2"/>
              </a:buBlip>
              <a:defRPr b="1" sz="3234">
                <a:effectLst>
                  <a:outerShdw sx="100000" sy="100000" kx="0" ky="0" algn="b" rotWithShape="0" blurRad="12446" dist="24892" dir="18900000">
                    <a:srgbClr val="B9A23B"/>
                  </a:outerShdw>
                </a:effectLst>
                <a:latin typeface="+mn-lt"/>
                <a:ea typeface="+mn-ea"/>
                <a:cs typeface="+mn-cs"/>
                <a:sym typeface="Calisto MT"/>
              </a:defRPr>
            </a:pPr>
            <a:r>
              <a:t>State "Johnny Lopez" Golf Tournament</a:t>
            </a:r>
            <a:endParaRPr sz="5978"/>
          </a:p>
          <a:p>
            <a:pPr indent="6223" defTabSz="1792223">
              <a:lnSpc>
                <a:spcPct val="80000"/>
              </a:lnSpc>
              <a:spcBef>
                <a:spcPts val="500"/>
              </a:spcBef>
              <a:defRPr sz="3234">
                <a:effectLst>
                  <a:outerShdw sx="100000" sy="100000" kx="0" ky="0" algn="b" rotWithShape="0" blurRad="12446" dist="24892" dir="18900000">
                    <a:srgbClr val="B9A23B"/>
                  </a:outerShdw>
                </a:effectLst>
                <a:latin typeface="+mn-lt"/>
                <a:ea typeface="+mn-ea"/>
                <a:cs typeface="+mn-cs"/>
                <a:sym typeface="Calisto MT"/>
              </a:defRPr>
            </a:pPr>
            <a:r>
              <a:t>Ricky Meyer – Chairman</a:t>
            </a:r>
            <a:endParaRPr sz="5978"/>
          </a:p>
          <a:p>
            <a:pPr indent="6223" defTabSz="1792223">
              <a:lnSpc>
                <a:spcPct val="80000"/>
              </a:lnSpc>
              <a:spcBef>
                <a:spcPts val="500"/>
              </a:spcBef>
              <a:defRPr sz="3234">
                <a:effectLst>
                  <a:outerShdw sx="100000" sy="100000" kx="0" ky="0" algn="b" rotWithShape="0" blurRad="12446" dist="24892" dir="18900000">
                    <a:srgbClr val="B9A23B"/>
                  </a:outerShdw>
                </a:effectLst>
                <a:latin typeface="+mn-lt"/>
                <a:ea typeface="+mn-ea"/>
                <a:cs typeface="+mn-cs"/>
                <a:sym typeface="Calisto MT"/>
              </a:defRPr>
            </a:pPr>
            <a:r>
              <a:t>C: 979-732-7301 H: 979-732-6371 </a:t>
            </a:r>
            <a:endParaRPr sz="5978"/>
          </a:p>
          <a:p>
            <a:pPr indent="6223" defTabSz="1792223">
              <a:lnSpc>
                <a:spcPct val="80000"/>
              </a:lnSpc>
              <a:spcBef>
                <a:spcPts val="500"/>
              </a:spcBef>
              <a:defRPr sz="3234">
                <a:effectLst>
                  <a:outerShdw sx="100000" sy="100000" kx="0" ky="0" algn="b" rotWithShape="0" blurRad="12446" dist="24892" dir="18900000">
                    <a:srgbClr val="B9A23B"/>
                  </a:outerShdw>
                </a:effectLst>
                <a:latin typeface="+mn-lt"/>
                <a:ea typeface="+mn-ea"/>
                <a:cs typeface="+mn-cs"/>
                <a:sym typeface="Calisto MT"/>
              </a:defRPr>
            </a:pPr>
            <a:r>
              <a:t>email: ricky.meyer33@sbcglobal.net</a:t>
            </a:r>
            <a:endParaRPr sz="3528"/>
          </a:p>
          <a:p>
            <a:pPr indent="6223" defTabSz="1792223">
              <a:lnSpc>
                <a:spcPct val="80000"/>
              </a:lnSpc>
              <a:spcBef>
                <a:spcPts val="500"/>
              </a:spcBef>
              <a:defRPr i="1" sz="3234">
                <a:effectLst>
                  <a:outerShdw sx="100000" sy="100000" kx="0" ky="0" algn="b" rotWithShape="0" blurRad="12446" dist="24892" dir="18900000">
                    <a:srgbClr val="B9A23B"/>
                  </a:outerShdw>
                </a:effectLst>
                <a:latin typeface="+mn-lt"/>
                <a:ea typeface="+mn-ea"/>
                <a:cs typeface="+mn-cs"/>
                <a:sym typeface="Calisto MT"/>
              </a:defRPr>
            </a:pPr>
            <a:r>
              <a:t>September 16,17,18, 2022 – Two Courses</a:t>
            </a:r>
            <a:endParaRPr sz="5978"/>
          </a:p>
          <a:p>
            <a:pPr indent="6223" defTabSz="1792223">
              <a:lnSpc>
                <a:spcPct val="80000"/>
              </a:lnSpc>
              <a:spcBef>
                <a:spcPts val="500"/>
              </a:spcBef>
              <a:defRPr b="1" sz="3234">
                <a:effectLst>
                  <a:outerShdw sx="100000" sy="100000" kx="0" ky="0" algn="b" rotWithShape="0" blurRad="12446" dist="24892" dir="18900000">
                    <a:srgbClr val="B9A23B"/>
                  </a:outerShdw>
                </a:effectLst>
                <a:latin typeface="+mn-lt"/>
                <a:ea typeface="+mn-ea"/>
                <a:cs typeface="+mn-cs"/>
                <a:sym typeface="Calisto MT"/>
              </a:defRPr>
            </a:pPr>
            <a:r>
              <a:t>Deadline to enter August 1, 2022</a:t>
            </a:r>
            <a:endParaRPr sz="5978"/>
          </a:p>
          <a:p>
            <a:pPr indent="6223" defTabSz="1792223">
              <a:lnSpc>
                <a:spcPct val="80000"/>
              </a:lnSpc>
              <a:spcBef>
                <a:spcPts val="500"/>
              </a:spcBef>
              <a:defRPr b="1" sz="3234">
                <a:effectLst>
                  <a:outerShdw sx="100000" sy="100000" kx="0" ky="0" algn="b" rotWithShape="0" blurRad="12446" dist="24892" dir="18900000">
                    <a:srgbClr val="B9A23B"/>
                  </a:outerShdw>
                </a:effectLst>
                <a:latin typeface="+mn-lt"/>
                <a:ea typeface="+mn-ea"/>
                <a:cs typeface="+mn-cs"/>
                <a:sym typeface="Calisto MT"/>
              </a:defRPr>
            </a:pPr>
            <a:r>
              <a:t>Scott Schreiner Golf Course </a:t>
            </a:r>
            <a:endParaRPr sz="5978"/>
          </a:p>
          <a:p>
            <a:pPr indent="6223" defTabSz="1792223">
              <a:lnSpc>
                <a:spcPct val="80000"/>
              </a:lnSpc>
              <a:spcBef>
                <a:spcPts val="500"/>
              </a:spcBef>
              <a:defRPr sz="3234">
                <a:effectLst>
                  <a:outerShdw sx="100000" sy="100000" kx="0" ky="0" algn="b" rotWithShape="0" blurRad="12446" dist="24892" dir="18900000">
                    <a:srgbClr val="B9A23B"/>
                  </a:outerShdw>
                </a:effectLst>
                <a:latin typeface="+mn-lt"/>
                <a:ea typeface="+mn-ea"/>
                <a:cs typeface="+mn-cs"/>
                <a:sym typeface="Calisto MT"/>
              </a:defRPr>
            </a:pPr>
            <a:r>
              <a:t>1Country Club Dr. Kerrville, TX 78028 </a:t>
            </a:r>
            <a:endParaRPr sz="5978"/>
          </a:p>
          <a:p>
            <a:pPr indent="6223" defTabSz="1792223">
              <a:lnSpc>
                <a:spcPct val="80000"/>
              </a:lnSpc>
              <a:spcBef>
                <a:spcPts val="500"/>
              </a:spcBef>
              <a:defRPr sz="3234">
                <a:effectLst>
                  <a:outerShdw sx="100000" sy="100000" kx="0" ky="0" algn="b" rotWithShape="0" blurRad="12446" dist="24892" dir="18900000">
                    <a:srgbClr val="B9A23B"/>
                  </a:outerShdw>
                </a:effectLst>
                <a:latin typeface="+mn-lt"/>
                <a:ea typeface="+mn-ea"/>
                <a:cs typeface="+mn-cs"/>
                <a:sym typeface="Calisto MT"/>
              </a:defRPr>
            </a:pPr>
            <a:r>
              <a:t>830-257-4982</a:t>
            </a:r>
            <a:endParaRPr sz="5978"/>
          </a:p>
          <a:p>
            <a:pPr indent="6223" defTabSz="1792223">
              <a:lnSpc>
                <a:spcPct val="80000"/>
              </a:lnSpc>
              <a:spcBef>
                <a:spcPts val="500"/>
              </a:spcBef>
              <a:defRPr b="1" sz="3234">
                <a:effectLst>
                  <a:outerShdw sx="100000" sy="100000" kx="0" ky="0" algn="b" rotWithShape="0" blurRad="12446" dist="24892" dir="18900000">
                    <a:srgbClr val="B9A23B"/>
                  </a:outerShdw>
                </a:effectLst>
                <a:latin typeface="+mn-lt"/>
                <a:ea typeface="+mn-ea"/>
                <a:cs typeface="+mn-cs"/>
                <a:sym typeface="Calisto MT"/>
              </a:defRPr>
            </a:pPr>
            <a:r>
              <a:t>Buckhorn Golf Course </a:t>
            </a:r>
            <a:endParaRPr sz="5978"/>
          </a:p>
          <a:p>
            <a:pPr indent="6223" defTabSz="1792223">
              <a:lnSpc>
                <a:spcPct val="80000"/>
              </a:lnSpc>
              <a:spcBef>
                <a:spcPts val="500"/>
              </a:spcBef>
              <a:defRPr sz="3234">
                <a:effectLst>
                  <a:outerShdw sx="100000" sy="100000" kx="0" ky="0" algn="b" rotWithShape="0" blurRad="12446" dist="24892" dir="18900000">
                    <a:srgbClr val="B9A23B"/>
                  </a:outerShdw>
                </a:effectLst>
                <a:latin typeface="+mn-lt"/>
                <a:ea typeface="+mn-ea"/>
                <a:cs typeface="+mn-cs"/>
                <a:sym typeface="Calisto MT"/>
              </a:defRPr>
            </a:pPr>
            <a:r>
              <a:t>36 Ranch Road 473, Comfort, TX. 78013</a:t>
            </a:r>
            <a:endParaRPr sz="5978"/>
          </a:p>
          <a:p>
            <a:pPr indent="6223" defTabSz="1792223">
              <a:lnSpc>
                <a:spcPct val="80000"/>
              </a:lnSpc>
              <a:spcBef>
                <a:spcPts val="500"/>
              </a:spcBef>
              <a:defRPr sz="3234">
                <a:effectLst>
                  <a:outerShdw sx="100000" sy="100000" kx="0" ky="0" algn="b" rotWithShape="0" blurRad="12446" dist="24892" dir="18900000">
                    <a:srgbClr val="B9A23B"/>
                  </a:outerShdw>
                </a:effectLst>
                <a:latin typeface="+mn-lt"/>
                <a:ea typeface="+mn-ea"/>
                <a:cs typeface="+mn-cs"/>
                <a:sym typeface="Calisto MT"/>
              </a:defRPr>
            </a:pPr>
            <a:r>
              <a:t>830-995-5351</a:t>
            </a:r>
          </a:p>
        </p:txBody>
      </p:sp>
      <p:pic>
        <p:nvPicPr>
          <p:cNvPr id="848" name="Picture 4" descr="Picture 4"/>
          <p:cNvPicPr>
            <a:picLocks noChangeAspect="1"/>
          </p:cNvPicPr>
          <p:nvPr/>
        </p:nvPicPr>
        <p:blipFill>
          <a:blip r:embed="rId3">
            <a:extLst/>
          </a:blip>
          <a:stretch>
            <a:fillRect/>
          </a:stretch>
        </p:blipFill>
        <p:spPr>
          <a:xfrm>
            <a:off x="9754266" y="3373189"/>
            <a:ext cx="3069994" cy="2435270"/>
          </a:xfrm>
          <a:prstGeom prst="rect">
            <a:avLst/>
          </a:prstGeom>
          <a:ln w="12700">
            <a:miter lim="400000"/>
          </a:ln>
        </p:spPr>
      </p:pic>
      <p:pic>
        <p:nvPicPr>
          <p:cNvPr id="849" name="Picture 5" descr="Picture 5"/>
          <p:cNvPicPr>
            <a:picLocks noChangeAspect="1"/>
          </p:cNvPicPr>
          <p:nvPr/>
        </p:nvPicPr>
        <p:blipFill>
          <a:blip r:embed="rId4">
            <a:extLst/>
          </a:blip>
          <a:stretch>
            <a:fillRect/>
          </a:stretch>
        </p:blipFill>
        <p:spPr>
          <a:xfrm>
            <a:off x="12715371" y="5415464"/>
            <a:ext cx="2717461" cy="2459302"/>
          </a:xfrm>
          <a:prstGeom prst="rect">
            <a:avLst/>
          </a:prstGeom>
          <a:ln w="12700">
            <a:miter lim="400000"/>
          </a:ln>
        </p:spPr>
      </p:pic>
      <p:pic>
        <p:nvPicPr>
          <p:cNvPr id="850" name="Picture 7" descr="Picture 7"/>
          <p:cNvPicPr>
            <a:picLocks noChangeAspect="1"/>
          </p:cNvPicPr>
          <p:nvPr/>
        </p:nvPicPr>
        <p:blipFill>
          <a:blip r:embed="rId5">
            <a:extLst/>
          </a:blip>
          <a:stretch>
            <a:fillRect/>
          </a:stretch>
        </p:blipFill>
        <p:spPr>
          <a:xfrm>
            <a:off x="11257840" y="10553296"/>
            <a:ext cx="3211310" cy="2800744"/>
          </a:xfrm>
          <a:prstGeom prst="rect">
            <a:avLst/>
          </a:prstGeom>
          <a:ln w="12700">
            <a:miter lim="400000"/>
          </a:ln>
        </p:spPr>
      </p:pic>
      <p:pic>
        <p:nvPicPr>
          <p:cNvPr id="851" name="Picture 9" descr="Picture 9"/>
          <p:cNvPicPr>
            <a:picLocks noChangeAspect="1"/>
          </p:cNvPicPr>
          <p:nvPr/>
        </p:nvPicPr>
        <p:blipFill>
          <a:blip r:embed="rId6">
            <a:extLst/>
          </a:blip>
          <a:stretch>
            <a:fillRect/>
          </a:stretch>
        </p:blipFill>
        <p:spPr>
          <a:xfrm>
            <a:off x="9076862" y="7897294"/>
            <a:ext cx="2447886" cy="2401746"/>
          </a:xfrm>
          <a:prstGeom prst="rect">
            <a:avLst/>
          </a:prstGeom>
          <a:ln w="12700">
            <a:miter lim="400000"/>
          </a:ln>
        </p:spPr>
      </p:pic>
      <p:pic>
        <p:nvPicPr>
          <p:cNvPr id="852" name="Picture 11" descr="Picture 11"/>
          <p:cNvPicPr>
            <a:picLocks noChangeAspect="1"/>
          </p:cNvPicPr>
          <p:nvPr/>
        </p:nvPicPr>
        <p:blipFill>
          <a:blip r:embed="rId7">
            <a:extLst/>
          </a:blip>
          <a:stretch>
            <a:fillRect/>
          </a:stretch>
        </p:blipFill>
        <p:spPr>
          <a:xfrm>
            <a:off x="11524746" y="7907542"/>
            <a:ext cx="2381251" cy="23812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TextBox 1"/>
          <p:cNvSpPr txBox="1"/>
          <p:nvPr/>
        </p:nvSpPr>
        <p:spPr>
          <a:xfrm>
            <a:off x="15118080" y="6111645"/>
            <a:ext cx="8046720" cy="148335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ctr">
              <a:defRPr b="1" sz="8800">
                <a:latin typeface="+mn-lt"/>
                <a:ea typeface="+mn-ea"/>
                <a:cs typeface="+mn-cs"/>
                <a:sym typeface="Calisto MT"/>
              </a:defRPr>
            </a:lvl1pPr>
          </a:lstStyle>
          <a:p>
            <a:pPr/>
            <a:r>
              <a:t>Council Growth</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Text Placeholder 1"/>
          <p:cNvSpPr txBox="1"/>
          <p:nvPr>
            <p:ph type="body" idx="1"/>
          </p:nvPr>
        </p:nvSpPr>
        <p:spPr>
          <a:xfrm>
            <a:off x="244280" y="4155318"/>
            <a:ext cx="23895440" cy="9045562"/>
          </a:xfrm>
          <a:prstGeom prst="rect">
            <a:avLst/>
          </a:prstGeom>
        </p:spPr>
        <p:txBody>
          <a:bodyPr/>
          <a:lstStyle/>
          <a:p>
            <a:pPr>
              <a:defRPr sz="14400"/>
            </a:pPr>
            <a:r>
              <a:t>Council Growth</a:t>
            </a:r>
          </a:p>
          <a:p>
            <a:pPr>
              <a:defRPr sz="14400"/>
            </a:pPr>
          </a:p>
          <a:p>
            <a:pPr>
              <a:defRPr sz="8800"/>
            </a:pPr>
            <a:r>
              <a:t>David Zeigler, Director</a:t>
            </a:r>
          </a:p>
          <a:p>
            <a:pPr/>
            <a:r>
              <a:t>903-926-0776 or zigsr@att.net</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8" name="Text Placeholder 1"/>
          <p:cNvSpPr txBox="1"/>
          <p:nvPr>
            <p:ph type="body" idx="1"/>
          </p:nvPr>
        </p:nvSpPr>
        <p:spPr>
          <a:xfrm>
            <a:off x="1219200" y="4038600"/>
            <a:ext cx="22707600" cy="9067800"/>
          </a:xfrm>
          <a:prstGeom prst="rect">
            <a:avLst/>
          </a:prstGeom>
        </p:spPr>
        <p:txBody>
          <a:bodyPr anchor="t"/>
          <a:lstStyle/>
          <a:p>
            <a:pPr algn="l">
              <a:lnSpc>
                <a:spcPct val="80000"/>
              </a:lnSpc>
              <a:defRPr sz="4600"/>
            </a:pPr>
            <a:r>
              <a:t>The Team:</a:t>
            </a:r>
          </a:p>
          <a:p>
            <a:pPr algn="l">
              <a:lnSpc>
                <a:spcPct val="80000"/>
              </a:lnSpc>
              <a:defRPr b="1" sz="4600" u="sng"/>
            </a:pPr>
            <a:r>
              <a:t>New Council Development (NCD) </a:t>
            </a:r>
            <a:r>
              <a:rPr b="0" u="none"/>
              <a:t>- Rick Guzman, Chairman - 									</a:t>
            </a:r>
            <a:r>
              <a:rPr b="0">
                <a:solidFill>
                  <a:srgbClr val="0000FF"/>
                </a:solidFill>
                <a:uFill>
                  <a:solidFill>
                    <a:srgbClr val="0000FF"/>
                  </a:solidFill>
                </a:uFill>
                <a:hlinkClick r:id="rId2" invalidUrl="" action="" tgtFrame="" tooltip="" history="1" highlightClick="0" endSnd="0"/>
              </a:rPr>
              <a:t>skrickguzman6021@gmail.com</a:t>
            </a:r>
          </a:p>
          <a:p>
            <a:pPr algn="l">
              <a:lnSpc>
                <a:spcPct val="80000"/>
              </a:lnSpc>
              <a:defRPr b="1" sz="4600" u="sng"/>
            </a:pPr>
            <a:r>
              <a:t>Round Tables</a:t>
            </a:r>
            <a:r>
              <a:rPr b="0" u="none"/>
              <a:t> - Dan Aguilar, Chairman - </a:t>
            </a:r>
            <a:r>
              <a:rPr b="0">
                <a:solidFill>
                  <a:srgbClr val="0000FF"/>
                </a:solidFill>
                <a:uFill>
                  <a:solidFill>
                    <a:srgbClr val="0000FF"/>
                  </a:solidFill>
                </a:uFill>
                <a:hlinkClick r:id="rId3" invalidUrl="" action="" tgtFrame="" tooltip="" history="1" highlightClick="0" endSnd="0"/>
              </a:rPr>
              <a:t>daguilar1@satx.rr.com</a:t>
            </a:r>
          </a:p>
          <a:p>
            <a:pPr algn="l">
              <a:lnSpc>
                <a:spcPct val="80000"/>
              </a:lnSpc>
              <a:defRPr b="1" sz="4600" u="sng"/>
            </a:pPr>
            <a:r>
              <a:t>Reactivations and Mergers</a:t>
            </a:r>
            <a:r>
              <a:rPr b="0" u="none"/>
              <a:t> - Greg Dutchover, Chairman-  </a:t>
            </a:r>
            <a:r>
              <a:rPr b="0">
                <a:solidFill>
                  <a:srgbClr val="0000FF"/>
                </a:solidFill>
                <a:uFill>
                  <a:solidFill>
                    <a:srgbClr val="0000FF"/>
                  </a:solidFill>
                </a:uFill>
                <a:hlinkClick r:id="rId4" invalidUrl="" action="" tgtFrame="" tooltip="" history="1" highlightClick="0" endSnd="0"/>
              </a:rPr>
              <a:t>gdutchover@musiccitymall.net</a:t>
            </a:r>
          </a:p>
          <a:p>
            <a:pPr algn="l">
              <a:lnSpc>
                <a:spcPct val="80000"/>
              </a:lnSpc>
              <a:defRPr sz="4600"/>
            </a:pPr>
            <a:r>
              <a:t>	Jason Kelley, Coordinator - </a:t>
            </a:r>
            <a:r>
              <a:rPr u="sng">
                <a:solidFill>
                  <a:srgbClr val="0000FF"/>
                </a:solidFill>
                <a:uFill>
                  <a:solidFill>
                    <a:srgbClr val="0000FF"/>
                  </a:solidFill>
                </a:uFill>
                <a:hlinkClick r:id="rId5" invalidUrl="" action="" tgtFrame="" tooltip="" history="1" highlightClick="0" endSnd="0"/>
              </a:rPr>
              <a:t>jkell318@icloud.com</a:t>
            </a:r>
            <a:endParaRPr u="sng"/>
          </a:p>
          <a:p>
            <a:pPr algn="l">
              <a:lnSpc>
                <a:spcPct val="80000"/>
              </a:lnSpc>
              <a:defRPr sz="4600"/>
            </a:pPr>
            <a:r>
              <a:t>	Giovani Hyppolite, Coordinator - </a:t>
            </a:r>
            <a:r>
              <a:rPr u="sng">
                <a:solidFill>
                  <a:srgbClr val="0000FF"/>
                </a:solidFill>
                <a:uFill>
                  <a:solidFill>
                    <a:srgbClr val="0000FF"/>
                  </a:solidFill>
                </a:uFill>
                <a:hlinkClick r:id="rId6" invalidUrl="" action="" tgtFrame="" tooltip="" history="1" highlightClick="0" endSnd="0"/>
              </a:rPr>
              <a:t>hyppolite.giovani@gmail.com</a:t>
            </a:r>
          </a:p>
          <a:p>
            <a:pPr algn="l">
              <a:lnSpc>
                <a:spcPct val="80000"/>
              </a:lnSpc>
              <a:defRPr b="1" sz="4600" u="sng"/>
            </a:pPr>
            <a:r>
              <a:t>Council Retention</a:t>
            </a:r>
            <a:r>
              <a:rPr b="0" u="none"/>
              <a:t> - Michael Barnett, Chairman - </a:t>
            </a:r>
            <a:r>
              <a:rPr b="0">
                <a:solidFill>
                  <a:srgbClr val="0000FF"/>
                </a:solidFill>
                <a:uFill>
                  <a:solidFill>
                    <a:srgbClr val="0000FF"/>
                  </a:solidFill>
                </a:uFill>
                <a:hlinkClick r:id="rId7" invalidUrl="" action="" tgtFrame="" tooltip="" history="1" highlightClick="0" endSnd="0"/>
              </a:rPr>
              <a:t>mbarnett360@yahoo.com</a:t>
            </a:r>
          </a:p>
          <a:p>
            <a:pPr algn="l">
              <a:lnSpc>
                <a:spcPct val="80000"/>
              </a:lnSpc>
              <a:defRPr b="1" sz="4600" u="sng"/>
            </a:pPr>
            <a:r>
              <a:t>Hispanic Council Development</a:t>
            </a:r>
            <a:r>
              <a:rPr b="0" u="none"/>
              <a:t> – </a:t>
            </a:r>
          </a:p>
          <a:p>
            <a:pPr algn="l">
              <a:lnSpc>
                <a:spcPct val="80000"/>
              </a:lnSpc>
              <a:defRPr sz="4600"/>
            </a:pPr>
            <a:r>
              <a:t>Miquel Torres, North Chairman - </a:t>
            </a:r>
            <a:r>
              <a:rPr u="sng">
                <a:solidFill>
                  <a:srgbClr val="0000FF"/>
                </a:solidFill>
                <a:uFill>
                  <a:solidFill>
                    <a:srgbClr val="0000FF"/>
                  </a:solidFill>
                </a:uFill>
                <a:hlinkClick r:id="rId8" invalidUrl="" action="" tgtFrame="" tooltip="" history="1" highlightClick="0" endSnd="0"/>
              </a:rPr>
              <a:t>mike.torres1681@icloud.com</a:t>
            </a:r>
          </a:p>
          <a:p>
            <a:pPr algn="l">
              <a:lnSpc>
                <a:spcPct val="80000"/>
              </a:lnSpc>
              <a:defRPr sz="4600"/>
            </a:pPr>
            <a:r>
              <a:t>Carlos Rene Ramirez, South Chairman - </a:t>
            </a:r>
            <a:r>
              <a:rPr u="sng">
                <a:solidFill>
                  <a:srgbClr val="0000FF"/>
                </a:solidFill>
                <a:uFill>
                  <a:solidFill>
                    <a:srgbClr val="0000FF"/>
                  </a:solidFill>
                </a:uFill>
                <a:hlinkClick r:id="rId9" invalidUrl="" action="" tgtFrame="" tooltip="" history="1" highlightClick="0" endSnd="0"/>
              </a:rPr>
              <a:t>carlosrenermz@gmail.com</a:t>
            </a:r>
          </a:p>
          <a:p>
            <a:pPr algn="l">
              <a:lnSpc>
                <a:spcPct val="80000"/>
              </a:lnSpc>
              <a:defRPr b="1" sz="4600" u="sng"/>
            </a:pPr>
            <a:r>
              <a:t>College Council Development</a:t>
            </a:r>
            <a:r>
              <a:rPr b="0" u="none"/>
              <a:t> - Archie Wright II, Chairman - </a:t>
            </a:r>
            <a:r>
              <a:rPr b="0">
                <a:solidFill>
                  <a:srgbClr val="0000FF"/>
                </a:solidFill>
                <a:uFill>
                  <a:solidFill>
                    <a:srgbClr val="0000FF"/>
                  </a:solidFill>
                </a:uFill>
                <a:hlinkClick r:id="rId10" invalidUrl="" action="" tgtFrame="" tooltip="" history="1" highlightClick="0" endSnd="0"/>
              </a:rPr>
              <a:t>allw1989@yahoo.com</a:t>
            </a:r>
          </a:p>
        </p:txBody>
      </p:sp>
      <p:sp>
        <p:nvSpPr>
          <p:cNvPr id="859" name="Title 2"/>
          <p:cNvSpPr txBox="1"/>
          <p:nvPr>
            <p:ph type="title"/>
          </p:nvPr>
        </p:nvSpPr>
        <p:spPr>
          <a:xfrm>
            <a:off x="6104730" y="583167"/>
            <a:ext cx="17283896" cy="2590802"/>
          </a:xfrm>
          <a:prstGeom prst="rect">
            <a:avLst/>
          </a:prstGeom>
        </p:spPr>
        <p:txBody>
          <a:bodyPr/>
          <a:lstStyle/>
          <a:p>
            <a:pPr/>
            <a:r>
              <a:t>Council Growth</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Title 2"/>
          <p:cNvSpPr txBox="1"/>
          <p:nvPr>
            <p:ph type="title"/>
          </p:nvPr>
        </p:nvSpPr>
        <p:spPr>
          <a:xfrm>
            <a:off x="6104730" y="583167"/>
            <a:ext cx="17283896" cy="2590802"/>
          </a:xfrm>
          <a:prstGeom prst="rect">
            <a:avLst/>
          </a:prstGeom>
        </p:spPr>
        <p:txBody>
          <a:bodyPr/>
          <a:lstStyle/>
          <a:p>
            <a:pPr/>
            <a:r>
              <a:t>Council Growth</a:t>
            </a:r>
          </a:p>
        </p:txBody>
      </p:sp>
      <p:sp>
        <p:nvSpPr>
          <p:cNvPr id="862" name="TextBox 3"/>
          <p:cNvSpPr txBox="1"/>
          <p:nvPr/>
        </p:nvSpPr>
        <p:spPr>
          <a:xfrm>
            <a:off x="3657600" y="2895600"/>
            <a:ext cx="19812000" cy="110235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ctr">
              <a:defRPr b="1" sz="6300">
                <a:latin typeface="+mn-lt"/>
                <a:ea typeface="+mn-ea"/>
                <a:cs typeface="+mn-cs"/>
                <a:sym typeface="Calisto MT"/>
              </a:defRPr>
            </a:lvl1pPr>
          </a:lstStyle>
          <a:p>
            <a:pPr/>
            <a:r>
              <a:t>Council Retention</a:t>
            </a:r>
          </a:p>
        </p:txBody>
      </p:sp>
      <p:sp>
        <p:nvSpPr>
          <p:cNvPr id="863" name="Rectangle 8"/>
          <p:cNvSpPr txBox="1"/>
          <p:nvPr/>
        </p:nvSpPr>
        <p:spPr>
          <a:xfrm>
            <a:off x="533400" y="4191000"/>
            <a:ext cx="22326600" cy="8511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5400">
                <a:solidFill>
                  <a:srgbClr val="FF0000"/>
                </a:solidFill>
                <a:latin typeface="+mn-lt"/>
                <a:ea typeface="+mn-ea"/>
                <a:cs typeface="+mn-cs"/>
                <a:sym typeface="Calisto MT"/>
              </a:defRPr>
            </a:pPr>
            <a:r>
              <a:t>Supreme Per Capita </a:t>
            </a:r>
            <a:r>
              <a:rPr b="0" sz="4000">
                <a:solidFill>
                  <a:srgbClr val="000000"/>
                </a:solidFill>
              </a:rPr>
              <a:t>– total $6.50/member</a:t>
            </a:r>
          </a:p>
          <a:p>
            <a:pPr>
              <a:defRPr sz="4000">
                <a:latin typeface="+mn-lt"/>
                <a:ea typeface="+mn-ea"/>
                <a:cs typeface="+mn-cs"/>
                <a:sym typeface="Calisto MT"/>
              </a:defRPr>
            </a:pPr>
            <a:r>
              <a:t>		($4.50 per capita &amp; Catholic Advertisement &amp; $2.00 Culture of Life)</a:t>
            </a:r>
          </a:p>
          <a:p>
            <a:pPr>
              <a:defRPr sz="4000">
                <a:latin typeface="+mn-lt"/>
                <a:ea typeface="+mn-ea"/>
                <a:cs typeface="+mn-cs"/>
                <a:sym typeface="Calisto MT"/>
              </a:defRPr>
            </a:pPr>
            <a:r>
              <a:t> Assessed twice a year: ($3.25/member each)</a:t>
            </a:r>
          </a:p>
          <a:p>
            <a:pPr>
              <a:defRPr sz="4000">
                <a:latin typeface="+mn-lt"/>
                <a:ea typeface="+mn-ea"/>
                <a:cs typeface="+mn-cs"/>
                <a:sym typeface="Calisto MT"/>
              </a:defRPr>
            </a:pPr>
            <a:r>
              <a:t>	July 1 Roster – Due by </a:t>
            </a:r>
            <a:r>
              <a:rPr b="1" sz="4800">
                <a:solidFill>
                  <a:srgbClr val="0070C0"/>
                </a:solidFill>
              </a:rPr>
              <a:t>October 10</a:t>
            </a:r>
          </a:p>
          <a:p>
            <a:pPr>
              <a:defRPr sz="4000">
                <a:latin typeface="+mn-lt"/>
                <a:ea typeface="+mn-ea"/>
                <a:cs typeface="+mn-cs"/>
                <a:sym typeface="Calisto MT"/>
              </a:defRPr>
            </a:pPr>
            <a:r>
              <a:t>	January 1 Roster – Due by </a:t>
            </a:r>
            <a:r>
              <a:rPr b="1" sz="4800">
                <a:solidFill>
                  <a:srgbClr val="0070C0"/>
                </a:solidFill>
              </a:rPr>
              <a:t>April 10</a:t>
            </a:r>
          </a:p>
          <a:p>
            <a:pPr>
              <a:defRPr sz="1000">
                <a:latin typeface="+mn-lt"/>
                <a:ea typeface="+mn-ea"/>
                <a:cs typeface="+mn-cs"/>
                <a:sym typeface="Calisto MT"/>
              </a:defRPr>
            </a:pPr>
          </a:p>
          <a:p>
            <a:pPr>
              <a:defRPr b="1" i="1" sz="5400">
                <a:latin typeface="+mn-lt"/>
                <a:ea typeface="+mn-ea"/>
                <a:cs typeface="+mn-cs"/>
                <a:sym typeface="Calisto MT"/>
              </a:defRPr>
            </a:pPr>
            <a:r>
              <a:t>Council Statements </a:t>
            </a:r>
            <a:r>
              <a:rPr u="sng">
                <a:solidFill>
                  <a:srgbClr val="7030A0"/>
                </a:solidFill>
              </a:rPr>
              <a:t>will only be available on Officers online</a:t>
            </a:r>
            <a:r>
              <a:t>, Go To:</a:t>
            </a:r>
          </a:p>
          <a:p>
            <a:pPr>
              <a:defRPr b="1" sz="4000">
                <a:latin typeface="+mn-lt"/>
                <a:ea typeface="+mn-ea"/>
                <a:cs typeface="+mn-cs"/>
                <a:sym typeface="Calisto MT"/>
              </a:defRPr>
            </a:pPr>
            <a:r>
              <a:rPr u="sng">
                <a:solidFill>
                  <a:srgbClr val="0000FF"/>
                </a:solidFill>
                <a:uFill>
                  <a:solidFill>
                    <a:srgbClr val="0000FF"/>
                  </a:solidFill>
                </a:uFill>
                <a:hlinkClick r:id="rId2" invalidUrl="" action="" tgtFrame="" tooltip="" history="1" highlightClick="0" endSnd="0"/>
              </a:rPr>
              <a:t>www.kofc.org</a:t>
            </a:r>
            <a:r>
              <a:rPr i="1"/>
              <a:t>&gt; sign in&gt;Enter Council number&gt;Click on Reports tab&gt;Click on Financial Statement</a:t>
            </a:r>
          </a:p>
          <a:p>
            <a:pPr>
              <a:defRPr b="1" i="1" sz="4000">
                <a:latin typeface="+mn-lt"/>
                <a:ea typeface="+mn-ea"/>
                <a:cs typeface="+mn-cs"/>
                <a:sym typeface="Calisto MT"/>
              </a:defRPr>
            </a:pPr>
          </a:p>
          <a:p>
            <a:pPr>
              <a:defRPr b="1" sz="5400">
                <a:solidFill>
                  <a:srgbClr val="FF0000"/>
                </a:solidFill>
                <a:latin typeface="+mn-lt"/>
                <a:ea typeface="+mn-ea"/>
                <a:cs typeface="+mn-cs"/>
                <a:sym typeface="Calisto MT"/>
              </a:defRPr>
            </a:pPr>
            <a:r>
              <a:t>Texas State Council Per Capita </a:t>
            </a:r>
            <a:r>
              <a:rPr b="0" sz="4000">
                <a:solidFill>
                  <a:srgbClr val="000000"/>
                </a:solidFill>
              </a:rPr>
              <a:t>– total $8.00/member</a:t>
            </a:r>
          </a:p>
          <a:p>
            <a:pPr>
              <a:defRPr sz="4000">
                <a:latin typeface="+mn-lt"/>
                <a:ea typeface="+mn-ea"/>
                <a:cs typeface="+mn-cs"/>
                <a:sym typeface="Calisto MT"/>
              </a:defRPr>
            </a:pPr>
          </a:p>
          <a:p>
            <a:pPr>
              <a:defRPr sz="4000">
                <a:latin typeface="+mn-lt"/>
                <a:ea typeface="+mn-ea"/>
                <a:cs typeface="+mn-cs"/>
                <a:sym typeface="Calisto MT"/>
              </a:defRPr>
            </a:pPr>
            <a:r>
              <a:t>	Assessed once a year in July (sent with State Charities Statement)</a:t>
            </a:r>
          </a:p>
          <a:p>
            <a:pPr>
              <a:defRPr sz="4000">
                <a:latin typeface="+mn-lt"/>
                <a:ea typeface="+mn-ea"/>
                <a:cs typeface="+mn-cs"/>
                <a:sym typeface="Calisto MT"/>
              </a:defRPr>
            </a:pPr>
            <a:r>
              <a:t>	Due by March 1 or earlier for certain State Awards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5" name="Title 2"/>
          <p:cNvSpPr txBox="1"/>
          <p:nvPr>
            <p:ph type="title"/>
          </p:nvPr>
        </p:nvSpPr>
        <p:spPr>
          <a:xfrm>
            <a:off x="6104730" y="583167"/>
            <a:ext cx="17283896" cy="2590802"/>
          </a:xfrm>
          <a:prstGeom prst="rect">
            <a:avLst/>
          </a:prstGeom>
        </p:spPr>
        <p:txBody>
          <a:bodyPr/>
          <a:lstStyle/>
          <a:p>
            <a:pPr/>
            <a:r>
              <a:t>Council Growth</a:t>
            </a:r>
          </a:p>
        </p:txBody>
      </p:sp>
      <p:sp>
        <p:nvSpPr>
          <p:cNvPr id="866" name="TextBox 3"/>
          <p:cNvSpPr txBox="1"/>
          <p:nvPr/>
        </p:nvSpPr>
        <p:spPr>
          <a:xfrm>
            <a:off x="6019800" y="2819400"/>
            <a:ext cx="17145000" cy="110235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ctr">
              <a:defRPr b="1" sz="6300">
                <a:latin typeface="+mn-lt"/>
                <a:ea typeface="+mn-ea"/>
                <a:cs typeface="+mn-cs"/>
                <a:sym typeface="Calisto MT"/>
              </a:defRPr>
            </a:lvl1pPr>
          </a:lstStyle>
          <a:p>
            <a:pPr/>
            <a:r>
              <a:t>Roundtables</a:t>
            </a:r>
          </a:p>
        </p:txBody>
      </p:sp>
      <p:sp>
        <p:nvSpPr>
          <p:cNvPr id="867" name="Rectangle 8"/>
          <p:cNvSpPr txBox="1"/>
          <p:nvPr/>
        </p:nvSpPr>
        <p:spPr>
          <a:xfrm>
            <a:off x="533400" y="3962399"/>
            <a:ext cx="23393400" cy="931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buSzPct val="100000"/>
              <a:buChar char="➢"/>
              <a:defRPr sz="5400">
                <a:latin typeface="+mn-lt"/>
                <a:ea typeface="+mn-ea"/>
                <a:cs typeface="+mn-cs"/>
                <a:sym typeface="Calisto MT"/>
              </a:defRPr>
            </a:pPr>
            <a:r>
              <a:t>Roundtables help both the parish &amp; supporting Council</a:t>
            </a:r>
          </a:p>
          <a:p>
            <a:pPr>
              <a:buSzPct val="100000"/>
              <a:buChar char="➢"/>
              <a:defRPr sz="5400">
                <a:latin typeface="+mn-lt"/>
                <a:ea typeface="+mn-ea"/>
                <a:cs typeface="+mn-cs"/>
                <a:sym typeface="Calisto MT"/>
              </a:defRPr>
            </a:pPr>
            <a:r>
              <a:t>Should have regular meeting prior to the Council meeting</a:t>
            </a:r>
          </a:p>
          <a:p>
            <a:pPr>
              <a:buSzPct val="100000"/>
              <a:buChar char="➢"/>
              <a:defRPr sz="5400">
                <a:latin typeface="+mn-lt"/>
                <a:ea typeface="+mn-ea"/>
                <a:cs typeface="+mn-cs"/>
                <a:sym typeface="Calisto MT"/>
              </a:defRPr>
            </a:pPr>
            <a:r>
              <a:t>The Coordinator is to be a member of the adjacent Parish/Mission &amp; of the supporting Council &amp; attend both the Roundtable meeting &amp; Council Meetings to report back &amp; forth the needs of the Parish/Mission &amp; Council</a:t>
            </a:r>
          </a:p>
          <a:p>
            <a:pPr>
              <a:buSzPct val="100000"/>
              <a:buChar char="➢"/>
              <a:defRPr sz="5400">
                <a:latin typeface="+mn-lt"/>
                <a:ea typeface="+mn-ea"/>
                <a:cs typeface="+mn-cs"/>
                <a:sym typeface="Calisto MT"/>
              </a:defRPr>
            </a:pPr>
            <a:r>
              <a:t>Parish Round Table Coordinator (</a:t>
            </a:r>
            <a:r>
              <a:rPr b="1"/>
              <a:t>Form #2629) DUE: </a:t>
            </a:r>
            <a:r>
              <a:rPr b="1">
                <a:solidFill>
                  <a:srgbClr val="FF0000"/>
                </a:solidFill>
              </a:rPr>
              <a:t>September 30</a:t>
            </a:r>
            <a:r>
              <a:rPr u="sng">
                <a:solidFill>
                  <a:srgbClr val="FF0000"/>
                </a:solidFill>
              </a:rPr>
              <a:t> </a:t>
            </a:r>
            <a:r>
              <a:rPr u="sng">
                <a:solidFill>
                  <a:srgbClr val="0000FF"/>
                </a:solidFill>
                <a:uFill>
                  <a:solidFill>
                    <a:srgbClr val="0000FF"/>
                  </a:solidFill>
                </a:uFill>
                <a:hlinkClick r:id="rId2" invalidUrl="" action="" tgtFrame="" tooltip="" history="1" highlightClick="0" endSnd="0"/>
              </a:rPr>
              <a:t>https://www.kofc.org/un/en/forms/council/roundtable_coordinators2629_p.pdf</a:t>
            </a:r>
            <a:endParaRPr u="sng"/>
          </a:p>
          <a:p>
            <a:pPr>
              <a:buSzPct val="100000"/>
              <a:buChar char="➢"/>
              <a:defRPr sz="5400">
                <a:latin typeface="+mn-lt"/>
                <a:ea typeface="+mn-ea"/>
                <a:cs typeface="+mn-cs"/>
                <a:sym typeface="Calisto MT"/>
              </a:defRPr>
            </a:pPr>
            <a:r>
              <a:t>Report of the Roundtable is on same form - due as needed</a:t>
            </a:r>
          </a:p>
          <a:p>
            <a:pPr>
              <a:buSzPct val="100000"/>
              <a:buChar char="➢"/>
              <a:defRPr sz="5400">
                <a:latin typeface="+mn-lt"/>
                <a:ea typeface="+mn-ea"/>
                <a:cs typeface="+mn-cs"/>
                <a:sym typeface="Calisto MT"/>
              </a:defRPr>
            </a:pPr>
            <a:r>
              <a:t>Submit to Supreme, State Roundtable Chairman, Diocesan Deputy, &amp; District Deputy</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9" name="Title 2"/>
          <p:cNvSpPr txBox="1"/>
          <p:nvPr>
            <p:ph type="title"/>
          </p:nvPr>
        </p:nvSpPr>
        <p:spPr>
          <a:xfrm>
            <a:off x="6104730" y="583167"/>
            <a:ext cx="17283896" cy="2590802"/>
          </a:xfrm>
          <a:prstGeom prst="rect">
            <a:avLst/>
          </a:prstGeom>
        </p:spPr>
        <p:txBody>
          <a:bodyPr/>
          <a:lstStyle/>
          <a:p>
            <a:pPr/>
            <a:r>
              <a:t>Council Growth</a:t>
            </a:r>
          </a:p>
        </p:txBody>
      </p:sp>
      <p:pic>
        <p:nvPicPr>
          <p:cNvPr id="870" name="Picture 5" descr="Picture 5"/>
          <p:cNvPicPr>
            <a:picLocks noChangeAspect="1"/>
          </p:cNvPicPr>
          <p:nvPr/>
        </p:nvPicPr>
        <p:blipFill>
          <a:blip r:embed="rId2">
            <a:extLst/>
          </a:blip>
          <a:stretch>
            <a:fillRect/>
          </a:stretch>
        </p:blipFill>
        <p:spPr>
          <a:xfrm>
            <a:off x="6172200" y="2750820"/>
            <a:ext cx="15624676" cy="106603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2" name="Picture 4" descr="Picture 4"/>
          <p:cNvPicPr>
            <a:picLocks noChangeAspect="1"/>
          </p:cNvPicPr>
          <p:nvPr/>
        </p:nvPicPr>
        <p:blipFill>
          <a:blip r:embed="rId2">
            <a:extLst/>
          </a:blip>
          <a:stretch>
            <a:fillRect/>
          </a:stretch>
        </p:blipFill>
        <p:spPr>
          <a:xfrm>
            <a:off x="6019800" y="544451"/>
            <a:ext cx="12573000" cy="12860933"/>
          </a:xfrm>
          <a:prstGeom prst="rect">
            <a:avLst/>
          </a:prstGeom>
          <a:ln w="12700">
            <a:miter lim="400000"/>
          </a:ln>
        </p:spPr>
      </p:pic>
      <p:sp>
        <p:nvSpPr>
          <p:cNvPr id="873" name="Rectangle 1"/>
          <p:cNvSpPr/>
          <p:nvPr/>
        </p:nvSpPr>
        <p:spPr>
          <a:xfrm>
            <a:off x="7116416" y="6261651"/>
            <a:ext cx="10356575" cy="755375"/>
          </a:xfrm>
          <a:prstGeom prst="rect">
            <a:avLst/>
          </a:prstGeom>
          <a:ln w="66675">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TextBox 1"/>
          <p:cNvSpPr txBox="1"/>
          <p:nvPr/>
        </p:nvSpPr>
        <p:spPr>
          <a:xfrm>
            <a:off x="14870430" y="4911495"/>
            <a:ext cx="8046720" cy="417575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ctr">
              <a:defRPr b="1" sz="8800">
                <a:latin typeface="+mn-lt"/>
                <a:ea typeface="+mn-ea"/>
                <a:cs typeface="+mn-cs"/>
                <a:sym typeface="Calisto MT"/>
              </a:defRPr>
            </a:lvl1pPr>
          </a:lstStyle>
          <a:p>
            <a:pPr/>
            <a:r>
              <a:t>Insurance and Fraternal Benefits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7" name="TextBox 1"/>
          <p:cNvSpPr txBox="1"/>
          <p:nvPr/>
        </p:nvSpPr>
        <p:spPr>
          <a:xfrm>
            <a:off x="15118080" y="6111645"/>
            <a:ext cx="8046720" cy="148335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ctr">
              <a:defRPr b="1" sz="8800">
                <a:latin typeface="+mn-lt"/>
                <a:ea typeface="+mn-ea"/>
                <a:cs typeface="+mn-cs"/>
                <a:sym typeface="Calisto MT"/>
              </a:defRPr>
            </a:lvl1pPr>
          </a:lstStyle>
          <a:p>
            <a:pPr/>
            <a:r>
              <a:t>Star Council</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Title 1"/>
          <p:cNvSpPr txBox="1"/>
          <p:nvPr>
            <p:ph type="title"/>
          </p:nvPr>
        </p:nvSpPr>
        <p:spPr>
          <a:prstGeom prst="rect">
            <a:avLst/>
          </a:prstGeom>
          <a:solidFill>
            <a:srgbClr val="FFFFFF"/>
          </a:solidFill>
          <a:ln w="50800">
            <a:solidFill>
              <a:srgbClr val="000000"/>
            </a:solidFill>
            <a:round/>
          </a:ln>
        </p:spPr>
        <p:txBody>
          <a:bodyPr/>
          <a:lstStyle>
            <a:lvl1pPr>
              <a:defRPr b="1" i="1" sz="4800" u="sng"/>
            </a:lvl1pPr>
          </a:lstStyle>
          <a:p>
            <a:pPr>
              <a:defRPr>
                <a:effectLst/>
              </a:defRPr>
            </a:pPr>
            <a:r>
              <a:t>What Do the Knights of The Dallas Diocese Do For The 16 High School Teams Who Compete at Jesuit &amp; BL ?</a:t>
            </a:r>
          </a:p>
        </p:txBody>
      </p:sp>
      <p:pic>
        <p:nvPicPr>
          <p:cNvPr id="348" name="Picture 2" descr="Picture 2"/>
          <p:cNvPicPr>
            <a:picLocks noChangeAspect="1"/>
          </p:cNvPicPr>
          <p:nvPr/>
        </p:nvPicPr>
        <p:blipFill>
          <a:blip r:embed="rId2">
            <a:extLst/>
          </a:blip>
          <a:stretch>
            <a:fillRect/>
          </a:stretch>
        </p:blipFill>
        <p:spPr>
          <a:xfrm>
            <a:off x="3962400" y="3155097"/>
            <a:ext cx="1699567" cy="2214261"/>
          </a:xfrm>
          <a:prstGeom prst="rect">
            <a:avLst/>
          </a:prstGeom>
          <a:ln w="12700">
            <a:miter lim="400000"/>
          </a:ln>
        </p:spPr>
      </p:pic>
      <p:sp>
        <p:nvSpPr>
          <p:cNvPr id="349" name="TextBox 3"/>
          <p:cNvSpPr txBox="1"/>
          <p:nvPr/>
        </p:nvSpPr>
        <p:spPr>
          <a:xfrm>
            <a:off x="6467962" y="3360732"/>
            <a:ext cx="6060377" cy="2367281"/>
          </a:xfrm>
          <a:prstGeom prst="rect">
            <a:avLst/>
          </a:prstGeom>
          <a:solidFill>
            <a:srgbClr val="FFFFFF"/>
          </a:solidFill>
          <a:ln w="50800">
            <a:solidFill>
              <a:srgbClr val="4F81BD"/>
            </a:solidFill>
          </a:ln>
          <a:extLst>
            <a:ext uri="{C572A759-6A51-4108-AA02-DFA0A04FC94B}">
              <ma14:wrappingTextBoxFlag xmlns:ma14="http://schemas.microsoft.com/office/mac/drawingml/2011/main" val="1"/>
            </a:ext>
          </a:extLst>
        </p:spPr>
        <p:txBody>
          <a:bodyPr tIns="91439" bIns="91439">
            <a:spAutoFit/>
          </a:bodyPr>
          <a:lstStyle>
            <a:lvl1pPr algn="ctr" defTabSz="914400">
              <a:defRPr sz="3600">
                <a:latin typeface="Calibri"/>
                <a:ea typeface="Calibri"/>
                <a:cs typeface="Calibri"/>
                <a:sym typeface="Calibri"/>
              </a:defRPr>
            </a:lvl1pPr>
          </a:lstStyle>
          <a:p>
            <a:pPr/>
            <a:r>
              <a:t>We print and distribute a high quality 48 page program with rosters and more!</a:t>
            </a:r>
          </a:p>
        </p:txBody>
      </p:sp>
      <p:pic>
        <p:nvPicPr>
          <p:cNvPr id="350" name="Picture 4" descr="Picture 4"/>
          <p:cNvPicPr>
            <a:picLocks noChangeAspect="1"/>
          </p:cNvPicPr>
          <p:nvPr/>
        </p:nvPicPr>
        <p:blipFill>
          <a:blip r:embed="rId3">
            <a:extLst/>
          </a:blip>
          <a:stretch>
            <a:fillRect/>
          </a:stretch>
        </p:blipFill>
        <p:spPr>
          <a:xfrm>
            <a:off x="13403666" y="3336637"/>
            <a:ext cx="2494343" cy="1870757"/>
          </a:xfrm>
          <a:prstGeom prst="rect">
            <a:avLst/>
          </a:prstGeom>
          <a:ln w="12700">
            <a:miter lim="400000"/>
          </a:ln>
        </p:spPr>
      </p:pic>
      <p:sp>
        <p:nvSpPr>
          <p:cNvPr id="351" name="TextBox 5"/>
          <p:cNvSpPr txBox="1"/>
          <p:nvPr/>
        </p:nvSpPr>
        <p:spPr>
          <a:xfrm>
            <a:off x="16426087" y="3411030"/>
            <a:ext cx="3995511" cy="2900681"/>
          </a:xfrm>
          <a:prstGeom prst="rect">
            <a:avLst/>
          </a:prstGeom>
          <a:solidFill>
            <a:srgbClr val="FFFFFF"/>
          </a:solidFill>
          <a:ln w="50800">
            <a:solidFill>
              <a:srgbClr val="4F81BD"/>
            </a:solidFill>
          </a:ln>
          <a:extLst>
            <a:ext uri="{C572A759-6A51-4108-AA02-DFA0A04FC94B}">
              <ma14:wrappingTextBoxFlag xmlns:ma14="http://schemas.microsoft.com/office/mac/drawingml/2011/main" val="1"/>
            </a:ext>
          </a:extLst>
        </p:spPr>
        <p:txBody>
          <a:bodyPr tIns="91439" bIns="91439">
            <a:spAutoFit/>
          </a:bodyPr>
          <a:lstStyle>
            <a:lvl1pPr algn="ctr" defTabSz="914400">
              <a:defRPr sz="3600">
                <a:latin typeface="Calibri"/>
                <a:ea typeface="Calibri"/>
                <a:cs typeface="Calibri"/>
                <a:sym typeface="Calibri"/>
              </a:defRPr>
            </a:lvl1pPr>
          </a:lstStyle>
          <a:p>
            <a:pPr/>
            <a:r>
              <a:t>We provide all team and individual trophies and  awards.</a:t>
            </a:r>
          </a:p>
        </p:txBody>
      </p:sp>
      <p:pic>
        <p:nvPicPr>
          <p:cNvPr id="352" name="Picture 7" descr="Picture 7"/>
          <p:cNvPicPr>
            <a:picLocks noChangeAspect="1"/>
          </p:cNvPicPr>
          <p:nvPr/>
        </p:nvPicPr>
        <p:blipFill>
          <a:blip r:embed="rId4">
            <a:extLst/>
          </a:blip>
          <a:stretch>
            <a:fillRect/>
          </a:stretch>
        </p:blipFill>
        <p:spPr>
          <a:xfrm>
            <a:off x="8379119" y="6093729"/>
            <a:ext cx="2816441" cy="2112331"/>
          </a:xfrm>
          <a:prstGeom prst="rect">
            <a:avLst/>
          </a:prstGeom>
          <a:ln w="12700">
            <a:miter lim="400000"/>
          </a:ln>
        </p:spPr>
      </p:pic>
      <p:sp>
        <p:nvSpPr>
          <p:cNvPr id="353" name="TextBox 10"/>
          <p:cNvSpPr txBox="1"/>
          <p:nvPr/>
        </p:nvSpPr>
        <p:spPr>
          <a:xfrm>
            <a:off x="11698493" y="6202641"/>
            <a:ext cx="8723105" cy="2367281"/>
          </a:xfrm>
          <a:prstGeom prst="rect">
            <a:avLst/>
          </a:prstGeom>
          <a:solidFill>
            <a:srgbClr val="FFFFFF"/>
          </a:solidFill>
          <a:ln w="50800">
            <a:solidFill>
              <a:srgbClr val="4F81BD"/>
            </a:solidFill>
          </a:ln>
          <a:extLst>
            <a:ext uri="{C572A759-6A51-4108-AA02-DFA0A04FC94B}">
              <ma14:wrappingTextBoxFlag xmlns:ma14="http://schemas.microsoft.com/office/mac/drawingml/2011/main" val="1"/>
            </a:ext>
          </a:extLst>
        </p:spPr>
        <p:txBody>
          <a:bodyPr tIns="91439" bIns="91439">
            <a:spAutoFit/>
          </a:bodyPr>
          <a:lstStyle>
            <a:lvl1pPr algn="ctr" defTabSz="914400">
              <a:defRPr sz="3600">
                <a:latin typeface="Calibri"/>
                <a:ea typeface="Calibri"/>
                <a:cs typeface="Calibri"/>
                <a:sym typeface="Calibri"/>
              </a:defRPr>
            </a:lvl1pPr>
          </a:lstStyle>
          <a:p>
            <a:pPr/>
            <a:r>
              <a:t>We provide 320 high quality Commemorative Knights of Columbus Tee Shirts (20 per Team) for all players and managers.</a:t>
            </a:r>
          </a:p>
        </p:txBody>
      </p:sp>
      <p:pic>
        <p:nvPicPr>
          <p:cNvPr id="354" name="Picture 11" descr="Picture 11"/>
          <p:cNvPicPr>
            <a:picLocks noChangeAspect="1"/>
          </p:cNvPicPr>
          <p:nvPr/>
        </p:nvPicPr>
        <p:blipFill>
          <a:blip r:embed="rId5">
            <a:extLst/>
          </a:blip>
          <a:stretch>
            <a:fillRect/>
          </a:stretch>
        </p:blipFill>
        <p:spPr>
          <a:xfrm>
            <a:off x="4255045" y="8206060"/>
            <a:ext cx="1406922" cy="2027863"/>
          </a:xfrm>
          <a:prstGeom prst="rect">
            <a:avLst/>
          </a:prstGeom>
          <a:ln w="12700">
            <a:miter lim="400000"/>
          </a:ln>
        </p:spPr>
      </p:pic>
      <p:sp>
        <p:nvSpPr>
          <p:cNvPr id="355" name="TextBox 12"/>
          <p:cNvSpPr txBox="1"/>
          <p:nvPr/>
        </p:nvSpPr>
        <p:spPr>
          <a:xfrm>
            <a:off x="6141055" y="8642163"/>
            <a:ext cx="6387283" cy="1833881"/>
          </a:xfrm>
          <a:prstGeom prst="rect">
            <a:avLst/>
          </a:prstGeom>
          <a:solidFill>
            <a:srgbClr val="FFFFFF"/>
          </a:solidFill>
          <a:ln w="50800">
            <a:solidFill>
              <a:srgbClr val="4F81BD"/>
            </a:solidFill>
          </a:ln>
          <a:extLst>
            <a:ext uri="{C572A759-6A51-4108-AA02-DFA0A04FC94B}">
              <ma14:wrappingTextBoxFlag xmlns:ma14="http://schemas.microsoft.com/office/mac/drawingml/2011/main" val="1"/>
            </a:ext>
          </a:extLst>
        </p:spPr>
        <p:txBody>
          <a:bodyPr tIns="91439" bIns="91439">
            <a:spAutoFit/>
          </a:bodyPr>
          <a:lstStyle>
            <a:lvl1pPr defTabSz="914400">
              <a:defRPr sz="3600">
                <a:latin typeface="Calibri"/>
                <a:ea typeface="Calibri"/>
                <a:cs typeface="Calibri"/>
                <a:sym typeface="Calibri"/>
              </a:defRPr>
            </a:lvl1pPr>
          </a:lstStyle>
          <a:p>
            <a:pPr/>
            <a:r>
              <a:t>Funds for Referees,  Security and other operating expenses.</a:t>
            </a:r>
          </a:p>
        </p:txBody>
      </p:sp>
      <p:pic>
        <p:nvPicPr>
          <p:cNvPr id="356" name="Picture 13" descr="Picture 13"/>
          <p:cNvPicPr>
            <a:picLocks noChangeAspect="1"/>
          </p:cNvPicPr>
          <p:nvPr/>
        </p:nvPicPr>
        <p:blipFill>
          <a:blip r:embed="rId6">
            <a:extLst/>
          </a:blip>
          <a:stretch>
            <a:fillRect/>
          </a:stretch>
        </p:blipFill>
        <p:spPr>
          <a:xfrm>
            <a:off x="13403666" y="8245943"/>
            <a:ext cx="2047797" cy="1225067"/>
          </a:xfrm>
          <a:prstGeom prst="rect">
            <a:avLst/>
          </a:prstGeom>
          <a:ln w="12700">
            <a:miter lim="400000"/>
          </a:ln>
        </p:spPr>
      </p:pic>
      <p:pic>
        <p:nvPicPr>
          <p:cNvPr id="357" name="Picture 14" descr="Picture 14"/>
          <p:cNvPicPr>
            <a:picLocks noChangeAspect="1"/>
          </p:cNvPicPr>
          <p:nvPr/>
        </p:nvPicPr>
        <p:blipFill>
          <a:blip r:embed="rId7">
            <a:extLst/>
          </a:blip>
          <a:stretch>
            <a:fillRect/>
          </a:stretch>
        </p:blipFill>
        <p:spPr>
          <a:xfrm>
            <a:off x="17054754" y="8206060"/>
            <a:ext cx="2238069" cy="1477475"/>
          </a:xfrm>
          <a:prstGeom prst="rect">
            <a:avLst/>
          </a:prstGeom>
          <a:ln w="12700">
            <a:miter lim="400000"/>
          </a:ln>
        </p:spPr>
      </p:pic>
      <p:sp>
        <p:nvSpPr>
          <p:cNvPr id="358" name="TextBox 15"/>
          <p:cNvSpPr txBox="1"/>
          <p:nvPr/>
        </p:nvSpPr>
        <p:spPr>
          <a:xfrm>
            <a:off x="12855251" y="9388292"/>
            <a:ext cx="7415470" cy="1300481"/>
          </a:xfrm>
          <a:prstGeom prst="rect">
            <a:avLst/>
          </a:prstGeom>
          <a:solidFill>
            <a:srgbClr val="FFFFFF"/>
          </a:solidFill>
          <a:ln w="50800">
            <a:solidFill>
              <a:srgbClr val="4F81BD"/>
            </a:solidFill>
          </a:ln>
          <a:extLst>
            <a:ext uri="{C572A759-6A51-4108-AA02-DFA0A04FC94B}">
              <ma14:wrappingTextBoxFlag xmlns:ma14="http://schemas.microsoft.com/office/mac/drawingml/2011/main" val="1"/>
            </a:ext>
          </a:extLst>
        </p:spPr>
        <p:txBody>
          <a:bodyPr tIns="91439" bIns="91439">
            <a:spAutoFit/>
          </a:bodyPr>
          <a:lstStyle>
            <a:lvl1pPr algn="ctr" defTabSz="914400">
              <a:defRPr sz="3600">
                <a:latin typeface="Calibri"/>
                <a:ea typeface="Calibri"/>
                <a:cs typeface="Calibri"/>
                <a:sym typeface="Calibri"/>
              </a:defRPr>
            </a:lvl1pPr>
          </a:lstStyle>
          <a:p>
            <a:pPr/>
            <a:r>
              <a:t>Food for the players and coaches after to games</a:t>
            </a:r>
          </a:p>
        </p:txBody>
      </p:sp>
      <p:pic>
        <p:nvPicPr>
          <p:cNvPr id="359" name="Picture 16" descr="Picture 16"/>
          <p:cNvPicPr>
            <a:picLocks noChangeAspect="1"/>
          </p:cNvPicPr>
          <p:nvPr/>
        </p:nvPicPr>
        <p:blipFill>
          <a:blip r:embed="rId8">
            <a:extLst/>
          </a:blip>
          <a:stretch>
            <a:fillRect/>
          </a:stretch>
        </p:blipFill>
        <p:spPr>
          <a:xfrm rot="5400000">
            <a:off x="3940710" y="10877481"/>
            <a:ext cx="2514681" cy="1886011"/>
          </a:xfrm>
          <a:prstGeom prst="rect">
            <a:avLst/>
          </a:prstGeom>
          <a:ln w="12700">
            <a:miter lim="400000"/>
          </a:ln>
        </p:spPr>
      </p:pic>
      <p:sp>
        <p:nvSpPr>
          <p:cNvPr id="360" name="TextBox 17"/>
          <p:cNvSpPr txBox="1"/>
          <p:nvPr/>
        </p:nvSpPr>
        <p:spPr>
          <a:xfrm>
            <a:off x="6794872" y="11392799"/>
            <a:ext cx="5733466" cy="1300481"/>
          </a:xfrm>
          <a:prstGeom prst="rect">
            <a:avLst/>
          </a:prstGeom>
          <a:solidFill>
            <a:srgbClr val="FFFFFF"/>
          </a:solidFill>
          <a:ln w="50800">
            <a:solidFill>
              <a:srgbClr val="4F81BD"/>
            </a:solidFill>
          </a:ln>
          <a:extLst>
            <a:ext uri="{C572A759-6A51-4108-AA02-DFA0A04FC94B}">
              <ma14:wrappingTextBoxFlag xmlns:ma14="http://schemas.microsoft.com/office/mac/drawingml/2011/main" val="1"/>
            </a:ext>
          </a:extLst>
        </p:spPr>
        <p:txBody>
          <a:bodyPr tIns="91439" bIns="91439">
            <a:spAutoFit/>
          </a:bodyPr>
          <a:lstStyle>
            <a:lvl1pPr algn="ctr" defTabSz="914400">
              <a:defRPr sz="3600">
                <a:latin typeface="Calibri"/>
                <a:ea typeface="Calibri"/>
                <a:cs typeface="Calibri"/>
                <a:sym typeface="Calibri"/>
              </a:defRPr>
            </a:lvl1pPr>
          </a:lstStyle>
          <a:p>
            <a:pPr/>
            <a:r>
              <a:t>Commemorative coaches gift for all head coaches.</a:t>
            </a:r>
          </a:p>
        </p:txBody>
      </p:sp>
      <p:sp>
        <p:nvSpPr>
          <p:cNvPr id="361" name="TextBox 18"/>
          <p:cNvSpPr txBox="1"/>
          <p:nvPr/>
        </p:nvSpPr>
        <p:spPr>
          <a:xfrm>
            <a:off x="12855251" y="11392799"/>
            <a:ext cx="7415470" cy="2189481"/>
          </a:xfrm>
          <a:prstGeom prst="rect">
            <a:avLst/>
          </a:prstGeom>
          <a:solidFill>
            <a:srgbClr val="FFFFFF"/>
          </a:solidFill>
          <a:ln w="50800">
            <a:solidFill>
              <a:srgbClr val="4F81BD"/>
            </a:solidFill>
          </a:ln>
          <a:extLst>
            <a:ext uri="{C572A759-6A51-4108-AA02-DFA0A04FC94B}">
              <ma14:wrappingTextBoxFlag xmlns:ma14="http://schemas.microsoft.com/office/mac/drawingml/2011/main" val="1"/>
            </a:ext>
          </a:extLst>
        </p:spPr>
        <p:txBody>
          <a:bodyPr tIns="91439" bIns="91439">
            <a:spAutoFit/>
          </a:bodyPr>
          <a:lstStyle/>
          <a:p>
            <a:pPr defTabSz="914400">
              <a:defRPr i="1" sz="3600">
                <a:latin typeface="Calibri"/>
                <a:ea typeface="Calibri"/>
                <a:cs typeface="Calibri"/>
                <a:sym typeface="Calibri"/>
              </a:defRPr>
            </a:pPr>
            <a:r>
              <a:t>And much more ...</a:t>
            </a:r>
          </a:p>
          <a:p>
            <a:pPr marL="571500" indent="-571500" defTabSz="914400">
              <a:buSzPct val="100000"/>
              <a:buFont typeface="Arial"/>
              <a:buChar char="•"/>
              <a:defRPr i="1" sz="2400">
                <a:latin typeface="Calibri"/>
                <a:ea typeface="Calibri"/>
                <a:cs typeface="Calibri"/>
                <a:sym typeface="Calibri"/>
              </a:defRPr>
            </a:pPr>
            <a:r>
              <a:t>Personalized Luggage Tags</a:t>
            </a:r>
          </a:p>
          <a:p>
            <a:pPr marL="571500" indent="-571500" defTabSz="914400">
              <a:buSzPct val="100000"/>
              <a:buFont typeface="Arial"/>
              <a:buChar char="•"/>
              <a:defRPr i="1" sz="2400">
                <a:latin typeface="Calibri"/>
                <a:ea typeface="Calibri"/>
                <a:cs typeface="Calibri"/>
                <a:sym typeface="Calibri"/>
              </a:defRPr>
            </a:pPr>
            <a:r>
              <a:t>Color Corps</a:t>
            </a:r>
          </a:p>
          <a:p>
            <a:pPr marL="571500" indent="-571500" defTabSz="914400">
              <a:buSzPct val="100000"/>
              <a:buFont typeface="Arial"/>
              <a:buChar char="•"/>
              <a:defRPr i="1" sz="2400">
                <a:latin typeface="Calibri"/>
                <a:ea typeface="Calibri"/>
                <a:cs typeface="Calibri"/>
                <a:sym typeface="Calibri"/>
              </a:defRPr>
            </a:pPr>
            <a:r>
              <a:t>Posters and Banners</a:t>
            </a:r>
          </a:p>
          <a:p>
            <a:pPr marL="571500" indent="-571500" defTabSz="914400">
              <a:buSzPct val="100000"/>
              <a:buFont typeface="Arial"/>
              <a:buChar char="•"/>
              <a:defRPr i="1" sz="2400">
                <a:latin typeface="Calibri"/>
                <a:ea typeface="Calibri"/>
                <a:cs typeface="Calibri"/>
                <a:sym typeface="Calibri"/>
              </a:defRPr>
            </a:pPr>
            <a:r>
              <a:t>Volunteer Knights</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9" name="Text Placeholder 1"/>
          <p:cNvSpPr txBox="1"/>
          <p:nvPr>
            <p:ph type="body" idx="1"/>
          </p:nvPr>
        </p:nvSpPr>
        <p:spPr>
          <a:xfrm>
            <a:off x="1330797" y="4159908"/>
            <a:ext cx="22062604" cy="8971893"/>
          </a:xfrm>
          <a:prstGeom prst="rect">
            <a:avLst/>
          </a:prstGeom>
        </p:spPr>
        <p:txBody>
          <a:bodyPr/>
          <a:lstStyle/>
          <a:p>
            <a:pPr marL="0" indent="6350">
              <a:buSzTx/>
              <a:buNone/>
            </a:pPr>
            <a:r>
              <a:t>Bill Tillotson - Director</a:t>
            </a:r>
          </a:p>
          <a:p>
            <a:pPr marL="0" indent="6350">
              <a:buSzTx/>
              <a:buNone/>
            </a:pPr>
            <a:r>
              <a:t>Joe Naderer - Full time Safe Environment</a:t>
            </a:r>
          </a:p>
          <a:p>
            <a:pPr marL="0" indent="6350">
              <a:buSzTx/>
              <a:buNone/>
            </a:pPr>
            <a:r>
              <a:t>Clint Mendonca - Tyler, Beaumont, Victoria, Corpus Christi</a:t>
            </a:r>
          </a:p>
          <a:p>
            <a:pPr marL="0" indent="6350">
              <a:buSzTx/>
              <a:buNone/>
            </a:pPr>
            <a:r>
              <a:t>Don Piwonka - Amarillo, Lubbock, San Angelo, El Paso</a:t>
            </a:r>
          </a:p>
          <a:p>
            <a:pPr marL="0" indent="6350">
              <a:buSzTx/>
              <a:buNone/>
            </a:pPr>
            <a:r>
              <a:t>Brian Kozel - Galveston/Houston</a:t>
            </a:r>
          </a:p>
          <a:p>
            <a:pPr marL="0" indent="6350">
              <a:buSzTx/>
              <a:buNone/>
            </a:pPr>
            <a:r>
              <a:t>Pat Ortiz - Austin, Brownsville</a:t>
            </a:r>
          </a:p>
          <a:p>
            <a:pPr marL="0" indent="6350">
              <a:buSzTx/>
              <a:buNone/>
            </a:pPr>
            <a:r>
              <a:t>Hector Gutierrez - San Antonio, Laredo</a:t>
            </a:r>
          </a:p>
          <a:p>
            <a:pPr marL="0" indent="6350">
              <a:buSzTx/>
              <a:buNone/>
            </a:pPr>
            <a:r>
              <a:t>Mark Von Rosenberg - Dallas, Fort Worth</a:t>
            </a:r>
          </a:p>
        </p:txBody>
      </p:sp>
      <p:sp>
        <p:nvSpPr>
          <p:cNvPr id="880" name="Title 2"/>
          <p:cNvSpPr txBox="1"/>
          <p:nvPr>
            <p:ph type="title"/>
          </p:nvPr>
        </p:nvSpPr>
        <p:spPr>
          <a:xfrm>
            <a:off x="6108700" y="584199"/>
            <a:ext cx="17284700" cy="2590804"/>
          </a:xfrm>
          <a:prstGeom prst="rect">
            <a:avLst/>
          </a:prstGeom>
        </p:spPr>
        <p:txBody>
          <a:bodyPr/>
          <a:lstStyle/>
          <a:p>
            <a:pPr defTabSz="1664208">
              <a:defRPr sz="8645">
                <a:effectLst>
                  <a:outerShdw sx="100000" sy="100000" kx="0" ky="0" algn="b" rotWithShape="0" blurRad="11557" dist="23114" dir="18900000">
                    <a:srgbClr val="B9A23B"/>
                  </a:outerShdw>
                </a:effectLst>
              </a:defRPr>
            </a:pPr>
            <a:r>
              <a:t>Star Council</a:t>
            </a:r>
            <a:br/>
            <a:r>
              <a:rPr sz="6552"/>
              <a:t>Team</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2" name="Title 2"/>
          <p:cNvSpPr txBox="1"/>
          <p:nvPr>
            <p:ph type="title"/>
          </p:nvPr>
        </p:nvSpPr>
        <p:spPr>
          <a:xfrm>
            <a:off x="15906306" y="535216"/>
            <a:ext cx="7251405" cy="11904878"/>
          </a:xfrm>
          <a:prstGeom prst="rect">
            <a:avLst/>
          </a:prstGeom>
        </p:spPr>
        <p:txBody>
          <a:bodyPr/>
          <a:lstStyle/>
          <a:p>
            <a:pPr>
              <a:defRPr sz="6600"/>
            </a:pPr>
            <a:r>
              <a:t>Dallas</a:t>
            </a:r>
            <a:br/>
            <a:br/>
            <a:r>
              <a:t>15 Star Councils!!</a:t>
            </a:r>
            <a:br/>
            <a:br/>
            <a:r>
              <a:t>10 LSAFE</a:t>
            </a:r>
            <a:br/>
            <a:br/>
            <a:r>
              <a:t>1 LSAFE w/ Distinction</a:t>
            </a:r>
            <a:br/>
            <a:br/>
            <a:r>
              <a:t>2 Star Districts!!</a:t>
            </a:r>
          </a:p>
        </p:txBody>
      </p:sp>
      <p:pic>
        <p:nvPicPr>
          <p:cNvPr id="883" name="Picture 1" descr="Picture 1"/>
          <p:cNvPicPr>
            <a:picLocks noChangeAspect="1"/>
          </p:cNvPicPr>
          <p:nvPr/>
        </p:nvPicPr>
        <p:blipFill>
          <a:blip r:embed="rId2">
            <a:extLst/>
          </a:blip>
          <a:stretch>
            <a:fillRect/>
          </a:stretch>
        </p:blipFill>
        <p:spPr>
          <a:xfrm>
            <a:off x="4227764" y="1024526"/>
            <a:ext cx="11878594" cy="116669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Title 2"/>
          <p:cNvSpPr txBox="1"/>
          <p:nvPr>
            <p:ph type="title"/>
          </p:nvPr>
        </p:nvSpPr>
        <p:spPr>
          <a:xfrm>
            <a:off x="15119498" y="535216"/>
            <a:ext cx="8038215" cy="12819278"/>
          </a:xfrm>
          <a:prstGeom prst="rect">
            <a:avLst/>
          </a:prstGeom>
        </p:spPr>
        <p:txBody>
          <a:bodyPr/>
          <a:lstStyle/>
          <a:p>
            <a:pPr>
              <a:defRPr sz="6600"/>
            </a:pPr>
            <a:r>
              <a:t>Dallas</a:t>
            </a:r>
            <a:br/>
            <a:br/>
            <a:r>
              <a:t>15 Star Councils!!</a:t>
            </a:r>
            <a:br/>
            <a:br/>
            <a:r>
              <a:t>10 LSAFE</a:t>
            </a:r>
            <a:br/>
            <a:br/>
            <a:r>
              <a:t>1 LSAFE w/ Distinction</a:t>
            </a:r>
            <a:br/>
            <a:br/>
            <a:r>
              <a:t>2 Star Districts!!</a:t>
            </a:r>
          </a:p>
        </p:txBody>
      </p:sp>
      <p:pic>
        <p:nvPicPr>
          <p:cNvPr id="886" name="Picture 1" descr="Picture 1"/>
          <p:cNvPicPr>
            <a:picLocks noChangeAspect="1"/>
          </p:cNvPicPr>
          <p:nvPr/>
        </p:nvPicPr>
        <p:blipFill>
          <a:blip r:embed="rId2">
            <a:extLst/>
          </a:blip>
          <a:stretch>
            <a:fillRect/>
          </a:stretch>
        </p:blipFill>
        <p:spPr>
          <a:xfrm>
            <a:off x="4338082" y="2147777"/>
            <a:ext cx="11310713" cy="6297723"/>
          </a:xfrm>
          <a:prstGeom prst="rect">
            <a:avLst/>
          </a:prstGeom>
          <a:ln w="12700">
            <a:miter lim="400000"/>
          </a:ln>
        </p:spPr>
      </p:pic>
      <p:sp>
        <p:nvSpPr>
          <p:cNvPr id="887" name="TextBox 4"/>
          <p:cNvSpPr txBox="1"/>
          <p:nvPr/>
        </p:nvSpPr>
        <p:spPr>
          <a:xfrm>
            <a:off x="4678325" y="9271589"/>
            <a:ext cx="9739425" cy="257555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p>
            <a:pPr algn="ctr">
              <a:defRPr sz="4000">
                <a:latin typeface="+mn-lt"/>
                <a:ea typeface="+mn-ea"/>
                <a:cs typeface="+mn-cs"/>
                <a:sym typeface="Calisto MT"/>
              </a:defRPr>
            </a:pPr>
            <a:r>
              <a:t>Star Districts</a:t>
            </a:r>
          </a:p>
          <a:p>
            <a:pPr>
              <a:defRPr sz="4000">
                <a:latin typeface="+mn-lt"/>
                <a:ea typeface="+mn-ea"/>
                <a:cs typeface="+mn-cs"/>
                <a:sym typeface="Calisto MT"/>
              </a:defRPr>
            </a:pPr>
          </a:p>
          <a:p>
            <a:pPr lvl="3">
              <a:defRPr sz="4000">
                <a:latin typeface="+mn-lt"/>
                <a:ea typeface="+mn-ea"/>
                <a:cs typeface="+mn-cs"/>
                <a:sym typeface="Calisto MT"/>
              </a:defRPr>
            </a:pPr>
            <a:r>
              <a:t>District Deputy 107  	Robert Repka</a:t>
            </a:r>
          </a:p>
          <a:p>
            <a:pPr>
              <a:defRPr sz="4000">
                <a:latin typeface="+mn-lt"/>
                <a:ea typeface="+mn-ea"/>
                <a:cs typeface="+mn-cs"/>
                <a:sym typeface="Calisto MT"/>
              </a:defRPr>
            </a:pPr>
            <a:r>
              <a:t>District Deputy 111	Michael Steffens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9" name="Text Placeholder 1"/>
          <p:cNvSpPr txBox="1"/>
          <p:nvPr>
            <p:ph type="body" idx="1"/>
          </p:nvPr>
        </p:nvSpPr>
        <p:spPr>
          <a:xfrm>
            <a:off x="244280" y="4155318"/>
            <a:ext cx="23895440" cy="9045562"/>
          </a:xfrm>
          <a:prstGeom prst="rect">
            <a:avLst/>
          </a:prstGeom>
        </p:spPr>
        <p:txBody>
          <a:bodyPr/>
          <a:lstStyle/>
          <a:p>
            <a:pPr/>
          </a:p>
        </p:txBody>
      </p:sp>
      <p:sp>
        <p:nvSpPr>
          <p:cNvPr id="890" name="Title 2"/>
          <p:cNvSpPr txBox="1"/>
          <p:nvPr>
            <p:ph type="title"/>
          </p:nvPr>
        </p:nvSpPr>
        <p:spPr>
          <a:xfrm>
            <a:off x="6104730" y="583167"/>
            <a:ext cx="17283896" cy="2590802"/>
          </a:xfrm>
          <a:prstGeom prst="rect">
            <a:avLst/>
          </a:prstGeom>
        </p:spPr>
        <p:txBody>
          <a:bodyPr/>
          <a:lstStyle/>
          <a:p>
            <a:pPr defTabSz="1773936">
              <a:defRPr sz="9215">
                <a:effectLst>
                  <a:outerShdw sx="100000" sy="100000" kx="0" ky="0" algn="b" rotWithShape="0" blurRad="12319" dist="24638" dir="18900000">
                    <a:srgbClr val="B9A23B"/>
                  </a:outerShdw>
                </a:effectLst>
              </a:defRPr>
            </a:pPr>
            <a:r>
              <a:t>Star Council</a:t>
            </a:r>
            <a:br/>
            <a:r>
              <a:rPr sz="6984"/>
              <a:t>Why Are Awards Important?</a:t>
            </a:r>
          </a:p>
        </p:txBody>
      </p:sp>
      <p:pic>
        <p:nvPicPr>
          <p:cNvPr id="891" name="Picture 3" descr="Picture 3"/>
          <p:cNvPicPr>
            <a:picLocks noChangeAspect="1"/>
          </p:cNvPicPr>
          <p:nvPr/>
        </p:nvPicPr>
        <p:blipFill>
          <a:blip r:embed="rId2">
            <a:extLst/>
          </a:blip>
          <a:stretch>
            <a:fillRect/>
          </a:stretch>
        </p:blipFill>
        <p:spPr>
          <a:xfrm>
            <a:off x="3703983" y="3836504"/>
            <a:ext cx="16379685" cy="8189843"/>
          </a:xfrm>
          <a:prstGeom prst="rect">
            <a:avLst/>
          </a:prstGeom>
          <a:ln w="12700">
            <a:miter lim="400000"/>
          </a:ln>
        </p:spPr>
      </p:pic>
      <p:sp>
        <p:nvSpPr>
          <p:cNvPr id="892" name="TextBox 4"/>
          <p:cNvSpPr txBox="1"/>
          <p:nvPr/>
        </p:nvSpPr>
        <p:spPr>
          <a:xfrm rot="20534670">
            <a:off x="9839636" y="4631287"/>
            <a:ext cx="7653131" cy="216915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defRPr b="1" sz="6600">
                <a:solidFill>
                  <a:srgbClr val="FFFFFF"/>
                </a:solidFill>
                <a:effectLst>
                  <a:outerShdw sx="100000" sy="100000" kx="0" ky="0" algn="b" rotWithShape="0" blurRad="63500" dist="310007" dir="7680000">
                    <a:srgbClr val="000000">
                      <a:alpha val="32000"/>
                    </a:srgbClr>
                  </a:outerShdw>
                </a:effectLst>
                <a:latin typeface="+mn-lt"/>
                <a:ea typeface="+mn-ea"/>
                <a:cs typeface="+mn-cs"/>
                <a:sym typeface="Calisto MT"/>
              </a:defRPr>
            </a:lvl1pPr>
          </a:lstStyle>
          <a:p>
            <a:pPr/>
            <a:r>
              <a:t>We’re not in it for the awards!</a:t>
            </a:r>
          </a:p>
        </p:txBody>
      </p:sp>
      <p:sp>
        <p:nvSpPr>
          <p:cNvPr id="893" name="TextBox 5"/>
          <p:cNvSpPr txBox="1"/>
          <p:nvPr/>
        </p:nvSpPr>
        <p:spPr>
          <a:xfrm rot="886115">
            <a:off x="11893867" y="8269562"/>
            <a:ext cx="7653131" cy="318515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defRPr b="1" sz="6600">
                <a:solidFill>
                  <a:srgbClr val="FFFFFF"/>
                </a:solidFill>
                <a:effectLst>
                  <a:outerShdw sx="100000" sy="100000" kx="0" ky="0" algn="b" rotWithShape="0" blurRad="63500" dist="310007" dir="7680000">
                    <a:srgbClr val="000000">
                      <a:alpha val="32000"/>
                    </a:srgbClr>
                  </a:outerShdw>
                </a:effectLst>
                <a:latin typeface="+mn-lt"/>
                <a:ea typeface="+mn-ea"/>
                <a:cs typeface="+mn-cs"/>
                <a:sym typeface="Calisto MT"/>
              </a:defRPr>
            </a:lvl1pPr>
          </a:lstStyle>
          <a:p>
            <a:pPr/>
            <a:r>
              <a:t>We don’t care about seeing our names on plaques!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91"/>
                                        </p:tgtEl>
                                        <p:attrNameLst>
                                          <p:attrName>style.visibility</p:attrName>
                                        </p:attrNameLst>
                                      </p:cBhvr>
                                      <p:to>
                                        <p:strVal val="visible"/>
                                      </p:to>
                                    </p:set>
                                    <p:animEffect filter="dissolve" transition="in">
                                      <p:cBhvr>
                                        <p:cTn id="7" dur="500"/>
                                        <p:tgtEl>
                                          <p:spTgt spid="89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 grpId="2" fill="hold">
                                  <p:stCondLst>
                                    <p:cond delay="0"/>
                                  </p:stCondLst>
                                  <p:iterate type="el" backwards="0">
                                    <p:tmAbs val="0"/>
                                  </p:iterate>
                                  <p:childTnLst>
                                    <p:set>
                                      <p:cBhvr>
                                        <p:cTn id="11" fill="hold"/>
                                        <p:tgtEl>
                                          <p:spTgt spid="892"/>
                                        </p:tgtEl>
                                        <p:attrNameLst>
                                          <p:attrName>style.visibility</p:attrName>
                                        </p:attrNameLst>
                                      </p:cBhvr>
                                      <p:to>
                                        <p:strVal val="visible"/>
                                      </p:to>
                                    </p:set>
                                    <p:anim calcmode="lin" valueType="num">
                                      <p:cBhvr>
                                        <p:cTn id="12" dur="1000" fill="hold"/>
                                        <p:tgtEl>
                                          <p:spTgt spid="892"/>
                                        </p:tgtEl>
                                        <p:attrNameLst>
                                          <p:attrName>ppt_x</p:attrName>
                                        </p:attrNameLst>
                                      </p:cBhvr>
                                      <p:tavLst>
                                        <p:tav tm="0">
                                          <p:val>
                                            <p:strVal val="#ppt_x"/>
                                          </p:val>
                                        </p:tav>
                                        <p:tav tm="100000">
                                          <p:val>
                                            <p:strVal val="#ppt_x"/>
                                          </p:val>
                                        </p:tav>
                                      </p:tavLst>
                                    </p:anim>
                                    <p:anim calcmode="lin" valueType="num">
                                      <p:cBhvr>
                                        <p:cTn id="13" dur="1000" fill="hold"/>
                                        <p:tgtEl>
                                          <p:spTgt spid="89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4" presetID="2" grpId="3" fill="hold">
                                  <p:stCondLst>
                                    <p:cond delay="0"/>
                                  </p:stCondLst>
                                  <p:iterate type="el" backwards="0">
                                    <p:tmAbs val="0"/>
                                  </p:iterate>
                                  <p:childTnLst>
                                    <p:set>
                                      <p:cBhvr>
                                        <p:cTn id="17" fill="hold"/>
                                        <p:tgtEl>
                                          <p:spTgt spid="893"/>
                                        </p:tgtEl>
                                        <p:attrNameLst>
                                          <p:attrName>style.visibility</p:attrName>
                                        </p:attrNameLst>
                                      </p:cBhvr>
                                      <p:to>
                                        <p:strVal val="visible"/>
                                      </p:to>
                                    </p:set>
                                    <p:anim calcmode="lin" valueType="num">
                                      <p:cBhvr>
                                        <p:cTn id="18" dur="1000" fill="hold"/>
                                        <p:tgtEl>
                                          <p:spTgt spid="893"/>
                                        </p:tgtEl>
                                        <p:attrNameLst>
                                          <p:attrName>ppt_x</p:attrName>
                                        </p:attrNameLst>
                                      </p:cBhvr>
                                      <p:tavLst>
                                        <p:tav tm="0">
                                          <p:val>
                                            <p:strVal val="#ppt_x"/>
                                          </p:val>
                                        </p:tav>
                                        <p:tav tm="100000">
                                          <p:val>
                                            <p:strVal val="#ppt_x"/>
                                          </p:val>
                                        </p:tav>
                                      </p:tavLst>
                                    </p:anim>
                                    <p:anim calcmode="lin" valueType="num">
                                      <p:cBhvr>
                                        <p:cTn id="19" dur="1000" fill="hold"/>
                                        <p:tgtEl>
                                          <p:spTgt spid="8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2" grpId="2"/>
      <p:bldP build="whole" bldLvl="1" animBg="1" rev="0" advAuto="0" spid="893" grpId="3"/>
      <p:bldP build="whole" bldLvl="1" animBg="1" rev="0" advAuto="0" spid="891" grpId="1"/>
    </p:bldLst>
  </p:timing>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Text Placeholder 1"/>
          <p:cNvSpPr txBox="1"/>
          <p:nvPr>
            <p:ph type="body" idx="1"/>
          </p:nvPr>
        </p:nvSpPr>
        <p:spPr>
          <a:xfrm>
            <a:off x="244280" y="4155318"/>
            <a:ext cx="23895440" cy="9045562"/>
          </a:xfrm>
          <a:prstGeom prst="rect">
            <a:avLst/>
          </a:prstGeom>
        </p:spPr>
        <p:txBody>
          <a:bodyPr/>
          <a:lstStyle/>
          <a:p>
            <a:pPr/>
          </a:p>
        </p:txBody>
      </p:sp>
      <p:sp>
        <p:nvSpPr>
          <p:cNvPr id="896" name="Title 2"/>
          <p:cNvSpPr txBox="1"/>
          <p:nvPr>
            <p:ph type="title"/>
          </p:nvPr>
        </p:nvSpPr>
        <p:spPr>
          <a:xfrm>
            <a:off x="6104730" y="583167"/>
            <a:ext cx="17283896" cy="2590802"/>
          </a:xfrm>
          <a:prstGeom prst="rect">
            <a:avLst/>
          </a:prstGeom>
        </p:spPr>
        <p:txBody>
          <a:bodyPr/>
          <a:lstStyle/>
          <a:p>
            <a:pPr defTabSz="1773936">
              <a:defRPr sz="9215">
                <a:effectLst>
                  <a:outerShdw sx="100000" sy="100000" kx="0" ky="0" algn="b" rotWithShape="0" blurRad="12319" dist="24638" dir="18900000">
                    <a:srgbClr val="B9A23B"/>
                  </a:outerShdw>
                </a:effectLst>
              </a:defRPr>
            </a:pPr>
            <a:r>
              <a:t>Star Council</a:t>
            </a:r>
            <a:br/>
            <a:r>
              <a:rPr sz="6984"/>
              <a:t>Why Are Awards Important?</a:t>
            </a:r>
          </a:p>
        </p:txBody>
      </p:sp>
      <p:pic>
        <p:nvPicPr>
          <p:cNvPr id="897" name="Picture 3" descr="Picture 3"/>
          <p:cNvPicPr>
            <a:picLocks noChangeAspect="1"/>
          </p:cNvPicPr>
          <p:nvPr/>
        </p:nvPicPr>
        <p:blipFill>
          <a:blip r:embed="rId2">
            <a:extLst/>
          </a:blip>
          <a:stretch>
            <a:fillRect/>
          </a:stretch>
        </p:blipFill>
        <p:spPr>
          <a:xfrm>
            <a:off x="4686300" y="3175000"/>
            <a:ext cx="15011400" cy="10007601"/>
          </a:xfrm>
          <a:prstGeom prst="rect">
            <a:avLst/>
          </a:prstGeom>
          <a:ln w="12700">
            <a:miter lim="400000"/>
          </a:ln>
        </p:spPr>
      </p:pic>
      <p:sp>
        <p:nvSpPr>
          <p:cNvPr id="898" name="TextBox 4"/>
          <p:cNvSpPr txBox="1"/>
          <p:nvPr/>
        </p:nvSpPr>
        <p:spPr>
          <a:xfrm>
            <a:off x="5068954" y="9788745"/>
            <a:ext cx="7653131" cy="318515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defRPr b="1" sz="6600">
                <a:solidFill>
                  <a:srgbClr val="FFFFFF"/>
                </a:solidFill>
                <a:effectLst>
                  <a:outerShdw sx="100000" sy="100000" kx="0" ky="0" algn="b" rotWithShape="0" blurRad="63500" dist="310007" dir="7680000">
                    <a:srgbClr val="000000">
                      <a:alpha val="32000"/>
                    </a:srgbClr>
                  </a:outerShdw>
                </a:effectLst>
                <a:latin typeface="+mn-lt"/>
                <a:ea typeface="+mn-ea"/>
                <a:cs typeface="+mn-cs"/>
                <a:sym typeface="Calisto MT"/>
              </a:defRPr>
            </a:lvl1pPr>
          </a:lstStyle>
          <a:p>
            <a:pPr/>
            <a:r>
              <a:t>The behaviors most commonly seen in successful councils</a:t>
            </a:r>
          </a:p>
        </p:txBody>
      </p:sp>
      <p:sp>
        <p:nvSpPr>
          <p:cNvPr id="899" name="TextBox 5"/>
          <p:cNvSpPr txBox="1"/>
          <p:nvPr/>
        </p:nvSpPr>
        <p:spPr>
          <a:xfrm>
            <a:off x="13212415" y="3533373"/>
            <a:ext cx="7653131" cy="115315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defRPr b="1" sz="6600">
                <a:solidFill>
                  <a:srgbClr val="FFFFFF"/>
                </a:solidFill>
                <a:effectLst>
                  <a:outerShdw sx="100000" sy="100000" kx="0" ky="0" algn="b" rotWithShape="0" blurRad="63500" dist="310007" dir="7680000">
                    <a:srgbClr val="000000">
                      <a:alpha val="32000"/>
                    </a:srgbClr>
                  </a:outerShdw>
                </a:effectLst>
                <a:latin typeface="+mn-lt"/>
                <a:ea typeface="+mn-ea"/>
                <a:cs typeface="+mn-cs"/>
                <a:sym typeface="Calisto MT"/>
              </a:defRPr>
            </a:lvl1pPr>
          </a:lstStyle>
          <a:p>
            <a:pPr/>
            <a:r>
              <a:t>Quality Control</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97"/>
                                        </p:tgtEl>
                                        <p:attrNameLst>
                                          <p:attrName>style.visibility</p:attrName>
                                        </p:attrNameLst>
                                      </p:cBhvr>
                                      <p:to>
                                        <p:strVal val="visible"/>
                                      </p:to>
                                    </p:set>
                                    <p:animEffect filter="dissolve" transition="in">
                                      <p:cBhvr>
                                        <p:cTn id="7" dur="500"/>
                                        <p:tgtEl>
                                          <p:spTgt spid="89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 grpId="2" fill="hold">
                                  <p:stCondLst>
                                    <p:cond delay="0"/>
                                  </p:stCondLst>
                                  <p:iterate type="el" backwards="0">
                                    <p:tmAbs val="0"/>
                                  </p:iterate>
                                  <p:childTnLst>
                                    <p:set>
                                      <p:cBhvr>
                                        <p:cTn id="11" fill="hold"/>
                                        <p:tgtEl>
                                          <p:spTgt spid="899"/>
                                        </p:tgtEl>
                                        <p:attrNameLst>
                                          <p:attrName>style.visibility</p:attrName>
                                        </p:attrNameLst>
                                      </p:cBhvr>
                                      <p:to>
                                        <p:strVal val="visible"/>
                                      </p:to>
                                    </p:set>
                                    <p:anim calcmode="lin" valueType="num">
                                      <p:cBhvr>
                                        <p:cTn id="12" dur="500" fill="hold"/>
                                        <p:tgtEl>
                                          <p:spTgt spid="899"/>
                                        </p:tgtEl>
                                        <p:attrNameLst>
                                          <p:attrName>ppt_x</p:attrName>
                                        </p:attrNameLst>
                                      </p:cBhvr>
                                      <p:tavLst>
                                        <p:tav tm="0">
                                          <p:val>
                                            <p:strVal val="#ppt_x"/>
                                          </p:val>
                                        </p:tav>
                                        <p:tav tm="100000">
                                          <p:val>
                                            <p:strVal val="#ppt_x"/>
                                          </p:val>
                                        </p:tav>
                                      </p:tavLst>
                                    </p:anim>
                                    <p:anim calcmode="lin" valueType="num">
                                      <p:cBhvr>
                                        <p:cTn id="13" dur="500" fill="hold"/>
                                        <p:tgtEl>
                                          <p:spTgt spid="89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4" presetID="2" grpId="3" fill="hold">
                                  <p:stCondLst>
                                    <p:cond delay="0"/>
                                  </p:stCondLst>
                                  <p:iterate type="el" backwards="0">
                                    <p:tmAbs val="0"/>
                                  </p:iterate>
                                  <p:childTnLst>
                                    <p:set>
                                      <p:cBhvr>
                                        <p:cTn id="17" fill="hold"/>
                                        <p:tgtEl>
                                          <p:spTgt spid="898"/>
                                        </p:tgtEl>
                                        <p:attrNameLst>
                                          <p:attrName>style.visibility</p:attrName>
                                        </p:attrNameLst>
                                      </p:cBhvr>
                                      <p:to>
                                        <p:strVal val="visible"/>
                                      </p:to>
                                    </p:set>
                                    <p:anim calcmode="lin" valueType="num">
                                      <p:cBhvr>
                                        <p:cTn id="18" dur="500" fill="hold"/>
                                        <p:tgtEl>
                                          <p:spTgt spid="898"/>
                                        </p:tgtEl>
                                        <p:attrNameLst>
                                          <p:attrName>ppt_x</p:attrName>
                                        </p:attrNameLst>
                                      </p:cBhvr>
                                      <p:tavLst>
                                        <p:tav tm="0">
                                          <p:val>
                                            <p:strVal val="#ppt_x"/>
                                          </p:val>
                                        </p:tav>
                                        <p:tav tm="100000">
                                          <p:val>
                                            <p:strVal val="#ppt_x"/>
                                          </p:val>
                                        </p:tav>
                                      </p:tavLst>
                                    </p:anim>
                                    <p:anim calcmode="lin" valueType="num">
                                      <p:cBhvr>
                                        <p:cTn id="19" dur="500" fill="hold"/>
                                        <p:tgtEl>
                                          <p:spTgt spid="8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8" grpId="3"/>
      <p:bldP build="whole" bldLvl="1" animBg="1" rev="0" advAuto="0" spid="897" grpId="1"/>
      <p:bldP build="whole" bldLvl="1" animBg="1" rev="0" advAuto="0" spid="899" grpId="2"/>
    </p:bldLst>
  </p:timing>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1" name="Text Placeholder 1"/>
          <p:cNvSpPr txBox="1"/>
          <p:nvPr>
            <p:ph type="body" idx="1"/>
          </p:nvPr>
        </p:nvSpPr>
        <p:spPr>
          <a:xfrm>
            <a:off x="234689" y="4353338"/>
            <a:ext cx="23914622" cy="9174148"/>
          </a:xfrm>
          <a:prstGeom prst="rect">
            <a:avLst/>
          </a:prstGeom>
        </p:spPr>
        <p:txBody>
          <a:bodyPr/>
          <a:lstStyle/>
          <a:p>
            <a:pPr marL="963930" indent="-957580">
              <a:lnSpc>
                <a:spcPct val="90000"/>
              </a:lnSpc>
              <a:buBlip>
                <a:blip r:embed="rId2"/>
              </a:buBlip>
            </a:pPr>
            <a:r>
              <a:t>Earn the Father McGivney Award for Membership growth by June 30, 2023. </a:t>
            </a:r>
            <a:r>
              <a:rPr b="1"/>
              <a:t>Membership goals are set at 6% gross growth with a minimum of 5 and maximum of 15.</a:t>
            </a:r>
          </a:p>
          <a:p>
            <a:pPr marL="963930" indent="-957580">
              <a:lnSpc>
                <a:spcPct val="90000"/>
              </a:lnSpc>
              <a:buBlip>
                <a:blip r:embed="rId2"/>
              </a:buBlip>
            </a:pPr>
            <a:r>
              <a:t>Earn the Founders’ Award for insurance growth by June 30, 2023 by hosting at least two Fraternal Benefits events.</a:t>
            </a:r>
          </a:p>
          <a:p>
            <a:pPr marL="963930" indent="-957580">
              <a:lnSpc>
                <a:spcPct val="90000"/>
              </a:lnSpc>
              <a:buBlip>
                <a:blip r:embed="rId2"/>
              </a:buBlip>
            </a:pPr>
            <a:r>
              <a:t>Earn the Columbian Award for Faith in Action programs by June 30, 2023 by conducting four programs in each of the four Faith in Action categories of Faith, Family, Community, and Life.</a:t>
            </a:r>
          </a:p>
        </p:txBody>
      </p:sp>
      <p:sp>
        <p:nvSpPr>
          <p:cNvPr id="902" name="Title 2"/>
          <p:cNvSpPr txBox="1"/>
          <p:nvPr>
            <p:ph type="title"/>
          </p:nvPr>
        </p:nvSpPr>
        <p:spPr>
          <a:xfrm>
            <a:off x="6108700" y="584199"/>
            <a:ext cx="17284700" cy="2590804"/>
          </a:xfrm>
          <a:prstGeom prst="rect">
            <a:avLst/>
          </a:prstGeom>
        </p:spPr>
        <p:txBody>
          <a:bodyPr/>
          <a:lstStyle/>
          <a:p>
            <a:pPr defTabSz="1664208">
              <a:defRPr sz="8645">
                <a:effectLst>
                  <a:outerShdw sx="100000" sy="100000" kx="0" ky="0" algn="b" rotWithShape="0" blurRad="11557" dist="23114" dir="18900000">
                    <a:srgbClr val="B9A23B"/>
                  </a:outerShdw>
                </a:effectLst>
              </a:defRPr>
            </a:pPr>
            <a:r>
              <a:t>Star Council</a:t>
            </a:r>
            <a:br/>
            <a:r>
              <a:rPr sz="6552"/>
              <a:t>Star Council Award Requirements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4" name="Text Placeholder 1"/>
          <p:cNvSpPr txBox="1"/>
          <p:nvPr>
            <p:ph type="body" idx="1"/>
          </p:nvPr>
        </p:nvSpPr>
        <p:spPr>
          <a:xfrm>
            <a:off x="234689" y="4353338"/>
            <a:ext cx="23914622" cy="9174148"/>
          </a:xfrm>
          <a:prstGeom prst="rect">
            <a:avLst/>
          </a:prstGeom>
        </p:spPr>
        <p:txBody>
          <a:bodyPr/>
          <a:lstStyle/>
          <a:p>
            <a:pPr>
              <a:buBlip>
                <a:blip r:embed="rId2"/>
              </a:buBlip>
            </a:pPr>
            <a:r>
              <a:t>Complete and send required forms (365, 1728, SP-7) to Supreme and the Texas State Office.</a:t>
            </a:r>
          </a:p>
          <a:p>
            <a:pPr>
              <a:buBlip>
                <a:blip r:embed="rId2"/>
              </a:buBlip>
            </a:pPr>
            <a:r>
              <a:t>Be in good standing with Supreme (i.e., current on Per Caps).</a:t>
            </a:r>
          </a:p>
          <a:p>
            <a:pPr>
              <a:buBlip>
                <a:blip r:embed="rId2"/>
              </a:buBlip>
            </a:pPr>
            <a:r>
              <a:t>Safe Environment – The Grand Knight and Program, Community and Family Directors must be Safe Environment compliant.</a:t>
            </a:r>
          </a:p>
        </p:txBody>
      </p:sp>
      <p:sp>
        <p:nvSpPr>
          <p:cNvPr id="905" name="Title 2"/>
          <p:cNvSpPr txBox="1"/>
          <p:nvPr>
            <p:ph type="title"/>
          </p:nvPr>
        </p:nvSpPr>
        <p:spPr>
          <a:xfrm>
            <a:off x="6108700" y="584199"/>
            <a:ext cx="17284700" cy="2590804"/>
          </a:xfrm>
          <a:prstGeom prst="rect">
            <a:avLst/>
          </a:prstGeom>
        </p:spPr>
        <p:txBody>
          <a:bodyPr/>
          <a:lstStyle/>
          <a:p>
            <a:pPr defTabSz="1664208">
              <a:defRPr sz="8645">
                <a:effectLst>
                  <a:outerShdw sx="100000" sy="100000" kx="0" ky="0" algn="b" rotWithShape="0" blurRad="11557" dist="23114" dir="18900000">
                    <a:srgbClr val="B9A23B"/>
                  </a:outerShdw>
                </a:effectLst>
              </a:defRPr>
            </a:pPr>
            <a:r>
              <a:t>Star Council</a:t>
            </a:r>
            <a:br/>
            <a:r>
              <a:rPr sz="6552"/>
              <a:t>Star Council Award Requirements (Cont.)</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7" name="Text Placeholder 1"/>
          <p:cNvSpPr txBox="1"/>
          <p:nvPr>
            <p:ph type="body" sz="half" idx="1"/>
          </p:nvPr>
        </p:nvSpPr>
        <p:spPr>
          <a:xfrm>
            <a:off x="11270974" y="3426937"/>
            <a:ext cx="12881114" cy="9454176"/>
          </a:xfrm>
          <a:prstGeom prst="rect">
            <a:avLst/>
          </a:prstGeom>
        </p:spPr>
        <p:txBody>
          <a:bodyPr/>
          <a:lstStyle/>
          <a:p>
            <a:pPr marL="963930" indent="-957580">
              <a:buBlip>
                <a:blip r:embed="rId2"/>
              </a:buBlip>
              <a:defRPr b="1"/>
            </a:pPr>
            <a:r>
              <a:t>Must have at least 7 members or Membership eligible people at the event</a:t>
            </a:r>
          </a:p>
          <a:p>
            <a:pPr marL="963930" indent="-957580">
              <a:buBlip>
                <a:blip r:embed="rId2"/>
              </a:buBlip>
            </a:pPr>
            <a:r>
              <a:t>Form 11077 must be submitted to GA within 7 days of event</a:t>
            </a:r>
          </a:p>
          <a:p>
            <a:pPr marL="963930" indent="-957580">
              <a:buBlip>
                <a:blip r:embed="rId2"/>
              </a:buBlip>
            </a:pPr>
            <a:r>
              <a:t>Must be submitted to Supreme by General Agent</a:t>
            </a:r>
          </a:p>
        </p:txBody>
      </p:sp>
      <p:sp>
        <p:nvSpPr>
          <p:cNvPr id="908" name="Title 2"/>
          <p:cNvSpPr txBox="1"/>
          <p:nvPr>
            <p:ph type="title"/>
          </p:nvPr>
        </p:nvSpPr>
        <p:spPr>
          <a:xfrm>
            <a:off x="6108700" y="584199"/>
            <a:ext cx="17284700" cy="2590804"/>
          </a:xfrm>
          <a:prstGeom prst="rect">
            <a:avLst/>
          </a:prstGeom>
        </p:spPr>
        <p:txBody>
          <a:bodyPr/>
          <a:lstStyle/>
          <a:p>
            <a:pPr defTabSz="1664208">
              <a:defRPr sz="8645">
                <a:effectLst>
                  <a:outerShdw sx="100000" sy="100000" kx="0" ky="0" algn="b" rotWithShape="0" blurRad="11557" dist="23114" dir="18900000">
                    <a:srgbClr val="B9A23B"/>
                  </a:outerShdw>
                </a:effectLst>
              </a:defRPr>
            </a:pPr>
            <a:r>
              <a:t>Star Council</a:t>
            </a:r>
            <a:br/>
            <a:r>
              <a:rPr sz="6552"/>
              <a:t>Fraternal Benefit Nights</a:t>
            </a:r>
          </a:p>
        </p:txBody>
      </p:sp>
      <p:pic>
        <p:nvPicPr>
          <p:cNvPr id="909" name="Picture 7" descr="Picture 7"/>
          <p:cNvPicPr>
            <a:picLocks noChangeAspect="1"/>
          </p:cNvPicPr>
          <p:nvPr/>
        </p:nvPicPr>
        <p:blipFill>
          <a:blip r:embed="rId3">
            <a:extLst/>
          </a:blip>
          <a:stretch>
            <a:fillRect/>
          </a:stretch>
        </p:blipFill>
        <p:spPr>
          <a:xfrm>
            <a:off x="3326238" y="3175001"/>
            <a:ext cx="7726075" cy="9987645"/>
          </a:xfrm>
          <a:prstGeom prst="rect">
            <a:avLst/>
          </a:prstGeom>
          <a:ln w="12700">
            <a:miter lim="400000"/>
          </a:ln>
        </p:spPr>
      </p:pic>
      <p:pic>
        <p:nvPicPr>
          <p:cNvPr id="910" name="Object 3" descr="Object 3"/>
          <p:cNvPicPr>
            <a:picLocks noChangeAspect="1"/>
          </p:cNvPicPr>
          <p:nvPr/>
        </p:nvPicPr>
        <p:blipFill>
          <a:blip r:embed="rId4">
            <a:extLst/>
          </a:blip>
          <a:stretch>
            <a:fillRect/>
          </a:stretch>
        </p:blipFill>
        <p:spPr>
          <a:xfrm>
            <a:off x="13679614" y="11223487"/>
            <a:ext cx="9713786" cy="19083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Text Placeholder 1"/>
          <p:cNvSpPr txBox="1"/>
          <p:nvPr>
            <p:ph type="body" idx="1"/>
          </p:nvPr>
        </p:nvSpPr>
        <p:spPr>
          <a:xfrm>
            <a:off x="234690" y="4197784"/>
            <a:ext cx="23914622" cy="8971893"/>
          </a:xfrm>
          <a:prstGeom prst="rect">
            <a:avLst/>
          </a:prstGeom>
        </p:spPr>
        <p:txBody>
          <a:bodyPr/>
          <a:lstStyle/>
          <a:p>
            <a:pPr>
              <a:buBlip>
                <a:blip r:embed="rId2"/>
              </a:buBlip>
              <a:defRPr sz="6100"/>
            </a:pPr>
            <a:r>
              <a:t>The following positions must be current in the Safe Environment Training through Praesidium: Grand Knight, Community, Family and Program Directors (and Squires Counselors, if applicable).</a:t>
            </a:r>
          </a:p>
          <a:p>
            <a:pPr>
              <a:buBlip>
                <a:blip r:embed="rId2"/>
              </a:buBlip>
              <a:defRPr sz="6100"/>
            </a:pPr>
            <a:r>
              <a:t>The following must also consent to a background check: Family and Community Directors (and Squires Counselors, if applicable).</a:t>
            </a:r>
          </a:p>
          <a:p>
            <a:pPr>
              <a:buBlip>
                <a:blip r:embed="rId2"/>
              </a:buBlip>
              <a:defRPr sz="6100"/>
            </a:pPr>
            <a:r>
              <a:t>E-mails are sent (one for training, another for background check, if required) after submittal of Forms 185 and 365.</a:t>
            </a:r>
          </a:p>
          <a:p>
            <a:pPr>
              <a:buBlip>
                <a:blip r:embed="rId2"/>
              </a:buBlip>
              <a:defRPr b="1" sz="6100"/>
            </a:pPr>
            <a:r>
              <a:t>If the Knight has no online access, booklet training can be requested from Office of Youth Protection.</a:t>
            </a:r>
          </a:p>
        </p:txBody>
      </p:sp>
      <p:sp>
        <p:nvSpPr>
          <p:cNvPr id="913" name="Title 2"/>
          <p:cNvSpPr txBox="1"/>
          <p:nvPr>
            <p:ph type="title"/>
          </p:nvPr>
        </p:nvSpPr>
        <p:spPr>
          <a:xfrm>
            <a:off x="6108700" y="584199"/>
            <a:ext cx="17284700" cy="2590804"/>
          </a:xfrm>
          <a:prstGeom prst="rect">
            <a:avLst/>
          </a:prstGeom>
        </p:spPr>
        <p:txBody>
          <a:bodyPr/>
          <a:lstStyle/>
          <a:p>
            <a:pPr defTabSz="1664208">
              <a:defRPr sz="8645">
                <a:effectLst>
                  <a:outerShdw sx="100000" sy="100000" kx="0" ky="0" algn="b" rotWithShape="0" blurRad="11557" dist="23114" dir="18900000">
                    <a:srgbClr val="B9A23B"/>
                  </a:outerShdw>
                </a:effectLst>
              </a:defRPr>
            </a:pPr>
            <a:r>
              <a:t>Star Council</a:t>
            </a:r>
            <a:br/>
            <a:r>
              <a:rPr sz="6552"/>
              <a:t>Safe Environment Requirements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5" name="Text Placeholder 1"/>
          <p:cNvSpPr txBox="1"/>
          <p:nvPr>
            <p:ph type="body" idx="1"/>
          </p:nvPr>
        </p:nvSpPr>
        <p:spPr>
          <a:xfrm>
            <a:off x="234690" y="4197784"/>
            <a:ext cx="23914622" cy="8971893"/>
          </a:xfrm>
          <a:prstGeom prst="rect">
            <a:avLst/>
          </a:prstGeom>
        </p:spPr>
        <p:txBody>
          <a:bodyPr/>
          <a:lstStyle/>
          <a:p>
            <a:pPr>
              <a:buBlip>
                <a:blip r:embed="rId2"/>
              </a:buBlip>
            </a:pPr>
            <a:r>
              <a:t>Grand Knight and Directors are required to complete training and background check approval within 30 days.</a:t>
            </a:r>
          </a:p>
          <a:p>
            <a:pPr>
              <a:buBlip>
                <a:blip r:embed="rId2"/>
              </a:buBlip>
            </a:pPr>
            <a:r>
              <a:t>Failure to do so will result in Director being removed from position by Supreme.</a:t>
            </a:r>
          </a:p>
          <a:p>
            <a:pPr>
              <a:buBlip>
                <a:blip r:embed="rId2"/>
              </a:buBlip>
            </a:pPr>
            <a:r>
              <a:t>Make it clear to men you appoint they are expected to fulfill this requirement!</a:t>
            </a:r>
          </a:p>
          <a:p>
            <a:pPr>
              <a:buBlip>
                <a:blip r:embed="rId2"/>
              </a:buBlip>
            </a:pPr>
            <a:r>
              <a:t>Since training is valid for 3 years, past directors are an excellent choice.</a:t>
            </a:r>
          </a:p>
        </p:txBody>
      </p:sp>
      <p:sp>
        <p:nvSpPr>
          <p:cNvPr id="916" name="Title 2"/>
          <p:cNvSpPr txBox="1"/>
          <p:nvPr>
            <p:ph type="title"/>
          </p:nvPr>
        </p:nvSpPr>
        <p:spPr>
          <a:xfrm>
            <a:off x="6108700" y="584199"/>
            <a:ext cx="17284700" cy="2590804"/>
          </a:xfrm>
          <a:prstGeom prst="rect">
            <a:avLst/>
          </a:prstGeom>
        </p:spPr>
        <p:txBody>
          <a:bodyPr/>
          <a:lstStyle/>
          <a:p>
            <a:pPr defTabSz="1664208">
              <a:defRPr sz="8645">
                <a:effectLst>
                  <a:outerShdw sx="100000" sy="100000" kx="0" ky="0" algn="b" rotWithShape="0" blurRad="11557" dist="23114" dir="18900000">
                    <a:srgbClr val="B9A23B"/>
                  </a:outerShdw>
                </a:effectLst>
              </a:defRPr>
            </a:pPr>
            <a:r>
              <a:t>Star Council</a:t>
            </a:r>
            <a:br/>
            <a:r>
              <a:rPr sz="6552"/>
              <a:t>Safe Environment Requirements (Cont.)</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Title 1"/>
          <p:cNvSpPr txBox="1"/>
          <p:nvPr>
            <p:ph type="title"/>
          </p:nvPr>
        </p:nvSpPr>
        <p:spPr>
          <a:prstGeom prst="rect">
            <a:avLst/>
          </a:prstGeom>
          <a:solidFill>
            <a:srgbClr val="FFFFFF"/>
          </a:solidFill>
          <a:ln w="50800">
            <a:solidFill>
              <a:srgbClr val="000000"/>
            </a:solidFill>
            <a:round/>
          </a:ln>
        </p:spPr>
        <p:txBody>
          <a:bodyPr/>
          <a:lstStyle>
            <a:lvl1pPr>
              <a:defRPr b="1" i="1" sz="5600" u="sng"/>
            </a:lvl1pPr>
          </a:lstStyle>
          <a:p>
            <a:pPr>
              <a:defRPr>
                <a:effectLst/>
              </a:defRPr>
            </a:pPr>
            <a:r>
              <a:t>How Does the Dallas Diocese Chapter Do All This?</a:t>
            </a:r>
          </a:p>
        </p:txBody>
      </p:sp>
      <p:pic>
        <p:nvPicPr>
          <p:cNvPr id="364" name="Picture 4" descr="Picture 4"/>
          <p:cNvPicPr>
            <a:picLocks noChangeAspect="1"/>
          </p:cNvPicPr>
          <p:nvPr/>
        </p:nvPicPr>
        <p:blipFill>
          <a:blip r:embed="rId2">
            <a:extLst/>
          </a:blip>
          <a:stretch>
            <a:fillRect/>
          </a:stretch>
        </p:blipFill>
        <p:spPr>
          <a:xfrm>
            <a:off x="3962400" y="5834719"/>
            <a:ext cx="2800282" cy="3623895"/>
          </a:xfrm>
          <a:prstGeom prst="rect">
            <a:avLst/>
          </a:prstGeom>
          <a:ln w="12700">
            <a:miter lim="400000"/>
          </a:ln>
        </p:spPr>
      </p:pic>
      <p:sp>
        <p:nvSpPr>
          <p:cNvPr id="365" name="TextBox 5"/>
          <p:cNvSpPr txBox="1"/>
          <p:nvPr/>
        </p:nvSpPr>
        <p:spPr>
          <a:xfrm>
            <a:off x="7423544" y="6504440"/>
            <a:ext cx="5305973" cy="1300481"/>
          </a:xfrm>
          <a:prstGeom prst="rect">
            <a:avLst/>
          </a:prstGeom>
          <a:solidFill>
            <a:srgbClr val="FFFFFF"/>
          </a:solidFill>
          <a:ln w="50800">
            <a:solidFill>
              <a:srgbClr val="000000"/>
            </a:solidFill>
          </a:ln>
          <a:extLst>
            <a:ext uri="{C572A759-6A51-4108-AA02-DFA0A04FC94B}">
              <ma14:wrappingTextBoxFlag xmlns:ma14="http://schemas.microsoft.com/office/mac/drawingml/2011/main" val="1"/>
            </a:ext>
          </a:extLst>
        </p:spPr>
        <p:txBody>
          <a:bodyPr tIns="91439" bIns="91439">
            <a:spAutoFit/>
          </a:bodyPr>
          <a:lstStyle>
            <a:lvl1pPr defTabSz="914400">
              <a:defRPr sz="3600">
                <a:latin typeface="Calibri"/>
                <a:ea typeface="Calibri"/>
                <a:cs typeface="Calibri"/>
                <a:sym typeface="Calibri"/>
              </a:defRPr>
            </a:lvl1pPr>
          </a:lstStyle>
          <a:p>
            <a:pPr/>
            <a:r>
              <a:t>Council and Assembly Ads</a:t>
            </a:r>
          </a:p>
        </p:txBody>
      </p:sp>
      <p:pic>
        <p:nvPicPr>
          <p:cNvPr id="366" name="Picture 6" descr="Picture 6"/>
          <p:cNvPicPr>
            <a:picLocks noChangeAspect="1"/>
          </p:cNvPicPr>
          <p:nvPr/>
        </p:nvPicPr>
        <p:blipFill>
          <a:blip r:embed="rId3">
            <a:extLst/>
          </a:blip>
          <a:stretch>
            <a:fillRect/>
          </a:stretch>
        </p:blipFill>
        <p:spPr>
          <a:xfrm rot="10800000">
            <a:off x="3962397" y="9732919"/>
            <a:ext cx="2790994" cy="3637913"/>
          </a:xfrm>
          <a:prstGeom prst="rect">
            <a:avLst/>
          </a:prstGeom>
          <a:ln w="12700">
            <a:miter lim="400000"/>
          </a:ln>
        </p:spPr>
      </p:pic>
      <p:sp>
        <p:nvSpPr>
          <p:cNvPr id="367" name="TextBox 7"/>
          <p:cNvSpPr txBox="1"/>
          <p:nvPr/>
        </p:nvSpPr>
        <p:spPr>
          <a:xfrm>
            <a:off x="7423544" y="10059868"/>
            <a:ext cx="5305971" cy="1300481"/>
          </a:xfrm>
          <a:prstGeom prst="rect">
            <a:avLst/>
          </a:prstGeom>
          <a:solidFill>
            <a:srgbClr val="FFFFFF"/>
          </a:solidFill>
          <a:ln w="50800">
            <a:solidFill>
              <a:srgbClr val="000000"/>
            </a:solidFill>
          </a:ln>
          <a:extLst>
            <a:ext uri="{C572A759-6A51-4108-AA02-DFA0A04FC94B}">
              <ma14:wrappingTextBoxFlag xmlns:ma14="http://schemas.microsoft.com/office/mac/drawingml/2011/main" val="1"/>
            </a:ext>
          </a:extLst>
        </p:spPr>
        <p:txBody>
          <a:bodyPr tIns="91439" bIns="91439">
            <a:spAutoFit/>
          </a:bodyPr>
          <a:lstStyle>
            <a:lvl1pPr algn="ctr" defTabSz="914400">
              <a:defRPr sz="3600">
                <a:latin typeface="Calibri"/>
                <a:ea typeface="Calibri"/>
                <a:cs typeface="Calibri"/>
                <a:sym typeface="Calibri"/>
              </a:defRPr>
            </a:lvl1pPr>
          </a:lstStyle>
          <a:p>
            <a:pPr/>
            <a:r>
              <a:t>Individual Knights Sponsorships</a:t>
            </a:r>
          </a:p>
        </p:txBody>
      </p:sp>
      <p:pic>
        <p:nvPicPr>
          <p:cNvPr id="368" name="Picture 8" descr="Picture 8"/>
          <p:cNvPicPr>
            <a:picLocks noChangeAspect="1"/>
          </p:cNvPicPr>
          <p:nvPr/>
        </p:nvPicPr>
        <p:blipFill>
          <a:blip r:embed="rId4">
            <a:extLst/>
          </a:blip>
          <a:stretch>
            <a:fillRect/>
          </a:stretch>
        </p:blipFill>
        <p:spPr>
          <a:xfrm>
            <a:off x="13945106" y="5834719"/>
            <a:ext cx="2818585" cy="3623895"/>
          </a:xfrm>
          <a:prstGeom prst="rect">
            <a:avLst/>
          </a:prstGeom>
          <a:ln w="12700">
            <a:miter lim="400000"/>
          </a:ln>
        </p:spPr>
      </p:pic>
      <p:sp>
        <p:nvSpPr>
          <p:cNvPr id="369" name="TextBox 9"/>
          <p:cNvSpPr txBox="1"/>
          <p:nvPr/>
        </p:nvSpPr>
        <p:spPr>
          <a:xfrm>
            <a:off x="17557695" y="6596771"/>
            <a:ext cx="2863905" cy="1300481"/>
          </a:xfrm>
          <a:prstGeom prst="rect">
            <a:avLst/>
          </a:prstGeom>
          <a:solidFill>
            <a:srgbClr val="FFFFFF"/>
          </a:solidFill>
          <a:ln w="50800">
            <a:solidFill>
              <a:srgbClr val="000000"/>
            </a:solidFill>
          </a:ln>
          <a:extLst>
            <a:ext uri="{C572A759-6A51-4108-AA02-DFA0A04FC94B}">
              <ma14:wrappingTextBoxFlag xmlns:ma14="http://schemas.microsoft.com/office/mac/drawingml/2011/main" val="1"/>
            </a:ext>
          </a:extLst>
        </p:spPr>
        <p:txBody>
          <a:bodyPr tIns="91439" bIns="91439">
            <a:spAutoFit/>
          </a:bodyPr>
          <a:lstStyle>
            <a:lvl1pPr algn="ctr" defTabSz="914400">
              <a:defRPr sz="3600">
                <a:latin typeface="Calibri"/>
                <a:ea typeface="Calibri"/>
                <a:cs typeface="Calibri"/>
                <a:sym typeface="Calibri"/>
              </a:defRPr>
            </a:lvl1pPr>
          </a:lstStyle>
          <a:p>
            <a:pPr/>
            <a:r>
              <a:t>Affiliated Business Ads</a:t>
            </a:r>
          </a:p>
        </p:txBody>
      </p:sp>
      <p:pic>
        <p:nvPicPr>
          <p:cNvPr id="370" name="Picture 12" descr="Picture 12"/>
          <p:cNvPicPr>
            <a:picLocks noChangeAspect="1"/>
          </p:cNvPicPr>
          <p:nvPr/>
        </p:nvPicPr>
        <p:blipFill>
          <a:blip r:embed="rId5">
            <a:extLst/>
          </a:blip>
          <a:stretch>
            <a:fillRect/>
          </a:stretch>
        </p:blipFill>
        <p:spPr>
          <a:xfrm>
            <a:off x="13906917" y="9732919"/>
            <a:ext cx="2856773" cy="3697001"/>
          </a:xfrm>
          <a:prstGeom prst="rect">
            <a:avLst/>
          </a:prstGeom>
          <a:ln w="12700">
            <a:miter lim="400000"/>
          </a:ln>
        </p:spPr>
      </p:pic>
      <p:sp>
        <p:nvSpPr>
          <p:cNvPr id="371" name="TextBox 13"/>
          <p:cNvSpPr txBox="1"/>
          <p:nvPr/>
        </p:nvSpPr>
        <p:spPr>
          <a:xfrm>
            <a:off x="17557695" y="10059868"/>
            <a:ext cx="3344521" cy="1300481"/>
          </a:xfrm>
          <a:prstGeom prst="rect">
            <a:avLst/>
          </a:prstGeom>
          <a:solidFill>
            <a:srgbClr val="FFFFFF"/>
          </a:solidFill>
          <a:ln w="50800">
            <a:solidFill>
              <a:srgbClr val="000000"/>
            </a:solidFill>
          </a:ln>
          <a:extLst>
            <a:ext uri="{C572A759-6A51-4108-AA02-DFA0A04FC94B}">
              <ma14:wrappingTextBoxFlag xmlns:ma14="http://schemas.microsoft.com/office/mac/drawingml/2011/main" val="1"/>
            </a:ext>
          </a:extLst>
        </p:spPr>
        <p:txBody>
          <a:bodyPr tIns="91439" bIns="91439">
            <a:spAutoFit/>
          </a:bodyPr>
          <a:lstStyle/>
          <a:p>
            <a:pPr defTabSz="914400">
              <a:defRPr sz="3600">
                <a:latin typeface="Calibri"/>
                <a:ea typeface="Calibri"/>
                <a:cs typeface="Calibri"/>
                <a:sym typeface="Calibri"/>
              </a:defRPr>
            </a:pPr>
            <a:r>
              <a:t>Corporate and</a:t>
            </a:r>
          </a:p>
          <a:p>
            <a:pPr defTabSz="914400">
              <a:defRPr sz="3600">
                <a:latin typeface="Calibri"/>
                <a:ea typeface="Calibri"/>
                <a:cs typeface="Calibri"/>
                <a:sym typeface="Calibri"/>
              </a:defRPr>
            </a:pPr>
            <a:r>
              <a:t>Foundation Ads</a:t>
            </a:r>
          </a:p>
        </p:txBody>
      </p:sp>
      <p:sp>
        <p:nvSpPr>
          <p:cNvPr id="372" name="TextBox 3"/>
          <p:cNvSpPr txBox="1"/>
          <p:nvPr/>
        </p:nvSpPr>
        <p:spPr>
          <a:xfrm>
            <a:off x="3962397" y="3153831"/>
            <a:ext cx="16294101" cy="1973581"/>
          </a:xfrm>
          <a:prstGeom prst="rect">
            <a:avLst/>
          </a:prstGeom>
          <a:gradFill>
            <a:gsLst>
              <a:gs pos="0">
                <a:srgbClr val="FF953E"/>
              </a:gs>
              <a:gs pos="100000">
                <a:srgbClr val="FFD1BB"/>
              </a:gs>
            </a:gsLst>
            <a:lin ang="16200000"/>
          </a:gradFill>
          <a:ln w="12700">
            <a:miter lim="400000"/>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spAutoFit/>
          </a:bodyPr>
          <a:lstStyle>
            <a:lvl1pPr algn="ctr" defTabSz="914400">
              <a:defRPr b="1" sz="4000">
                <a:solidFill>
                  <a:srgbClr val="FFFFFF"/>
                </a:solidFill>
                <a:latin typeface="Calibri"/>
                <a:ea typeface="Calibri"/>
                <a:cs typeface="Calibri"/>
                <a:sym typeface="Calibri"/>
              </a:defRPr>
            </a:lvl1pPr>
          </a:lstStyle>
          <a:p>
            <a:pPr/>
            <a:r>
              <a:t>100% of the Cost of the Tournament is Provided Through the Generosity of Councils, Assemblies, Individual Knights, Affiliated Organizations and a Few Corporate Sponsors</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8" name="Text Placeholder 1"/>
          <p:cNvSpPr txBox="1"/>
          <p:nvPr>
            <p:ph type="body" idx="1"/>
          </p:nvPr>
        </p:nvSpPr>
        <p:spPr>
          <a:xfrm>
            <a:off x="234690" y="4197784"/>
            <a:ext cx="23914622" cy="8971893"/>
          </a:xfrm>
          <a:prstGeom prst="rect">
            <a:avLst/>
          </a:prstGeom>
        </p:spPr>
        <p:txBody>
          <a:bodyPr/>
          <a:lstStyle/>
          <a:p>
            <a:pPr>
              <a:buBlip>
                <a:blip r:embed="rId2"/>
              </a:buBlip>
            </a:pPr>
            <a:r>
              <a:t>Meet the Star Council Award criteria</a:t>
            </a:r>
          </a:p>
          <a:p>
            <a:pPr>
              <a:buBlip>
                <a:blip r:embed="rId2"/>
              </a:buBlip>
            </a:pPr>
            <a:r>
              <a:t>Submit Form 185 by July 1, 2022</a:t>
            </a:r>
          </a:p>
          <a:p>
            <a:pPr>
              <a:buBlip>
                <a:blip r:embed="rId2"/>
              </a:buBlip>
            </a:pPr>
            <a:r>
              <a:t>Pay State Per Capita by March 1, 2023</a:t>
            </a:r>
          </a:p>
          <a:p>
            <a:pPr>
              <a:buBlip>
                <a:blip r:embed="rId2"/>
              </a:buBlip>
            </a:pPr>
            <a:r>
              <a:t>Meet State Charity Goal by June 30, 2023</a:t>
            </a:r>
          </a:p>
          <a:p>
            <a:pPr>
              <a:buBlip>
                <a:blip r:embed="rId2"/>
              </a:buBlip>
            </a:pPr>
            <a:r>
              <a:t>Seat at least one delegate at the State Convention in Dallas May 5-7, 2023</a:t>
            </a:r>
          </a:p>
          <a:p>
            <a:pPr>
              <a:buBlip>
                <a:blip r:embed="rId2"/>
              </a:buBlip>
            </a:pPr>
            <a:r>
              <a:t>Submit Form 1295 Semi-Annual Audit by August 15, 2022 &amp; February 15, 2023</a:t>
            </a:r>
          </a:p>
        </p:txBody>
      </p:sp>
      <p:sp>
        <p:nvSpPr>
          <p:cNvPr id="919" name="Title 2"/>
          <p:cNvSpPr txBox="1"/>
          <p:nvPr>
            <p:ph type="title"/>
          </p:nvPr>
        </p:nvSpPr>
        <p:spPr>
          <a:xfrm>
            <a:off x="4671391" y="584199"/>
            <a:ext cx="18722010" cy="2590804"/>
          </a:xfrm>
          <a:prstGeom prst="rect">
            <a:avLst/>
          </a:prstGeom>
        </p:spPr>
        <p:txBody>
          <a:bodyPr/>
          <a:lstStyle/>
          <a:p>
            <a:pPr defTabSz="1664208">
              <a:defRPr sz="8645">
                <a:effectLst>
                  <a:outerShdw sx="100000" sy="100000" kx="0" ky="0" algn="b" rotWithShape="0" blurRad="11557" dist="23114" dir="18900000">
                    <a:srgbClr val="B9A23B"/>
                  </a:outerShdw>
                </a:effectLst>
              </a:defRPr>
            </a:pPr>
            <a:r>
              <a:t>Star Council</a:t>
            </a:r>
            <a:br/>
            <a:r>
              <a:rPr sz="6552"/>
              <a:t>Lone Star Award for Excellence Requirements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1" name="Text Placeholder 1"/>
          <p:cNvSpPr txBox="1"/>
          <p:nvPr>
            <p:ph type="body" idx="1"/>
          </p:nvPr>
        </p:nvSpPr>
        <p:spPr>
          <a:xfrm>
            <a:off x="234689" y="4438385"/>
            <a:ext cx="23914622" cy="9277616"/>
          </a:xfrm>
          <a:prstGeom prst="rect">
            <a:avLst/>
          </a:prstGeom>
        </p:spPr>
        <p:txBody>
          <a:bodyPr/>
          <a:lstStyle/>
          <a:p>
            <a:pPr>
              <a:lnSpc>
                <a:spcPct val="90000"/>
              </a:lnSpc>
              <a:buBlip>
                <a:blip r:embed="rId2"/>
              </a:buBlip>
              <a:defRPr sz="5600"/>
            </a:pPr>
            <a:r>
              <a:t>Meet the Star Council Award criteria</a:t>
            </a:r>
          </a:p>
          <a:p>
            <a:pPr>
              <a:lnSpc>
                <a:spcPct val="90000"/>
              </a:lnSpc>
              <a:buBlip>
                <a:blip r:embed="rId2"/>
              </a:buBlip>
              <a:defRPr sz="5600"/>
            </a:pPr>
            <a:r>
              <a:t>Submit Form 185 by July 1, 2022</a:t>
            </a:r>
          </a:p>
          <a:p>
            <a:pPr>
              <a:lnSpc>
                <a:spcPct val="90000"/>
              </a:lnSpc>
              <a:buBlip>
                <a:blip r:embed="rId2"/>
              </a:buBlip>
              <a:defRPr sz="5600"/>
            </a:pPr>
            <a:r>
              <a:t>Pay State Per Capita by December 31, 2022</a:t>
            </a:r>
          </a:p>
          <a:p>
            <a:pPr>
              <a:lnSpc>
                <a:spcPct val="90000"/>
              </a:lnSpc>
              <a:buBlip>
                <a:blip r:embed="rId2"/>
              </a:buBlip>
              <a:defRPr sz="5600"/>
            </a:pPr>
            <a:r>
              <a:t>Meet State Charity Goal by December 31, 2022</a:t>
            </a:r>
          </a:p>
          <a:p>
            <a:pPr>
              <a:lnSpc>
                <a:spcPct val="90000"/>
              </a:lnSpc>
              <a:buBlip>
                <a:blip r:embed="rId2"/>
              </a:buBlip>
              <a:defRPr sz="5600"/>
            </a:pPr>
            <a:r>
              <a:t>Seat at least two delegates at the State Convention in Dallas May 5-7, 2023</a:t>
            </a:r>
          </a:p>
          <a:p>
            <a:pPr>
              <a:lnSpc>
                <a:spcPct val="90000"/>
              </a:lnSpc>
              <a:buBlip>
                <a:blip r:embed="rId2"/>
              </a:buBlip>
              <a:defRPr sz="5600"/>
            </a:pPr>
            <a:r>
              <a:t>Submit Form 1295 Semi-Annual Audit by August 15, 2022 &amp; February 15, 2023</a:t>
            </a:r>
          </a:p>
          <a:p>
            <a:pPr>
              <a:lnSpc>
                <a:spcPct val="90000"/>
              </a:lnSpc>
              <a:buBlip>
                <a:blip r:embed="rId2"/>
              </a:buBlip>
              <a:defRPr sz="5600"/>
            </a:pPr>
            <a:r>
              <a:t>File Special Olympics Activities using From 10784 by January 31, 2023</a:t>
            </a:r>
          </a:p>
          <a:p>
            <a:pPr>
              <a:lnSpc>
                <a:spcPct val="90000"/>
              </a:lnSpc>
              <a:buBlip>
                <a:blip r:embed="rId2"/>
              </a:buBlip>
              <a:defRPr sz="5600"/>
            </a:pPr>
            <a:r>
              <a:t>Submit at least one entry for a State Service Program Award or Family of the Year or Chap. Of the Year or Educational Grant by March 1, 2023</a:t>
            </a:r>
          </a:p>
        </p:txBody>
      </p:sp>
      <p:sp>
        <p:nvSpPr>
          <p:cNvPr id="922" name="Title 2"/>
          <p:cNvSpPr txBox="1"/>
          <p:nvPr>
            <p:ph type="title"/>
          </p:nvPr>
        </p:nvSpPr>
        <p:spPr>
          <a:xfrm>
            <a:off x="3938953" y="584199"/>
            <a:ext cx="19812000" cy="2590804"/>
          </a:xfrm>
          <a:prstGeom prst="rect">
            <a:avLst/>
          </a:prstGeom>
        </p:spPr>
        <p:txBody>
          <a:bodyPr/>
          <a:lstStyle/>
          <a:p>
            <a:pPr defTabSz="1536191">
              <a:defRPr sz="7979">
                <a:effectLst>
                  <a:outerShdw sx="100000" sy="100000" kx="0" ky="0" algn="b" rotWithShape="0" blurRad="10668" dist="21336" dir="18900000">
                    <a:srgbClr val="B9A23B"/>
                  </a:outerShdw>
                </a:effectLst>
              </a:defRPr>
            </a:pPr>
            <a:r>
              <a:t>Star Council</a:t>
            </a:r>
            <a:br/>
            <a:r>
              <a:rPr sz="6048"/>
              <a:t>Lone Star Award for Excellence with Distinction Requirements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4" name="Text Placeholder 1"/>
          <p:cNvSpPr txBox="1"/>
          <p:nvPr>
            <p:ph type="body" idx="1"/>
          </p:nvPr>
        </p:nvSpPr>
        <p:spPr>
          <a:xfrm>
            <a:off x="488561" y="3173968"/>
            <a:ext cx="23895440" cy="9045562"/>
          </a:xfrm>
          <a:prstGeom prst="rect">
            <a:avLst/>
          </a:prstGeom>
        </p:spPr>
        <p:txBody>
          <a:bodyPr/>
          <a:lstStyle/>
          <a:p>
            <a:pPr/>
            <a:r>
              <a:t>Gee, that sure is a lot of stuff. How can I keep track?</a:t>
            </a:r>
          </a:p>
        </p:txBody>
      </p:sp>
      <p:sp>
        <p:nvSpPr>
          <p:cNvPr id="925" name="Title 2"/>
          <p:cNvSpPr txBox="1"/>
          <p:nvPr>
            <p:ph type="title"/>
          </p:nvPr>
        </p:nvSpPr>
        <p:spPr>
          <a:xfrm>
            <a:off x="6104730" y="583167"/>
            <a:ext cx="17283896" cy="2590802"/>
          </a:xfrm>
          <a:prstGeom prst="rect">
            <a:avLst/>
          </a:prstGeom>
        </p:spPr>
        <p:txBody>
          <a:bodyPr/>
          <a:lstStyle/>
          <a:p>
            <a:pPr defTabSz="1773936">
              <a:defRPr sz="9215">
                <a:effectLst>
                  <a:outerShdw sx="100000" sy="100000" kx="0" ky="0" algn="b" rotWithShape="0" blurRad="12319" dist="24638" dir="18900000">
                    <a:srgbClr val="B9A23B"/>
                  </a:outerShdw>
                </a:effectLst>
              </a:defRPr>
            </a:pPr>
            <a:r>
              <a:t>Star Council</a:t>
            </a:r>
            <a:br/>
            <a:r>
              <a:rPr sz="6984"/>
              <a:t>Star Tracker – Star Council Award</a:t>
            </a:r>
          </a:p>
        </p:txBody>
      </p:sp>
      <p:pic>
        <p:nvPicPr>
          <p:cNvPr id="926" name="Picture 9" descr="Picture 9"/>
          <p:cNvPicPr>
            <a:picLocks noChangeAspect="1"/>
          </p:cNvPicPr>
          <p:nvPr/>
        </p:nvPicPr>
        <p:blipFill>
          <a:blip r:embed="rId2">
            <a:extLst/>
          </a:blip>
          <a:stretch>
            <a:fillRect/>
          </a:stretch>
        </p:blipFill>
        <p:spPr>
          <a:xfrm>
            <a:off x="1271399" y="3014941"/>
            <a:ext cx="22117227" cy="10303494"/>
          </a:xfrm>
          <a:prstGeom prst="rect">
            <a:avLst/>
          </a:prstGeom>
          <a:ln w="12700">
            <a:miter lim="400000"/>
          </a:ln>
        </p:spPr>
      </p:pic>
      <p:sp>
        <p:nvSpPr>
          <p:cNvPr id="927" name="Oval 10"/>
          <p:cNvSpPr/>
          <p:nvPr/>
        </p:nvSpPr>
        <p:spPr>
          <a:xfrm>
            <a:off x="9263270" y="3617843"/>
            <a:ext cx="4234071" cy="1252333"/>
          </a:xfrm>
          <a:prstGeom prst="ellipse">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28" name="Oval 11"/>
          <p:cNvSpPr/>
          <p:nvPr/>
        </p:nvSpPr>
        <p:spPr>
          <a:xfrm>
            <a:off x="14033321" y="3713919"/>
            <a:ext cx="1133791" cy="1060177"/>
          </a:xfrm>
          <a:prstGeom prst="ellipse">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29" name="Oval 12"/>
          <p:cNvSpPr/>
          <p:nvPr/>
        </p:nvSpPr>
        <p:spPr>
          <a:xfrm>
            <a:off x="15167111" y="3617841"/>
            <a:ext cx="1272211" cy="1252333"/>
          </a:xfrm>
          <a:prstGeom prst="ellipse">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30" name="Oval 13"/>
          <p:cNvSpPr/>
          <p:nvPr/>
        </p:nvSpPr>
        <p:spPr>
          <a:xfrm>
            <a:off x="16300901" y="3617841"/>
            <a:ext cx="1450387" cy="1252333"/>
          </a:xfrm>
          <a:prstGeom prst="ellipse">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31" name="Oval 14"/>
          <p:cNvSpPr/>
          <p:nvPr/>
        </p:nvSpPr>
        <p:spPr>
          <a:xfrm>
            <a:off x="17523781" y="3617841"/>
            <a:ext cx="1450387" cy="1252333"/>
          </a:xfrm>
          <a:prstGeom prst="ellipse">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32" name="Oval 15"/>
          <p:cNvSpPr/>
          <p:nvPr/>
        </p:nvSpPr>
        <p:spPr>
          <a:xfrm>
            <a:off x="18835744" y="3617840"/>
            <a:ext cx="2334605" cy="1252333"/>
          </a:xfrm>
          <a:prstGeom prst="ellipse">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33" name="Oval 16"/>
          <p:cNvSpPr/>
          <p:nvPr/>
        </p:nvSpPr>
        <p:spPr>
          <a:xfrm>
            <a:off x="22116386" y="3730483"/>
            <a:ext cx="1450387" cy="1252333"/>
          </a:xfrm>
          <a:prstGeom prst="ellipse">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24">
                                            <p:bg/>
                                          </p:spTgt>
                                        </p:tgtEl>
                                        <p:attrNameLst>
                                          <p:attrName>style.visibility</p:attrName>
                                        </p:attrNameLst>
                                      </p:cBhvr>
                                      <p:to>
                                        <p:strVal val="visible"/>
                                      </p:to>
                                    </p:set>
                                    <p:animEffect filter="dissolve" transition="in">
                                      <p:cBhvr>
                                        <p:cTn id="7" dur="500"/>
                                        <p:tgtEl>
                                          <p:spTgt spid="924">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924">
                                            <p:txEl>
                                              <p:pRg st="0" end="0"/>
                                            </p:txEl>
                                          </p:spTgt>
                                        </p:tgtEl>
                                        <p:attrNameLst>
                                          <p:attrName>style.visibility</p:attrName>
                                        </p:attrNameLst>
                                      </p:cBhvr>
                                      <p:to>
                                        <p:strVal val="visible"/>
                                      </p:to>
                                    </p:set>
                                    <p:animEffect filter="dissolve" transition="in">
                                      <p:cBhvr>
                                        <p:cTn id="10" dur="500"/>
                                        <p:tgtEl>
                                          <p:spTgt spid="9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2" fill="hold">
                                  <p:stCondLst>
                                    <p:cond delay="0"/>
                                  </p:stCondLst>
                                  <p:iterate type="el" backwards="0">
                                    <p:tmAbs val="0"/>
                                  </p:iterate>
                                  <p:childTnLst>
                                    <p:set>
                                      <p:cBhvr>
                                        <p:cTn id="14" fill="hold"/>
                                        <p:tgtEl>
                                          <p:spTgt spid="926"/>
                                        </p:tgtEl>
                                        <p:attrNameLst>
                                          <p:attrName>style.visibility</p:attrName>
                                        </p:attrNameLst>
                                      </p:cBhvr>
                                      <p:to>
                                        <p:strVal val="visible"/>
                                      </p:to>
                                    </p:set>
                                    <p:animEffect filter="dissolve" transition="in">
                                      <p:cBhvr>
                                        <p:cTn id="15" dur="500"/>
                                        <p:tgtEl>
                                          <p:spTgt spid="926"/>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3" fill="hold">
                                  <p:stCondLst>
                                    <p:cond delay="0"/>
                                  </p:stCondLst>
                                  <p:iterate type="el" backwards="0">
                                    <p:tmAbs val="0"/>
                                  </p:iterate>
                                  <p:childTnLst>
                                    <p:set>
                                      <p:cBhvr>
                                        <p:cTn id="19" fill="hold"/>
                                        <p:tgtEl>
                                          <p:spTgt spid="927"/>
                                        </p:tgtEl>
                                        <p:attrNameLst>
                                          <p:attrName>style.visibility</p:attrName>
                                        </p:attrNameLst>
                                      </p:cBhvr>
                                      <p:to>
                                        <p:strVal val="visible"/>
                                      </p:to>
                                    </p:set>
                                    <p:animEffect filter="dissolve" transition="in">
                                      <p:cBhvr>
                                        <p:cTn id="20" dur="500"/>
                                        <p:tgtEl>
                                          <p:spTgt spid="927"/>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4" fill="hold">
                                  <p:stCondLst>
                                    <p:cond delay="0"/>
                                  </p:stCondLst>
                                  <p:iterate type="el" backwards="0">
                                    <p:tmAbs val="0"/>
                                  </p:iterate>
                                  <p:childTnLst>
                                    <p:set>
                                      <p:cBhvr>
                                        <p:cTn id="24" fill="hold"/>
                                        <p:tgtEl>
                                          <p:spTgt spid="928"/>
                                        </p:tgtEl>
                                        <p:attrNameLst>
                                          <p:attrName>style.visibility</p:attrName>
                                        </p:attrNameLst>
                                      </p:cBhvr>
                                      <p:to>
                                        <p:strVal val="visible"/>
                                      </p:to>
                                    </p:set>
                                    <p:animEffect filter="dissolve" transition="in">
                                      <p:cBhvr>
                                        <p:cTn id="25" dur="500"/>
                                        <p:tgtEl>
                                          <p:spTgt spid="928"/>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5" fill="hold">
                                  <p:stCondLst>
                                    <p:cond delay="0"/>
                                  </p:stCondLst>
                                  <p:iterate type="el" backwards="0">
                                    <p:tmAbs val="0"/>
                                  </p:iterate>
                                  <p:childTnLst>
                                    <p:set>
                                      <p:cBhvr>
                                        <p:cTn id="29" fill="hold"/>
                                        <p:tgtEl>
                                          <p:spTgt spid="929"/>
                                        </p:tgtEl>
                                        <p:attrNameLst>
                                          <p:attrName>style.visibility</p:attrName>
                                        </p:attrNameLst>
                                      </p:cBhvr>
                                      <p:to>
                                        <p:strVal val="visible"/>
                                      </p:to>
                                    </p:set>
                                    <p:animEffect filter="dissolve" transition="in">
                                      <p:cBhvr>
                                        <p:cTn id="30" dur="500"/>
                                        <p:tgtEl>
                                          <p:spTgt spid="929"/>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9" grpId="6" fill="hold">
                                  <p:stCondLst>
                                    <p:cond delay="0"/>
                                  </p:stCondLst>
                                  <p:iterate type="el" backwards="0">
                                    <p:tmAbs val="0"/>
                                  </p:iterate>
                                  <p:childTnLst>
                                    <p:set>
                                      <p:cBhvr>
                                        <p:cTn id="34" fill="hold"/>
                                        <p:tgtEl>
                                          <p:spTgt spid="930"/>
                                        </p:tgtEl>
                                        <p:attrNameLst>
                                          <p:attrName>style.visibility</p:attrName>
                                        </p:attrNameLst>
                                      </p:cBhvr>
                                      <p:to>
                                        <p:strVal val="visible"/>
                                      </p:to>
                                    </p:set>
                                    <p:animEffect filter="dissolve" transition="in">
                                      <p:cBhvr>
                                        <p:cTn id="35" dur="500"/>
                                        <p:tgtEl>
                                          <p:spTgt spid="930"/>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9" grpId="7" fill="hold">
                                  <p:stCondLst>
                                    <p:cond delay="0"/>
                                  </p:stCondLst>
                                  <p:iterate type="el" backwards="0">
                                    <p:tmAbs val="0"/>
                                  </p:iterate>
                                  <p:childTnLst>
                                    <p:set>
                                      <p:cBhvr>
                                        <p:cTn id="39" fill="hold"/>
                                        <p:tgtEl>
                                          <p:spTgt spid="931"/>
                                        </p:tgtEl>
                                        <p:attrNameLst>
                                          <p:attrName>style.visibility</p:attrName>
                                        </p:attrNameLst>
                                      </p:cBhvr>
                                      <p:to>
                                        <p:strVal val="visible"/>
                                      </p:to>
                                    </p:set>
                                    <p:animEffect filter="dissolve" transition="in">
                                      <p:cBhvr>
                                        <p:cTn id="40" dur="500"/>
                                        <p:tgtEl>
                                          <p:spTgt spid="931"/>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9" grpId="8" fill="hold">
                                  <p:stCondLst>
                                    <p:cond delay="0"/>
                                  </p:stCondLst>
                                  <p:iterate type="el" backwards="0">
                                    <p:tmAbs val="0"/>
                                  </p:iterate>
                                  <p:childTnLst>
                                    <p:set>
                                      <p:cBhvr>
                                        <p:cTn id="44" fill="hold"/>
                                        <p:tgtEl>
                                          <p:spTgt spid="932"/>
                                        </p:tgtEl>
                                        <p:attrNameLst>
                                          <p:attrName>style.visibility</p:attrName>
                                        </p:attrNameLst>
                                      </p:cBhvr>
                                      <p:to>
                                        <p:strVal val="visible"/>
                                      </p:to>
                                    </p:set>
                                    <p:animEffect filter="dissolve" transition="in">
                                      <p:cBhvr>
                                        <p:cTn id="45" dur="500"/>
                                        <p:tgtEl>
                                          <p:spTgt spid="932"/>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9" grpId="9" fill="hold">
                                  <p:stCondLst>
                                    <p:cond delay="0"/>
                                  </p:stCondLst>
                                  <p:iterate type="el" backwards="0">
                                    <p:tmAbs val="0"/>
                                  </p:iterate>
                                  <p:childTnLst>
                                    <p:set>
                                      <p:cBhvr>
                                        <p:cTn id="49" fill="hold"/>
                                        <p:tgtEl>
                                          <p:spTgt spid="933"/>
                                        </p:tgtEl>
                                        <p:attrNameLst>
                                          <p:attrName>style.visibility</p:attrName>
                                        </p:attrNameLst>
                                      </p:cBhvr>
                                      <p:to>
                                        <p:strVal val="visible"/>
                                      </p:to>
                                    </p:set>
                                    <p:animEffect filter="dissolve" transition="in">
                                      <p:cBhvr>
                                        <p:cTn id="50" dur="500"/>
                                        <p:tgtEl>
                                          <p:spTgt spid="9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6" grpId="2"/>
      <p:bldP build="p" bldLvl="1" animBg="1" rev="0" advAuto="0" spid="924" grpId="1"/>
      <p:bldP build="whole" bldLvl="1" animBg="1" rev="0" advAuto="0" spid="933" grpId="9"/>
      <p:bldP build="whole" bldLvl="1" animBg="1" rev="0" advAuto="0" spid="931" grpId="7"/>
      <p:bldP build="whole" bldLvl="1" animBg="1" rev="0" advAuto="0" spid="929" grpId="5"/>
      <p:bldP build="whole" bldLvl="1" animBg="1" rev="0" advAuto="0" spid="927" grpId="3"/>
      <p:bldP build="whole" bldLvl="1" animBg="1" rev="0" advAuto="0" spid="932" grpId="8"/>
      <p:bldP build="whole" bldLvl="1" animBg="1" rev="0" advAuto="0" spid="930" grpId="6"/>
      <p:bldP build="whole" bldLvl="1" animBg="1" rev="0" advAuto="0" spid="928" grpId="4"/>
    </p:bldLst>
  </p:timing>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5" name="Title 2"/>
          <p:cNvSpPr txBox="1"/>
          <p:nvPr>
            <p:ph type="title"/>
          </p:nvPr>
        </p:nvSpPr>
        <p:spPr>
          <a:xfrm>
            <a:off x="6104730" y="583167"/>
            <a:ext cx="17283896" cy="2590802"/>
          </a:xfrm>
          <a:prstGeom prst="rect">
            <a:avLst/>
          </a:prstGeom>
        </p:spPr>
        <p:txBody>
          <a:bodyPr/>
          <a:lstStyle/>
          <a:p>
            <a:pPr defTabSz="1773936">
              <a:defRPr sz="9215">
                <a:effectLst>
                  <a:outerShdw sx="100000" sy="100000" kx="0" ky="0" algn="b" rotWithShape="0" blurRad="12319" dist="24638" dir="18900000">
                    <a:srgbClr val="B9A23B"/>
                  </a:outerShdw>
                </a:effectLst>
              </a:defRPr>
            </a:pPr>
            <a:r>
              <a:t>Star Council</a:t>
            </a:r>
            <a:br/>
            <a:r>
              <a:rPr sz="6984"/>
              <a:t>Star Tracker – LSAFE Awards</a:t>
            </a:r>
          </a:p>
        </p:txBody>
      </p:sp>
      <p:sp>
        <p:nvSpPr>
          <p:cNvPr id="936" name="Text Placeholder 5"/>
          <p:cNvSpPr txBox="1"/>
          <p:nvPr>
            <p:ph type="body" idx="1"/>
          </p:nvPr>
        </p:nvSpPr>
        <p:spPr>
          <a:xfrm>
            <a:off x="244280" y="4155318"/>
            <a:ext cx="23895440" cy="9045562"/>
          </a:xfrm>
          <a:prstGeom prst="rect">
            <a:avLst/>
          </a:prstGeom>
        </p:spPr>
        <p:txBody>
          <a:bodyPr/>
          <a:lstStyle/>
          <a:p>
            <a:pPr/>
          </a:p>
        </p:txBody>
      </p:sp>
      <p:pic>
        <p:nvPicPr>
          <p:cNvPr id="937" name="Picture 3" descr="Picture 3"/>
          <p:cNvPicPr>
            <a:picLocks noChangeAspect="1"/>
          </p:cNvPicPr>
          <p:nvPr/>
        </p:nvPicPr>
        <p:blipFill>
          <a:blip r:embed="rId2">
            <a:extLst/>
          </a:blip>
          <a:stretch>
            <a:fillRect/>
          </a:stretch>
        </p:blipFill>
        <p:spPr>
          <a:xfrm>
            <a:off x="1501315" y="3898108"/>
            <a:ext cx="21381370" cy="9302772"/>
          </a:xfrm>
          <a:prstGeom prst="rect">
            <a:avLst/>
          </a:prstGeom>
          <a:ln w="12700">
            <a:miter lim="400000"/>
          </a:ln>
        </p:spPr>
      </p:pic>
      <p:sp>
        <p:nvSpPr>
          <p:cNvPr id="938" name="Oval 14"/>
          <p:cNvSpPr/>
          <p:nvPr/>
        </p:nvSpPr>
        <p:spPr>
          <a:xfrm>
            <a:off x="7871060" y="4389780"/>
            <a:ext cx="1133791" cy="1060177"/>
          </a:xfrm>
          <a:prstGeom prst="ellipse">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39" name="Oval 15"/>
          <p:cNvSpPr/>
          <p:nvPr/>
        </p:nvSpPr>
        <p:spPr>
          <a:xfrm>
            <a:off x="9004850" y="4389780"/>
            <a:ext cx="2405273" cy="1060177"/>
          </a:xfrm>
          <a:prstGeom prst="ellipse">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40" name="Oval 16"/>
          <p:cNvSpPr/>
          <p:nvPr/>
        </p:nvSpPr>
        <p:spPr>
          <a:xfrm>
            <a:off x="11230485" y="4389780"/>
            <a:ext cx="2405273" cy="1060177"/>
          </a:xfrm>
          <a:prstGeom prst="ellipse">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41" name="Oval 17"/>
          <p:cNvSpPr/>
          <p:nvPr/>
        </p:nvSpPr>
        <p:spPr>
          <a:xfrm>
            <a:off x="13436973" y="4389780"/>
            <a:ext cx="1133791" cy="1060177"/>
          </a:xfrm>
          <a:prstGeom prst="ellipse">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42" name="Oval 18"/>
          <p:cNvSpPr/>
          <p:nvPr/>
        </p:nvSpPr>
        <p:spPr>
          <a:xfrm>
            <a:off x="14432291" y="4389778"/>
            <a:ext cx="2861797" cy="1060177"/>
          </a:xfrm>
          <a:prstGeom prst="ellipse">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43" name="Oval 19"/>
          <p:cNvSpPr/>
          <p:nvPr/>
        </p:nvSpPr>
        <p:spPr>
          <a:xfrm>
            <a:off x="17155613" y="4446099"/>
            <a:ext cx="1395509" cy="1060177"/>
          </a:xfrm>
          <a:prstGeom prst="ellipse">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44" name="Oval 20"/>
          <p:cNvSpPr/>
          <p:nvPr/>
        </p:nvSpPr>
        <p:spPr>
          <a:xfrm>
            <a:off x="18551120" y="4502418"/>
            <a:ext cx="1447085" cy="1060177"/>
          </a:xfrm>
          <a:prstGeom prst="ellipse">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45" name="Oval 21"/>
          <p:cNvSpPr/>
          <p:nvPr/>
        </p:nvSpPr>
        <p:spPr>
          <a:xfrm>
            <a:off x="21037252" y="4502418"/>
            <a:ext cx="1845433" cy="1060177"/>
          </a:xfrm>
          <a:prstGeom prst="ellipse">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37"/>
                                        </p:tgtEl>
                                        <p:attrNameLst>
                                          <p:attrName>style.visibility</p:attrName>
                                        </p:attrNameLst>
                                      </p:cBhvr>
                                      <p:to>
                                        <p:strVal val="visible"/>
                                      </p:to>
                                    </p:set>
                                    <p:animEffect filter="dissolve" transition="in">
                                      <p:cBhvr>
                                        <p:cTn id="7" dur="500"/>
                                        <p:tgtEl>
                                          <p:spTgt spid="93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938"/>
                                        </p:tgtEl>
                                        <p:attrNameLst>
                                          <p:attrName>style.visibility</p:attrName>
                                        </p:attrNameLst>
                                      </p:cBhvr>
                                      <p:to>
                                        <p:strVal val="visible"/>
                                      </p:to>
                                    </p:set>
                                    <p:animEffect filter="dissolve" transition="in">
                                      <p:cBhvr>
                                        <p:cTn id="12" dur="500"/>
                                        <p:tgtEl>
                                          <p:spTgt spid="93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939"/>
                                        </p:tgtEl>
                                        <p:attrNameLst>
                                          <p:attrName>style.visibility</p:attrName>
                                        </p:attrNameLst>
                                      </p:cBhvr>
                                      <p:to>
                                        <p:strVal val="visible"/>
                                      </p:to>
                                    </p:set>
                                    <p:animEffect filter="dissolve" transition="in">
                                      <p:cBhvr>
                                        <p:cTn id="17" dur="500"/>
                                        <p:tgtEl>
                                          <p:spTgt spid="93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940"/>
                                        </p:tgtEl>
                                        <p:attrNameLst>
                                          <p:attrName>style.visibility</p:attrName>
                                        </p:attrNameLst>
                                      </p:cBhvr>
                                      <p:to>
                                        <p:strVal val="visible"/>
                                      </p:to>
                                    </p:set>
                                    <p:animEffect filter="dissolve" transition="in">
                                      <p:cBhvr>
                                        <p:cTn id="22" dur="500"/>
                                        <p:tgtEl>
                                          <p:spTgt spid="940"/>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941"/>
                                        </p:tgtEl>
                                        <p:attrNameLst>
                                          <p:attrName>style.visibility</p:attrName>
                                        </p:attrNameLst>
                                      </p:cBhvr>
                                      <p:to>
                                        <p:strVal val="visible"/>
                                      </p:to>
                                    </p:set>
                                    <p:animEffect filter="dissolve" transition="in">
                                      <p:cBhvr>
                                        <p:cTn id="27" dur="500"/>
                                        <p:tgtEl>
                                          <p:spTgt spid="941"/>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942"/>
                                        </p:tgtEl>
                                        <p:attrNameLst>
                                          <p:attrName>style.visibility</p:attrName>
                                        </p:attrNameLst>
                                      </p:cBhvr>
                                      <p:to>
                                        <p:strVal val="visible"/>
                                      </p:to>
                                    </p:set>
                                    <p:animEffect filter="dissolve" transition="in">
                                      <p:cBhvr>
                                        <p:cTn id="32" dur="500"/>
                                        <p:tgtEl>
                                          <p:spTgt spid="942"/>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7" fill="hold">
                                  <p:stCondLst>
                                    <p:cond delay="0"/>
                                  </p:stCondLst>
                                  <p:iterate type="el" backwards="0">
                                    <p:tmAbs val="0"/>
                                  </p:iterate>
                                  <p:childTnLst>
                                    <p:set>
                                      <p:cBhvr>
                                        <p:cTn id="36" fill="hold"/>
                                        <p:tgtEl>
                                          <p:spTgt spid="943"/>
                                        </p:tgtEl>
                                        <p:attrNameLst>
                                          <p:attrName>style.visibility</p:attrName>
                                        </p:attrNameLst>
                                      </p:cBhvr>
                                      <p:to>
                                        <p:strVal val="visible"/>
                                      </p:to>
                                    </p:set>
                                    <p:animEffect filter="dissolve" transition="in">
                                      <p:cBhvr>
                                        <p:cTn id="37" dur="500"/>
                                        <p:tgtEl>
                                          <p:spTgt spid="943"/>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9" grpId="8" fill="hold">
                                  <p:stCondLst>
                                    <p:cond delay="0"/>
                                  </p:stCondLst>
                                  <p:iterate type="el" backwards="0">
                                    <p:tmAbs val="0"/>
                                  </p:iterate>
                                  <p:childTnLst>
                                    <p:set>
                                      <p:cBhvr>
                                        <p:cTn id="41" fill="hold"/>
                                        <p:tgtEl>
                                          <p:spTgt spid="944"/>
                                        </p:tgtEl>
                                        <p:attrNameLst>
                                          <p:attrName>style.visibility</p:attrName>
                                        </p:attrNameLst>
                                      </p:cBhvr>
                                      <p:to>
                                        <p:strVal val="visible"/>
                                      </p:to>
                                    </p:set>
                                    <p:animEffect filter="dissolve" transition="in">
                                      <p:cBhvr>
                                        <p:cTn id="42" dur="500"/>
                                        <p:tgtEl>
                                          <p:spTgt spid="944"/>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ID="9" grpId="9" fill="hold">
                                  <p:stCondLst>
                                    <p:cond delay="0"/>
                                  </p:stCondLst>
                                  <p:iterate type="el" backwards="0">
                                    <p:tmAbs val="0"/>
                                  </p:iterate>
                                  <p:childTnLst>
                                    <p:set>
                                      <p:cBhvr>
                                        <p:cTn id="46" fill="hold"/>
                                        <p:tgtEl>
                                          <p:spTgt spid="945"/>
                                        </p:tgtEl>
                                        <p:attrNameLst>
                                          <p:attrName>style.visibility</p:attrName>
                                        </p:attrNameLst>
                                      </p:cBhvr>
                                      <p:to>
                                        <p:strVal val="visible"/>
                                      </p:to>
                                    </p:set>
                                    <p:animEffect filter="dissolve" transition="in">
                                      <p:cBhvr>
                                        <p:cTn id="47" dur="500"/>
                                        <p:tgtEl>
                                          <p:spTgt spid="9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0" grpId="4"/>
      <p:bldP build="whole" bldLvl="1" animBg="1" rev="0" advAuto="0" spid="941" grpId="5"/>
      <p:bldP build="whole" bldLvl="1" animBg="1" rev="0" advAuto="0" spid="937" grpId="1"/>
      <p:bldP build="whole" bldLvl="1" animBg="1" rev="0" advAuto="0" spid="938" grpId="2"/>
      <p:bldP build="whole" bldLvl="1" animBg="1" rev="0" advAuto="0" spid="939" grpId="3"/>
      <p:bldP build="whole" bldLvl="1" animBg="1" rev="0" advAuto="0" spid="945" grpId="9"/>
      <p:bldP build="whole" bldLvl="1" animBg="1" rev="0" advAuto="0" spid="942" grpId="6"/>
      <p:bldP build="whole" bldLvl="1" animBg="1" rev="0" advAuto="0" spid="943" grpId="7"/>
      <p:bldP build="whole" bldLvl="1" animBg="1" rev="0" advAuto="0" spid="944" grpId="8"/>
    </p:bldLst>
  </p:timing>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7" name="Text Placeholder 1"/>
          <p:cNvSpPr txBox="1"/>
          <p:nvPr>
            <p:ph type="body" idx="1"/>
          </p:nvPr>
        </p:nvSpPr>
        <p:spPr>
          <a:xfrm>
            <a:off x="234690" y="4197784"/>
            <a:ext cx="23914622" cy="8971893"/>
          </a:xfrm>
          <a:prstGeom prst="rect">
            <a:avLst/>
          </a:prstGeom>
        </p:spPr>
        <p:txBody>
          <a:bodyPr/>
          <a:lstStyle/>
          <a:p>
            <a:pPr>
              <a:buBlip>
                <a:blip r:embed="rId2"/>
              </a:buBlip>
            </a:pPr>
            <a:r>
              <a:t>Star Tracker will be e-mailed out twice a month via Constant Contact</a:t>
            </a:r>
          </a:p>
          <a:p>
            <a:pPr>
              <a:buBlip>
                <a:blip r:embed="rId2"/>
              </a:buBlip>
            </a:pPr>
            <a:r>
              <a:t>Star Tracker, along with other Star council resources, can be downloaded from:</a:t>
            </a:r>
          </a:p>
          <a:p>
            <a:pPr marL="0" indent="6350">
              <a:buSzTx/>
              <a:buNone/>
            </a:pPr>
            <a:r>
              <a:t>	</a:t>
            </a:r>
            <a:r>
              <a:rPr u="sng">
                <a:solidFill>
                  <a:srgbClr val="0000FF"/>
                </a:solidFill>
                <a:uFill>
                  <a:solidFill>
                    <a:srgbClr val="0000FF"/>
                  </a:solidFill>
                </a:uFill>
                <a:hlinkClick r:id="rId3" invalidUrl="" action="" tgtFrame="" tooltip="" history="1" highlightClick="0" endSnd="0"/>
              </a:rPr>
              <a:t>https://www.tkofc.org/downloads/star-council</a:t>
            </a:r>
          </a:p>
        </p:txBody>
      </p:sp>
      <p:sp>
        <p:nvSpPr>
          <p:cNvPr id="948" name="Title 2"/>
          <p:cNvSpPr txBox="1"/>
          <p:nvPr>
            <p:ph type="title"/>
          </p:nvPr>
        </p:nvSpPr>
        <p:spPr>
          <a:xfrm>
            <a:off x="6108700" y="584199"/>
            <a:ext cx="17284700" cy="2590804"/>
          </a:xfrm>
          <a:prstGeom prst="rect">
            <a:avLst/>
          </a:prstGeom>
        </p:spPr>
        <p:txBody>
          <a:bodyPr/>
          <a:lstStyle/>
          <a:p>
            <a:pPr>
              <a:defRPr sz="8500"/>
            </a:pPr>
            <a:r>
              <a:t>Star Council</a:t>
            </a:r>
            <a:br/>
            <a:r>
              <a:rPr sz="6400"/>
              <a:t>Star Tracker – Online Location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0" name="Title 2"/>
          <p:cNvSpPr txBox="1"/>
          <p:nvPr>
            <p:ph type="title"/>
          </p:nvPr>
        </p:nvSpPr>
        <p:spPr>
          <a:xfrm>
            <a:off x="6104730" y="583167"/>
            <a:ext cx="17283896" cy="2590802"/>
          </a:xfrm>
          <a:prstGeom prst="rect">
            <a:avLst/>
          </a:prstGeom>
        </p:spPr>
        <p:txBody>
          <a:bodyPr/>
          <a:lstStyle/>
          <a:p>
            <a:pPr defTabSz="1773936">
              <a:defRPr sz="9215">
                <a:effectLst>
                  <a:outerShdw sx="100000" sy="100000" kx="0" ky="0" algn="b" rotWithShape="0" blurRad="12319" dist="24638" dir="18900000">
                    <a:srgbClr val="B9A23B"/>
                  </a:outerShdw>
                </a:effectLst>
              </a:defRPr>
            </a:pPr>
            <a:r>
              <a:t>Star Council</a:t>
            </a:r>
            <a:br/>
            <a:r>
              <a:rPr sz="6984"/>
              <a:t>Resources – Officers Online</a:t>
            </a:r>
          </a:p>
        </p:txBody>
      </p:sp>
      <p:sp>
        <p:nvSpPr>
          <p:cNvPr id="951" name="Text Placeholder 5"/>
          <p:cNvSpPr txBox="1"/>
          <p:nvPr>
            <p:ph type="body" sz="quarter" idx="1"/>
          </p:nvPr>
        </p:nvSpPr>
        <p:spPr>
          <a:xfrm>
            <a:off x="17981989" y="3119246"/>
            <a:ext cx="6117974" cy="10026913"/>
          </a:xfrm>
          <a:prstGeom prst="rect">
            <a:avLst/>
          </a:prstGeom>
        </p:spPr>
        <p:txBody>
          <a:bodyPr/>
          <a:lstStyle/>
          <a:p>
            <a:pPr/>
            <a:r>
              <a:t>Didn’t get the e-mail? Get login info from Supreme Council Customer Service Department at 1-800-380-9995 </a:t>
            </a:r>
          </a:p>
        </p:txBody>
      </p:sp>
      <p:pic>
        <p:nvPicPr>
          <p:cNvPr id="952" name="Picture 4" descr="Picture 4"/>
          <p:cNvPicPr>
            <a:picLocks noChangeAspect="1"/>
          </p:cNvPicPr>
          <p:nvPr/>
        </p:nvPicPr>
        <p:blipFill>
          <a:blip r:embed="rId2">
            <a:extLst/>
          </a:blip>
          <a:stretch>
            <a:fillRect/>
          </a:stretch>
        </p:blipFill>
        <p:spPr>
          <a:xfrm>
            <a:off x="606833" y="4307478"/>
            <a:ext cx="17076982" cy="8533879"/>
          </a:xfrm>
          <a:prstGeom prst="rect">
            <a:avLst/>
          </a:prstGeom>
          <a:ln w="12700">
            <a:miter lim="400000"/>
          </a:ln>
        </p:spPr>
      </p:pic>
      <p:sp>
        <p:nvSpPr>
          <p:cNvPr id="953" name="Oval 1"/>
          <p:cNvSpPr/>
          <p:nvPr/>
        </p:nvSpPr>
        <p:spPr>
          <a:xfrm>
            <a:off x="15226748" y="3893123"/>
            <a:ext cx="1411357" cy="977052"/>
          </a:xfrm>
          <a:prstGeom prst="ellipse">
            <a:avLst/>
          </a:prstGeom>
          <a:ln w="5715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54" name="Arrow: Right 10"/>
          <p:cNvSpPr/>
          <p:nvPr/>
        </p:nvSpPr>
        <p:spPr>
          <a:xfrm rot="1683768">
            <a:off x="13690463" y="3517262"/>
            <a:ext cx="1649897" cy="454186"/>
          </a:xfrm>
          <a:prstGeom prst="rightArrow">
            <a:avLst>
              <a:gd name="adj1" fmla="val 50000"/>
              <a:gd name="adj2" fmla="val 50000"/>
            </a:avLst>
          </a:prstGeom>
          <a:ln w="381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54"/>
                                        </p:tgtEl>
                                        <p:attrNameLst>
                                          <p:attrName>style.visibility</p:attrName>
                                        </p:attrNameLst>
                                      </p:cBhvr>
                                      <p:to>
                                        <p:strVal val="visible"/>
                                      </p:to>
                                    </p:set>
                                    <p:animEffect filter="dissolve" transition="in">
                                      <p:cBhvr>
                                        <p:cTn id="7" dur="500"/>
                                        <p:tgtEl>
                                          <p:spTgt spid="954"/>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953"/>
                                        </p:tgtEl>
                                        <p:attrNameLst>
                                          <p:attrName>style.visibility</p:attrName>
                                        </p:attrNameLst>
                                      </p:cBhvr>
                                      <p:to>
                                        <p:strVal val="visible"/>
                                      </p:to>
                                    </p:set>
                                    <p:animEffect filter="dissolve" transition="in">
                                      <p:cBhvr>
                                        <p:cTn id="11" dur="500"/>
                                        <p:tgtEl>
                                          <p:spTgt spid="953"/>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951">
                                            <p:bg/>
                                          </p:spTgt>
                                        </p:tgtEl>
                                        <p:attrNameLst>
                                          <p:attrName>style.visibility</p:attrName>
                                        </p:attrNameLst>
                                      </p:cBhvr>
                                      <p:to>
                                        <p:strVal val="visible"/>
                                      </p:to>
                                    </p:set>
                                    <p:animEffect filter="dissolve" transition="in">
                                      <p:cBhvr>
                                        <p:cTn id="16" dur="500"/>
                                        <p:tgtEl>
                                          <p:spTgt spid="951">
                                            <p:bg/>
                                          </p:spTgt>
                                        </p:tgtEl>
                                      </p:cBhvr>
                                    </p:animEffect>
                                  </p:childTnLst>
                                </p:cTn>
                              </p:par>
                              <p:par>
                                <p:cTn id="17" presetClass="entr" nodeType="withEffect" presetSubtype="0" presetID="9" grpId="3" fill="hold">
                                  <p:stCondLst>
                                    <p:cond delay="0"/>
                                  </p:stCondLst>
                                  <p:iterate type="el" backwards="0">
                                    <p:tmAbs val="0"/>
                                  </p:iterate>
                                  <p:childTnLst>
                                    <p:set>
                                      <p:cBhvr>
                                        <p:cTn id="18" fill="hold"/>
                                        <p:tgtEl>
                                          <p:spTgt spid="951">
                                            <p:txEl>
                                              <p:pRg st="0" end="0"/>
                                            </p:txEl>
                                          </p:spTgt>
                                        </p:tgtEl>
                                        <p:attrNameLst>
                                          <p:attrName>style.visibility</p:attrName>
                                        </p:attrNameLst>
                                      </p:cBhvr>
                                      <p:to>
                                        <p:strVal val="visible"/>
                                      </p:to>
                                    </p:set>
                                    <p:animEffect filter="dissolve" transition="in">
                                      <p:cBhvr>
                                        <p:cTn id="19" dur="500"/>
                                        <p:tgtEl>
                                          <p:spTgt spid="951">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4" grpId="1"/>
      <p:bldP build="whole" bldLvl="1" animBg="1" rev="0" advAuto="0" spid="953" grpId="2"/>
      <p:bldP build="p" bldLvl="1" animBg="1" rev="0" advAuto="0" spid="951" grpId="3"/>
    </p:bldLst>
  </p:timing>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6" name="Picture 3" descr="Picture 3"/>
          <p:cNvPicPr>
            <a:picLocks noChangeAspect="1"/>
          </p:cNvPicPr>
          <p:nvPr/>
        </p:nvPicPr>
        <p:blipFill>
          <a:blip r:embed="rId2">
            <a:extLst/>
          </a:blip>
          <a:stretch>
            <a:fillRect/>
          </a:stretch>
        </p:blipFill>
        <p:spPr>
          <a:xfrm>
            <a:off x="2398913" y="3843966"/>
            <a:ext cx="19586174" cy="9187758"/>
          </a:xfrm>
          <a:prstGeom prst="rect">
            <a:avLst/>
          </a:prstGeom>
          <a:ln w="12700">
            <a:miter lim="400000"/>
          </a:ln>
        </p:spPr>
      </p:pic>
      <p:sp>
        <p:nvSpPr>
          <p:cNvPr id="957" name="Title 2"/>
          <p:cNvSpPr txBox="1"/>
          <p:nvPr>
            <p:ph type="title"/>
          </p:nvPr>
        </p:nvSpPr>
        <p:spPr>
          <a:xfrm>
            <a:off x="6104730" y="583167"/>
            <a:ext cx="17283896" cy="2590802"/>
          </a:xfrm>
          <a:prstGeom prst="rect">
            <a:avLst/>
          </a:prstGeom>
        </p:spPr>
        <p:txBody>
          <a:bodyPr/>
          <a:lstStyle/>
          <a:p>
            <a:pPr defTabSz="1773936">
              <a:defRPr sz="9215">
                <a:effectLst>
                  <a:outerShdw sx="100000" sy="100000" kx="0" ky="0" algn="b" rotWithShape="0" blurRad="12319" dist="24638" dir="18900000">
                    <a:srgbClr val="B9A23B"/>
                  </a:outerShdw>
                </a:effectLst>
              </a:defRPr>
            </a:pPr>
            <a:r>
              <a:t>Star Council</a:t>
            </a:r>
            <a:br/>
            <a:r>
              <a:rPr sz="6984"/>
              <a:t>Resources – Officers Online</a:t>
            </a:r>
          </a:p>
        </p:txBody>
      </p:sp>
      <p:sp>
        <p:nvSpPr>
          <p:cNvPr id="958" name="Oval 10"/>
          <p:cNvSpPr/>
          <p:nvPr/>
        </p:nvSpPr>
        <p:spPr>
          <a:xfrm>
            <a:off x="19752363" y="6857999"/>
            <a:ext cx="735497" cy="685752"/>
          </a:xfrm>
          <a:prstGeom prst="ellipse">
            <a:avLst/>
          </a:prstGeom>
          <a:ln w="5715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59" name="Oval 7"/>
          <p:cNvSpPr/>
          <p:nvPr/>
        </p:nvSpPr>
        <p:spPr>
          <a:xfrm>
            <a:off x="17009166" y="9077738"/>
            <a:ext cx="735497" cy="685751"/>
          </a:xfrm>
          <a:prstGeom prst="ellipse">
            <a:avLst/>
          </a:prstGeom>
          <a:ln w="5715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60" name="Oval 8"/>
          <p:cNvSpPr/>
          <p:nvPr/>
        </p:nvSpPr>
        <p:spPr>
          <a:xfrm>
            <a:off x="17009164" y="11054730"/>
            <a:ext cx="735497" cy="685751"/>
          </a:xfrm>
          <a:prstGeom prst="ellipse">
            <a:avLst/>
          </a:prstGeom>
          <a:ln w="5715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61" name="Oval 9"/>
          <p:cNvSpPr/>
          <p:nvPr/>
        </p:nvSpPr>
        <p:spPr>
          <a:xfrm>
            <a:off x="6904381" y="4150347"/>
            <a:ext cx="1424611" cy="685751"/>
          </a:xfrm>
          <a:prstGeom prst="ellipse">
            <a:avLst/>
          </a:prstGeom>
          <a:ln w="5715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
        <p:nvSpPr>
          <p:cNvPr id="962" name="Oval 11"/>
          <p:cNvSpPr/>
          <p:nvPr/>
        </p:nvSpPr>
        <p:spPr>
          <a:xfrm>
            <a:off x="11131825" y="4150347"/>
            <a:ext cx="1702637" cy="685751"/>
          </a:xfrm>
          <a:prstGeom prst="ellipse">
            <a:avLst/>
          </a:prstGeom>
          <a:ln w="5715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58"/>
                                        </p:tgtEl>
                                        <p:attrNameLst>
                                          <p:attrName>style.visibility</p:attrName>
                                        </p:attrNameLst>
                                      </p:cBhvr>
                                      <p:to>
                                        <p:strVal val="visible"/>
                                      </p:to>
                                    </p:set>
                                    <p:animEffect filter="dissolve" transition="in">
                                      <p:cBhvr>
                                        <p:cTn id="7" dur="500"/>
                                        <p:tgtEl>
                                          <p:spTgt spid="95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959"/>
                                        </p:tgtEl>
                                        <p:attrNameLst>
                                          <p:attrName>style.visibility</p:attrName>
                                        </p:attrNameLst>
                                      </p:cBhvr>
                                      <p:to>
                                        <p:strVal val="visible"/>
                                      </p:to>
                                    </p:set>
                                    <p:animEffect filter="dissolve" transition="in">
                                      <p:cBhvr>
                                        <p:cTn id="12" dur="500"/>
                                        <p:tgtEl>
                                          <p:spTgt spid="95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960"/>
                                        </p:tgtEl>
                                        <p:attrNameLst>
                                          <p:attrName>style.visibility</p:attrName>
                                        </p:attrNameLst>
                                      </p:cBhvr>
                                      <p:to>
                                        <p:strVal val="visible"/>
                                      </p:to>
                                    </p:set>
                                    <p:animEffect filter="dissolve" transition="in">
                                      <p:cBhvr>
                                        <p:cTn id="17" dur="500"/>
                                        <p:tgtEl>
                                          <p:spTgt spid="96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961"/>
                                        </p:tgtEl>
                                        <p:attrNameLst>
                                          <p:attrName>style.visibility</p:attrName>
                                        </p:attrNameLst>
                                      </p:cBhvr>
                                      <p:to>
                                        <p:strVal val="visible"/>
                                      </p:to>
                                    </p:set>
                                    <p:animEffect filter="dissolve" transition="in">
                                      <p:cBhvr>
                                        <p:cTn id="22" dur="500"/>
                                        <p:tgtEl>
                                          <p:spTgt spid="961"/>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962"/>
                                        </p:tgtEl>
                                        <p:attrNameLst>
                                          <p:attrName>style.visibility</p:attrName>
                                        </p:attrNameLst>
                                      </p:cBhvr>
                                      <p:to>
                                        <p:strVal val="visible"/>
                                      </p:to>
                                    </p:set>
                                    <p:animEffect filter="dissolve" transition="in">
                                      <p:cBhvr>
                                        <p:cTn id="27" dur="500"/>
                                        <p:tgtEl>
                                          <p:spTgt spid="9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9" grpId="2"/>
      <p:bldP build="whole" bldLvl="1" animBg="1" rev="0" advAuto="0" spid="961" grpId="4"/>
      <p:bldP build="whole" bldLvl="1" animBg="1" rev="0" advAuto="0" spid="962" grpId="5"/>
      <p:bldP build="whole" bldLvl="1" animBg="1" rev="0" advAuto="0" spid="960" grpId="3"/>
      <p:bldP build="whole" bldLvl="1" animBg="1" rev="0" advAuto="0" spid="958" grpId="1"/>
    </p:bldLst>
  </p:timing>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64" name="Picture 3" descr="Picture 3"/>
          <p:cNvPicPr>
            <a:picLocks noChangeAspect="1"/>
          </p:cNvPicPr>
          <p:nvPr/>
        </p:nvPicPr>
        <p:blipFill>
          <a:blip r:embed="rId2">
            <a:extLst/>
          </a:blip>
          <a:stretch>
            <a:fillRect/>
          </a:stretch>
        </p:blipFill>
        <p:spPr>
          <a:xfrm>
            <a:off x="4234069" y="3357200"/>
            <a:ext cx="16873406" cy="9775633"/>
          </a:xfrm>
          <a:prstGeom prst="rect">
            <a:avLst/>
          </a:prstGeom>
          <a:ln w="12700">
            <a:miter lim="400000"/>
          </a:ln>
        </p:spPr>
      </p:pic>
      <p:sp>
        <p:nvSpPr>
          <p:cNvPr id="965" name="Title 2"/>
          <p:cNvSpPr txBox="1"/>
          <p:nvPr>
            <p:ph type="title"/>
          </p:nvPr>
        </p:nvSpPr>
        <p:spPr>
          <a:xfrm>
            <a:off x="6104730" y="583167"/>
            <a:ext cx="17283896" cy="2590802"/>
          </a:xfrm>
          <a:prstGeom prst="rect">
            <a:avLst/>
          </a:prstGeom>
        </p:spPr>
        <p:txBody>
          <a:bodyPr/>
          <a:lstStyle/>
          <a:p>
            <a:pPr defTabSz="1773936">
              <a:defRPr sz="9215">
                <a:effectLst>
                  <a:outerShdw sx="100000" sy="100000" kx="0" ky="0" algn="b" rotWithShape="0" blurRad="12319" dist="24638" dir="18900000">
                    <a:srgbClr val="B9A23B"/>
                  </a:outerShdw>
                </a:effectLst>
              </a:defRPr>
            </a:pPr>
            <a:r>
              <a:t>Star Council</a:t>
            </a:r>
            <a:br/>
            <a:r>
              <a:rPr sz="6984"/>
              <a:t>Resources – Officers Online</a:t>
            </a:r>
          </a:p>
        </p:txBody>
      </p:sp>
      <p:sp>
        <p:nvSpPr>
          <p:cNvPr id="966" name="Oval 10"/>
          <p:cNvSpPr/>
          <p:nvPr/>
        </p:nvSpPr>
        <p:spPr>
          <a:xfrm>
            <a:off x="10575235" y="6679096"/>
            <a:ext cx="1769167" cy="1043559"/>
          </a:xfrm>
          <a:prstGeom prst="ellipse">
            <a:avLst/>
          </a:prstGeom>
          <a:ln w="5715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66"/>
                                        </p:tgtEl>
                                        <p:attrNameLst>
                                          <p:attrName>style.visibility</p:attrName>
                                        </p:attrNameLst>
                                      </p:cBhvr>
                                      <p:to>
                                        <p:strVal val="visible"/>
                                      </p:to>
                                    </p:set>
                                    <p:animEffect filter="dissolve" transition="in">
                                      <p:cBhvr>
                                        <p:cTn id="7" dur="500"/>
                                        <p:tgtEl>
                                          <p:spTgt spid="9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6" grpId="1"/>
    </p:bldLst>
  </p:timing>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8" name="Title 2"/>
          <p:cNvSpPr txBox="1"/>
          <p:nvPr>
            <p:ph type="title"/>
          </p:nvPr>
        </p:nvSpPr>
        <p:spPr>
          <a:xfrm>
            <a:off x="6104730" y="583167"/>
            <a:ext cx="17283896" cy="2590802"/>
          </a:xfrm>
          <a:prstGeom prst="rect">
            <a:avLst/>
          </a:prstGeom>
        </p:spPr>
        <p:txBody>
          <a:bodyPr/>
          <a:lstStyle/>
          <a:p>
            <a:pPr defTabSz="1773936">
              <a:defRPr sz="9215">
                <a:effectLst>
                  <a:outerShdw sx="100000" sy="100000" kx="0" ky="0" algn="b" rotWithShape="0" blurRad="12319" dist="24638" dir="18900000">
                    <a:srgbClr val="B9A23B"/>
                  </a:outerShdw>
                </a:effectLst>
              </a:defRPr>
            </a:pPr>
            <a:r>
              <a:t>Star Council</a:t>
            </a:r>
            <a:br/>
            <a:r>
              <a:rPr sz="6984"/>
              <a:t>Resources – Officers Online</a:t>
            </a:r>
          </a:p>
        </p:txBody>
      </p:sp>
      <p:sp>
        <p:nvSpPr>
          <p:cNvPr id="969" name="Oval 10"/>
          <p:cNvSpPr/>
          <p:nvPr/>
        </p:nvSpPr>
        <p:spPr>
          <a:xfrm>
            <a:off x="6301409" y="7394712"/>
            <a:ext cx="4174435" cy="3170535"/>
          </a:xfrm>
          <a:prstGeom prst="ellipse">
            <a:avLst/>
          </a:prstGeom>
          <a:ln w="5715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pic>
        <p:nvPicPr>
          <p:cNvPr id="970" name="Picture 3" descr="Picture 3"/>
          <p:cNvPicPr>
            <a:picLocks noChangeAspect="1"/>
          </p:cNvPicPr>
          <p:nvPr/>
        </p:nvPicPr>
        <p:blipFill>
          <a:blip r:embed="rId2">
            <a:extLst/>
          </a:blip>
          <a:stretch>
            <a:fillRect/>
          </a:stretch>
        </p:blipFill>
        <p:spPr>
          <a:xfrm>
            <a:off x="4122477" y="3150754"/>
            <a:ext cx="16139046" cy="959931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2" name="Title 2"/>
          <p:cNvSpPr txBox="1"/>
          <p:nvPr>
            <p:ph type="title"/>
          </p:nvPr>
        </p:nvSpPr>
        <p:spPr>
          <a:xfrm>
            <a:off x="6104730" y="583167"/>
            <a:ext cx="17283896" cy="2590802"/>
          </a:xfrm>
          <a:prstGeom prst="rect">
            <a:avLst/>
          </a:prstGeom>
        </p:spPr>
        <p:txBody>
          <a:bodyPr/>
          <a:lstStyle/>
          <a:p>
            <a:pPr defTabSz="1773936">
              <a:defRPr sz="9215">
                <a:effectLst>
                  <a:outerShdw sx="100000" sy="100000" kx="0" ky="0" algn="b" rotWithShape="0" blurRad="12319" dist="24638" dir="18900000">
                    <a:srgbClr val="B9A23B"/>
                  </a:outerShdw>
                </a:effectLst>
              </a:defRPr>
            </a:pPr>
            <a:r>
              <a:t>Star Council</a:t>
            </a:r>
            <a:br/>
            <a:r>
              <a:rPr sz="6984"/>
              <a:t>Goals</a:t>
            </a:r>
          </a:p>
        </p:txBody>
      </p:sp>
      <p:graphicFrame>
        <p:nvGraphicFramePr>
          <p:cNvPr id="973" name="Table 1"/>
          <p:cNvGraphicFramePr/>
          <p:nvPr/>
        </p:nvGraphicFramePr>
        <p:xfrm>
          <a:off x="5038952" y="2995062"/>
          <a:ext cx="17283898" cy="981993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784596"/>
                <a:gridCol w="5249650"/>
                <a:gridCol w="5249650"/>
              </a:tblGrid>
              <a:tr h="577643">
                <a:tc>
                  <a:txBody>
                    <a:bodyPr/>
                    <a:lstStyle/>
                    <a:p>
                      <a:pPr>
                        <a:defRPr sz="1800">
                          <a:effectLst/>
                        </a:defRPr>
                      </a:pPr>
                      <a:r>
                        <a:rPr sz="4000">
                          <a:latin typeface="+mn-lt"/>
                          <a:ea typeface="+mn-ea"/>
                          <a:cs typeface="+mn-cs"/>
                        </a:rPr>
                        <a:t>Diocese</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Active Councils</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Star Council Goal</a:t>
                      </a:r>
                    </a:p>
                  </a:txBody>
                  <a:tcPr marL="0" marR="0" marT="0" marB="0" anchor="b" anchorCtr="0" horzOverflow="overflow">
                    <a:solidFill>
                      <a:srgbClr val="FFFFFF"/>
                    </a:solidFill>
                  </a:tcPr>
                </a:tc>
              </a:tr>
              <a:tr h="577643">
                <a:tc>
                  <a:txBody>
                    <a:bodyPr/>
                    <a:lstStyle/>
                    <a:p>
                      <a:pPr>
                        <a:defRPr sz="1800">
                          <a:effectLst/>
                        </a:defRPr>
                      </a:pPr>
                      <a:r>
                        <a:rPr sz="4000">
                          <a:latin typeface="+mn-lt"/>
                          <a:ea typeface="+mn-ea"/>
                          <a:cs typeface="+mn-cs"/>
                        </a:rPr>
                        <a:t>Amarillo</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23</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6</a:t>
                      </a:r>
                    </a:p>
                  </a:txBody>
                  <a:tcPr marL="0" marR="0" marT="0" marB="0" anchor="b" anchorCtr="0" horzOverflow="overflow">
                    <a:solidFill>
                      <a:srgbClr val="FFFFFF"/>
                    </a:solidFill>
                  </a:tcPr>
                </a:tc>
              </a:tr>
              <a:tr h="577643">
                <a:tc>
                  <a:txBody>
                    <a:bodyPr/>
                    <a:lstStyle/>
                    <a:p>
                      <a:pPr>
                        <a:defRPr sz="1800">
                          <a:effectLst/>
                        </a:defRPr>
                      </a:pPr>
                      <a:r>
                        <a:rPr sz="4000">
                          <a:latin typeface="+mn-lt"/>
                          <a:ea typeface="+mn-ea"/>
                          <a:cs typeface="+mn-cs"/>
                        </a:rPr>
                        <a:t>Austin</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90</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22</a:t>
                      </a:r>
                    </a:p>
                  </a:txBody>
                  <a:tcPr marL="0" marR="0" marT="0" marB="0" anchor="b" anchorCtr="0" horzOverflow="overflow">
                    <a:solidFill>
                      <a:srgbClr val="FFFFFF"/>
                    </a:solidFill>
                  </a:tcPr>
                </a:tc>
              </a:tr>
              <a:tr h="577643">
                <a:tc>
                  <a:txBody>
                    <a:bodyPr/>
                    <a:lstStyle/>
                    <a:p>
                      <a:pPr>
                        <a:defRPr sz="1800">
                          <a:effectLst/>
                        </a:defRPr>
                      </a:pPr>
                      <a:r>
                        <a:rPr sz="4000">
                          <a:latin typeface="+mn-lt"/>
                          <a:ea typeface="+mn-ea"/>
                          <a:cs typeface="+mn-cs"/>
                        </a:rPr>
                        <a:t>Beaumont</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28</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7</a:t>
                      </a:r>
                    </a:p>
                  </a:txBody>
                  <a:tcPr marL="0" marR="0" marT="0" marB="0" anchor="b" anchorCtr="0" horzOverflow="overflow">
                    <a:solidFill>
                      <a:srgbClr val="FFFFFF"/>
                    </a:solidFill>
                  </a:tcPr>
                </a:tc>
              </a:tr>
              <a:tr h="577643">
                <a:tc>
                  <a:txBody>
                    <a:bodyPr/>
                    <a:lstStyle/>
                    <a:p>
                      <a:pPr>
                        <a:defRPr sz="1800">
                          <a:effectLst/>
                        </a:defRPr>
                      </a:pPr>
                      <a:r>
                        <a:rPr sz="4000">
                          <a:latin typeface="+mn-lt"/>
                          <a:ea typeface="+mn-ea"/>
                          <a:cs typeface="+mn-cs"/>
                        </a:rPr>
                        <a:t>Brownsville</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40</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10</a:t>
                      </a:r>
                    </a:p>
                  </a:txBody>
                  <a:tcPr marL="0" marR="0" marT="0" marB="0" anchor="b" anchorCtr="0" horzOverflow="overflow">
                    <a:solidFill>
                      <a:srgbClr val="FFFFFF"/>
                    </a:solidFill>
                  </a:tcPr>
                </a:tc>
              </a:tr>
              <a:tr h="577643">
                <a:tc>
                  <a:txBody>
                    <a:bodyPr/>
                    <a:lstStyle/>
                    <a:p>
                      <a:pPr>
                        <a:defRPr sz="1800">
                          <a:effectLst/>
                        </a:defRPr>
                      </a:pPr>
                      <a:r>
                        <a:rPr sz="4000">
                          <a:latin typeface="+mn-lt"/>
                          <a:ea typeface="+mn-ea"/>
                          <a:cs typeface="+mn-cs"/>
                        </a:rPr>
                        <a:t>Corpus Christi</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42</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10</a:t>
                      </a:r>
                    </a:p>
                  </a:txBody>
                  <a:tcPr marL="0" marR="0" marT="0" marB="0" anchor="b" anchorCtr="0" horzOverflow="overflow">
                    <a:solidFill>
                      <a:srgbClr val="FFFFFF"/>
                    </a:solidFill>
                  </a:tcPr>
                </a:tc>
              </a:tr>
              <a:tr h="577643">
                <a:tc>
                  <a:txBody>
                    <a:bodyPr/>
                    <a:lstStyle/>
                    <a:p>
                      <a:pPr>
                        <a:defRPr sz="1800">
                          <a:effectLst/>
                        </a:defRPr>
                      </a:pPr>
                      <a:r>
                        <a:rPr sz="4000">
                          <a:latin typeface="+mn-lt"/>
                          <a:ea typeface="+mn-ea"/>
                          <a:cs typeface="+mn-cs"/>
                        </a:rPr>
                        <a:t>Dallas</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59</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14</a:t>
                      </a:r>
                    </a:p>
                  </a:txBody>
                  <a:tcPr marL="0" marR="0" marT="0" marB="0" anchor="b" anchorCtr="0" horzOverflow="overflow">
                    <a:solidFill>
                      <a:srgbClr val="FFFFFF"/>
                    </a:solidFill>
                  </a:tcPr>
                </a:tc>
              </a:tr>
              <a:tr h="577643">
                <a:tc>
                  <a:txBody>
                    <a:bodyPr/>
                    <a:lstStyle/>
                    <a:p>
                      <a:pPr>
                        <a:defRPr sz="1800">
                          <a:effectLst/>
                        </a:defRPr>
                      </a:pPr>
                      <a:r>
                        <a:rPr sz="4000">
                          <a:latin typeface="+mn-lt"/>
                          <a:ea typeface="+mn-ea"/>
                          <a:cs typeface="+mn-cs"/>
                        </a:rPr>
                        <a:t>El Paso</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32</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7</a:t>
                      </a:r>
                    </a:p>
                  </a:txBody>
                  <a:tcPr marL="0" marR="0" marT="0" marB="0" anchor="b" anchorCtr="0" horzOverflow="overflow">
                    <a:solidFill>
                      <a:srgbClr val="FFFFFF"/>
                    </a:solidFill>
                  </a:tcPr>
                </a:tc>
              </a:tr>
              <a:tr h="577643">
                <a:tc>
                  <a:txBody>
                    <a:bodyPr/>
                    <a:lstStyle/>
                    <a:p>
                      <a:pPr>
                        <a:defRPr sz="1800">
                          <a:effectLst/>
                        </a:defRPr>
                      </a:pPr>
                      <a:r>
                        <a:rPr sz="4000">
                          <a:latin typeface="+mn-lt"/>
                          <a:ea typeface="+mn-ea"/>
                          <a:cs typeface="+mn-cs"/>
                        </a:rPr>
                        <a:t>Fort Worth</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64</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16</a:t>
                      </a:r>
                    </a:p>
                  </a:txBody>
                  <a:tcPr marL="0" marR="0" marT="0" marB="0" anchor="b" anchorCtr="0" horzOverflow="overflow">
                    <a:solidFill>
                      <a:srgbClr val="FFFFFF"/>
                    </a:solidFill>
                  </a:tcPr>
                </a:tc>
              </a:tr>
              <a:tr h="577643">
                <a:tc>
                  <a:txBody>
                    <a:bodyPr/>
                    <a:lstStyle/>
                    <a:p>
                      <a:pPr>
                        <a:defRPr sz="1800">
                          <a:effectLst/>
                        </a:defRPr>
                      </a:pPr>
                      <a:r>
                        <a:rPr sz="4000">
                          <a:latin typeface="+mn-lt"/>
                          <a:ea typeface="+mn-ea"/>
                          <a:cs typeface="+mn-cs"/>
                        </a:rPr>
                        <a:t>Gal-Houston</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124</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30</a:t>
                      </a:r>
                    </a:p>
                  </a:txBody>
                  <a:tcPr marL="0" marR="0" marT="0" marB="0" anchor="b" anchorCtr="0" horzOverflow="overflow">
                    <a:solidFill>
                      <a:srgbClr val="FFFFFF"/>
                    </a:solidFill>
                  </a:tcPr>
                </a:tc>
              </a:tr>
              <a:tr h="577643">
                <a:tc>
                  <a:txBody>
                    <a:bodyPr/>
                    <a:lstStyle/>
                    <a:p>
                      <a:pPr>
                        <a:defRPr sz="1800">
                          <a:effectLst/>
                        </a:defRPr>
                      </a:pPr>
                      <a:r>
                        <a:rPr sz="4000">
                          <a:latin typeface="+mn-lt"/>
                          <a:ea typeface="+mn-ea"/>
                          <a:cs typeface="+mn-cs"/>
                        </a:rPr>
                        <a:t>Laredo</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10</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2</a:t>
                      </a:r>
                    </a:p>
                  </a:txBody>
                  <a:tcPr marL="0" marR="0" marT="0" marB="0" anchor="b" anchorCtr="0" horzOverflow="overflow">
                    <a:solidFill>
                      <a:srgbClr val="FFFFFF"/>
                    </a:solidFill>
                  </a:tcPr>
                </a:tc>
              </a:tr>
              <a:tr h="577643">
                <a:tc>
                  <a:txBody>
                    <a:bodyPr/>
                    <a:lstStyle/>
                    <a:p>
                      <a:pPr>
                        <a:defRPr sz="1800">
                          <a:effectLst/>
                        </a:defRPr>
                      </a:pPr>
                      <a:r>
                        <a:rPr sz="4000">
                          <a:latin typeface="+mn-lt"/>
                          <a:ea typeface="+mn-ea"/>
                          <a:cs typeface="+mn-cs"/>
                        </a:rPr>
                        <a:t>Lubbock</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26</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6</a:t>
                      </a:r>
                    </a:p>
                  </a:txBody>
                  <a:tcPr marL="0" marR="0" marT="0" marB="0" anchor="b" anchorCtr="0" horzOverflow="overflow">
                    <a:solidFill>
                      <a:srgbClr val="FFFFFF"/>
                    </a:solidFill>
                  </a:tcPr>
                </a:tc>
              </a:tr>
              <a:tr h="577643">
                <a:tc>
                  <a:txBody>
                    <a:bodyPr/>
                    <a:lstStyle/>
                    <a:p>
                      <a:pPr>
                        <a:defRPr sz="1800">
                          <a:effectLst/>
                        </a:defRPr>
                      </a:pPr>
                      <a:r>
                        <a:rPr sz="4000">
                          <a:latin typeface="+mn-lt"/>
                          <a:ea typeface="+mn-ea"/>
                          <a:cs typeface="+mn-cs"/>
                        </a:rPr>
                        <a:t>San Angelo</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32</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7</a:t>
                      </a:r>
                    </a:p>
                  </a:txBody>
                  <a:tcPr marL="0" marR="0" marT="0" marB="0" anchor="b" anchorCtr="0" horzOverflow="overflow">
                    <a:solidFill>
                      <a:srgbClr val="FFFFFF"/>
                    </a:solidFill>
                  </a:tcPr>
                </a:tc>
              </a:tr>
              <a:tr h="577643">
                <a:tc>
                  <a:txBody>
                    <a:bodyPr/>
                    <a:lstStyle/>
                    <a:p>
                      <a:pPr>
                        <a:defRPr sz="1800">
                          <a:effectLst/>
                        </a:defRPr>
                      </a:pPr>
                      <a:r>
                        <a:rPr sz="4000">
                          <a:latin typeface="+mn-lt"/>
                          <a:ea typeface="+mn-ea"/>
                          <a:cs typeface="+mn-cs"/>
                        </a:rPr>
                        <a:t>San Antonio</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101</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24</a:t>
                      </a:r>
                    </a:p>
                  </a:txBody>
                  <a:tcPr marL="0" marR="0" marT="0" marB="0" anchor="b" anchorCtr="0" horzOverflow="overflow">
                    <a:solidFill>
                      <a:srgbClr val="FFFFFF"/>
                    </a:solidFill>
                  </a:tcPr>
                </a:tc>
              </a:tr>
              <a:tr h="577643">
                <a:tc>
                  <a:txBody>
                    <a:bodyPr/>
                    <a:lstStyle/>
                    <a:p>
                      <a:pPr>
                        <a:defRPr sz="1800">
                          <a:effectLst/>
                        </a:defRPr>
                      </a:pPr>
                      <a:r>
                        <a:rPr sz="4000">
                          <a:latin typeface="+mn-lt"/>
                          <a:ea typeface="+mn-ea"/>
                          <a:cs typeface="+mn-cs"/>
                        </a:rPr>
                        <a:t>Tyler</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31</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7</a:t>
                      </a:r>
                    </a:p>
                  </a:txBody>
                  <a:tcPr marL="0" marR="0" marT="0" marB="0" anchor="b" anchorCtr="0" horzOverflow="overflow">
                    <a:solidFill>
                      <a:srgbClr val="FFFFFF"/>
                    </a:solidFill>
                  </a:tcPr>
                </a:tc>
              </a:tr>
              <a:tr h="577643">
                <a:tc>
                  <a:txBody>
                    <a:bodyPr/>
                    <a:lstStyle/>
                    <a:p>
                      <a:pPr>
                        <a:defRPr sz="1800">
                          <a:effectLst/>
                        </a:defRPr>
                      </a:pPr>
                      <a:r>
                        <a:rPr sz="4000">
                          <a:latin typeface="+mn-lt"/>
                          <a:ea typeface="+mn-ea"/>
                          <a:cs typeface="+mn-cs"/>
                        </a:rPr>
                        <a:t>Victoria</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32</a:t>
                      </a:r>
                    </a:p>
                  </a:txBody>
                  <a:tcPr marL="0" marR="0" marT="0" marB="0" anchor="b" anchorCtr="0" horzOverflow="overflow">
                    <a:solidFill>
                      <a:srgbClr val="FFFFFF"/>
                    </a:solidFill>
                  </a:tcPr>
                </a:tc>
                <a:tc>
                  <a:txBody>
                    <a:bodyPr/>
                    <a:lstStyle/>
                    <a:p>
                      <a:pPr>
                        <a:defRPr sz="1800">
                          <a:effectLst/>
                        </a:defRPr>
                      </a:pPr>
                      <a:r>
                        <a:rPr sz="4000">
                          <a:latin typeface="+mn-lt"/>
                          <a:ea typeface="+mn-ea"/>
                          <a:cs typeface="+mn-cs"/>
                        </a:rPr>
                        <a:t>7</a:t>
                      </a:r>
                    </a:p>
                  </a:txBody>
                  <a:tcPr marL="0" marR="0" marT="0" marB="0" anchor="b" anchorCtr="0" horzOverflow="overflow">
                    <a:solidFill>
                      <a:srgbClr val="FFFFFF"/>
                    </a:solidFill>
                  </a:tcPr>
                </a:tc>
              </a:tr>
              <a:tr h="577643">
                <a:tc>
                  <a:txBody>
                    <a:bodyPr/>
                    <a:lstStyle/>
                    <a:p>
                      <a:pPr>
                        <a:defRPr sz="1800">
                          <a:effectLst/>
                        </a:defRPr>
                      </a:pPr>
                      <a:r>
                        <a:rPr b="1" sz="4000">
                          <a:latin typeface="+mn-lt"/>
                          <a:ea typeface="+mn-ea"/>
                          <a:cs typeface="+mn-cs"/>
                        </a:rPr>
                        <a:t>TOTAL</a:t>
                      </a:r>
                    </a:p>
                  </a:txBody>
                  <a:tcPr marL="0" marR="0" marT="0" marB="0" anchor="b" anchorCtr="0" horzOverflow="overflow">
                    <a:solidFill>
                      <a:srgbClr val="FFFFFF"/>
                    </a:solidFill>
                  </a:tcPr>
                </a:tc>
                <a:tc>
                  <a:txBody>
                    <a:bodyPr/>
                    <a:lstStyle/>
                    <a:p>
                      <a:pPr>
                        <a:defRPr sz="1800">
                          <a:effectLst/>
                        </a:defRPr>
                      </a:pPr>
                      <a:r>
                        <a:rPr b="1" sz="4000">
                          <a:latin typeface="+mn-lt"/>
                          <a:ea typeface="+mn-ea"/>
                          <a:cs typeface="+mn-cs"/>
                        </a:rPr>
                        <a:t>734</a:t>
                      </a:r>
                    </a:p>
                  </a:txBody>
                  <a:tcPr marL="0" marR="0" marT="0" marB="0" anchor="b" anchorCtr="0" horzOverflow="overflow">
                    <a:solidFill>
                      <a:srgbClr val="FFFFFF"/>
                    </a:solidFill>
                  </a:tcPr>
                </a:tc>
                <a:tc>
                  <a:txBody>
                    <a:bodyPr/>
                    <a:lstStyle/>
                    <a:p>
                      <a:pPr>
                        <a:defRPr sz="1800">
                          <a:effectLst/>
                        </a:defRPr>
                      </a:pPr>
                      <a:r>
                        <a:rPr b="1" sz="4000">
                          <a:latin typeface="+mn-lt"/>
                          <a:ea typeface="+mn-ea"/>
                          <a:cs typeface="+mn-cs"/>
                        </a:rPr>
                        <a:t>175</a:t>
                      </a:r>
                    </a:p>
                  </a:txBody>
                  <a:tcPr marL="0" marR="0" marT="0" marB="0" anchor="b" anchorCtr="0" horzOverflow="overflow">
                    <a:solidFill>
                      <a:srgbClr val="FFFFFF"/>
                    </a:solidFill>
                  </a:tcPr>
                </a:tc>
              </a:tr>
            </a:tbl>
          </a:graphicData>
        </a:graphic>
      </p:graphicFrame>
      <p:sp>
        <p:nvSpPr>
          <p:cNvPr id="974" name="Rectangle 3"/>
          <p:cNvSpPr/>
          <p:nvPr/>
        </p:nvSpPr>
        <p:spPr>
          <a:xfrm>
            <a:off x="5714813" y="6498571"/>
            <a:ext cx="16210910" cy="718859"/>
          </a:xfrm>
          <a:prstGeom prst="rect">
            <a:avLst/>
          </a:prstGeom>
          <a:ln w="5715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Title 1"/>
          <p:cNvSpPr txBox="1"/>
          <p:nvPr>
            <p:ph type="title"/>
          </p:nvPr>
        </p:nvSpPr>
        <p:spPr>
          <a:prstGeom prst="rect">
            <a:avLst/>
          </a:prstGeom>
          <a:solidFill>
            <a:srgbClr val="FFFFFF"/>
          </a:solidFill>
          <a:ln w="50800">
            <a:solidFill>
              <a:srgbClr val="000000"/>
            </a:solidFill>
            <a:round/>
          </a:ln>
        </p:spPr>
        <p:txBody>
          <a:bodyPr/>
          <a:lstStyle>
            <a:lvl1pPr>
              <a:defRPr i="1" u="sng"/>
            </a:lvl1pPr>
          </a:lstStyle>
          <a:p>
            <a:pPr>
              <a:defRPr>
                <a:effectLst/>
              </a:defRPr>
            </a:pPr>
            <a:r>
              <a:t>What Do I Need To Do???</a:t>
            </a:r>
          </a:p>
        </p:txBody>
      </p:sp>
      <p:sp>
        <p:nvSpPr>
          <p:cNvPr id="375" name="TextBox 2"/>
          <p:cNvSpPr txBox="1"/>
          <p:nvPr/>
        </p:nvSpPr>
        <p:spPr>
          <a:xfrm>
            <a:off x="3962400" y="5205977"/>
            <a:ext cx="6881105" cy="3497581"/>
          </a:xfrm>
          <a:prstGeom prst="rect">
            <a:avLst/>
          </a:prstGeom>
          <a:gradFill>
            <a:gsLst>
              <a:gs pos="0">
                <a:srgbClr val="A2C3FF"/>
              </a:gs>
              <a:gs pos="35000">
                <a:srgbClr val="BDD4FF"/>
              </a:gs>
              <a:gs pos="100000">
                <a:srgbClr val="E6EEFF"/>
              </a:gs>
            </a:gsLst>
            <a:lin ang="16200000"/>
          </a:gradFill>
          <a:ln w="12700">
            <a:solidFill>
              <a:srgbClr val="4A7EBB"/>
            </a:solidFill>
          </a:ln>
          <a:effectLst>
            <a:outerShdw sx="100000" sy="100000" kx="0" ky="0" algn="b" rotWithShape="0" blurRad="76200" dist="38100" dir="5400000">
              <a:srgbClr val="000000">
                <a:alpha val="38000"/>
              </a:srgbClr>
            </a:outerShdw>
          </a:effectLst>
          <a:extLst>
            <a:ext uri="{C572A759-6A51-4108-AA02-DFA0A04FC94B}">
              <ma14:wrappingTextBoxFlag xmlns:ma14="http://schemas.microsoft.com/office/mac/drawingml/2011/main" val="1"/>
            </a:ext>
          </a:extLst>
        </p:spPr>
        <p:txBody>
          <a:bodyPr tIns="91439" bIns="91439">
            <a:spAutoFit/>
          </a:bodyPr>
          <a:lstStyle/>
          <a:p>
            <a:pPr algn="ctr" defTabSz="914400">
              <a:defRPr b="1" i="1" sz="5600" u="sng">
                <a:latin typeface="Calibri"/>
                <a:ea typeface="Calibri"/>
                <a:cs typeface="Calibri"/>
                <a:sym typeface="Calibri"/>
              </a:defRPr>
            </a:pPr>
            <a:r>
              <a:t>Please</a:t>
            </a:r>
            <a:r>
              <a:rPr u="none"/>
              <a:t> Make a Commitment for Your Council and Yourself!</a:t>
            </a:r>
          </a:p>
        </p:txBody>
      </p:sp>
      <p:pic>
        <p:nvPicPr>
          <p:cNvPr id="376" name="Picture 4" descr="Picture 4"/>
          <p:cNvPicPr>
            <a:picLocks noChangeAspect="1"/>
          </p:cNvPicPr>
          <p:nvPr/>
        </p:nvPicPr>
        <p:blipFill>
          <a:blip r:embed="rId2">
            <a:extLst/>
          </a:blip>
          <a:stretch>
            <a:fillRect/>
          </a:stretch>
        </p:blipFill>
        <p:spPr>
          <a:xfrm>
            <a:off x="11533971" y="2514966"/>
            <a:ext cx="8529217" cy="11377084"/>
          </a:xfrm>
          <a:prstGeom prst="rect">
            <a:avLst/>
          </a:prstGeom>
          <a:ln w="12700">
            <a:miter lim="400000"/>
          </a:ln>
        </p:spPr>
      </p:pic>
      <p:sp>
        <p:nvSpPr>
          <p:cNvPr id="377" name="Notched Right Arrow 5"/>
          <p:cNvSpPr/>
          <p:nvPr/>
        </p:nvSpPr>
        <p:spPr>
          <a:xfrm>
            <a:off x="7895166" y="9696533"/>
            <a:ext cx="1956817" cy="9692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16250" y="5400"/>
                </a:lnTo>
                <a:lnTo>
                  <a:pt x="16250" y="0"/>
                </a:lnTo>
                <a:lnTo>
                  <a:pt x="21600" y="10800"/>
                </a:lnTo>
                <a:lnTo>
                  <a:pt x="16250" y="21600"/>
                </a:lnTo>
                <a:lnTo>
                  <a:pt x="16250" y="16200"/>
                </a:lnTo>
                <a:lnTo>
                  <a:pt x="0" y="16200"/>
                </a:lnTo>
                <a:lnTo>
                  <a:pt x="2675" y="10800"/>
                </a:lnTo>
                <a:close/>
              </a:path>
            </a:pathLst>
          </a:custGeom>
          <a:gradFill>
            <a:gsLst>
              <a:gs pos="0">
                <a:srgbClr val="3F80CE"/>
              </a:gs>
              <a:gs pos="100000">
                <a:srgbClr val="A2C3FF"/>
              </a:gs>
            </a:gsLst>
            <a:lin ang="16200000"/>
          </a:gradFill>
          <a:ln w="12700">
            <a:solidFill>
              <a:srgbClr val="4A7EBB"/>
            </a:solidFill>
          </a:ln>
          <a:effectLst>
            <a:outerShdw sx="100000" sy="100000" kx="0" ky="0" algn="b" rotWithShape="0" blurRad="76200" dist="38100" dir="5400000">
              <a:srgbClr val="000000">
                <a:alpha val="35000"/>
              </a:srgbClr>
            </a:outerShdw>
          </a:effectLst>
        </p:spPr>
        <p:txBody>
          <a:bodyPr tIns="91439" bIns="91439" anchor="ctr"/>
          <a:lstStyle/>
          <a:p>
            <a:pPr algn="ctr" defTabSz="914400">
              <a:defRPr sz="3600">
                <a:solidFill>
                  <a:srgbClr val="FFFFFF"/>
                </a:solidFill>
                <a:latin typeface="Calibri"/>
                <a:ea typeface="Calibri"/>
                <a:cs typeface="Calibri"/>
                <a:sym typeface="Calibri"/>
              </a:defRPr>
            </a:pPr>
          </a:p>
        </p:txBody>
      </p:sp>
      <p:sp>
        <p:nvSpPr>
          <p:cNvPr id="378" name="Notched Right Arrow 6"/>
          <p:cNvSpPr/>
          <p:nvPr/>
        </p:nvSpPr>
        <p:spPr>
          <a:xfrm>
            <a:off x="3962400" y="9696533"/>
            <a:ext cx="1956817" cy="9692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16250" y="5400"/>
                </a:lnTo>
                <a:lnTo>
                  <a:pt x="16250" y="0"/>
                </a:lnTo>
                <a:lnTo>
                  <a:pt x="21600" y="10800"/>
                </a:lnTo>
                <a:lnTo>
                  <a:pt x="16250" y="21600"/>
                </a:lnTo>
                <a:lnTo>
                  <a:pt x="16250" y="16200"/>
                </a:lnTo>
                <a:lnTo>
                  <a:pt x="0" y="16200"/>
                </a:lnTo>
                <a:lnTo>
                  <a:pt x="2675" y="10800"/>
                </a:lnTo>
                <a:close/>
              </a:path>
            </a:pathLst>
          </a:custGeom>
          <a:gradFill>
            <a:gsLst>
              <a:gs pos="0">
                <a:srgbClr val="3F80CE"/>
              </a:gs>
              <a:gs pos="100000">
                <a:srgbClr val="A2C3FF"/>
              </a:gs>
            </a:gsLst>
            <a:lin ang="16200000"/>
          </a:gradFill>
          <a:ln w="12700">
            <a:solidFill>
              <a:srgbClr val="4A7EBB"/>
            </a:solidFill>
          </a:ln>
          <a:effectLst>
            <a:outerShdw sx="100000" sy="100000" kx="0" ky="0" algn="b" rotWithShape="0" blurRad="76200" dist="38100" dir="5400000">
              <a:srgbClr val="000000">
                <a:alpha val="35000"/>
              </a:srgbClr>
            </a:outerShdw>
          </a:effectLst>
        </p:spPr>
        <p:txBody>
          <a:bodyPr tIns="91439" bIns="91439" anchor="ctr"/>
          <a:lstStyle/>
          <a:p>
            <a:pPr algn="ctr" defTabSz="914400">
              <a:defRPr sz="36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6" name="Title 2"/>
          <p:cNvSpPr txBox="1"/>
          <p:nvPr>
            <p:ph type="title"/>
          </p:nvPr>
        </p:nvSpPr>
        <p:spPr>
          <a:xfrm>
            <a:off x="6104730" y="583167"/>
            <a:ext cx="17283896" cy="2590802"/>
          </a:xfrm>
          <a:prstGeom prst="rect">
            <a:avLst/>
          </a:prstGeom>
        </p:spPr>
        <p:txBody>
          <a:bodyPr/>
          <a:lstStyle/>
          <a:p>
            <a:pPr defTabSz="1773936">
              <a:defRPr sz="9215">
                <a:effectLst>
                  <a:outerShdw sx="100000" sy="100000" kx="0" ky="0" algn="b" rotWithShape="0" blurRad="12319" dist="24638" dir="18900000">
                    <a:srgbClr val="B9A23B"/>
                  </a:outerShdw>
                </a:effectLst>
              </a:defRPr>
            </a:pPr>
            <a:r>
              <a:t>Star Council</a:t>
            </a:r>
            <a:br/>
            <a:r>
              <a:rPr sz="6984"/>
              <a:t>Strategies for Success</a:t>
            </a:r>
          </a:p>
        </p:txBody>
      </p:sp>
      <p:sp>
        <p:nvSpPr>
          <p:cNvPr id="977" name="TextBox 3"/>
          <p:cNvSpPr txBox="1"/>
          <p:nvPr/>
        </p:nvSpPr>
        <p:spPr>
          <a:xfrm>
            <a:off x="2763078" y="4870173"/>
            <a:ext cx="19301792" cy="588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2600">
                <a:latin typeface="+mn-lt"/>
                <a:ea typeface="+mn-ea"/>
                <a:cs typeface="+mn-cs"/>
                <a:sym typeface="Calisto MT"/>
              </a:defRPr>
            </a:pPr>
            <a:r>
              <a:t>Accuracy is preferred</a:t>
            </a:r>
          </a:p>
          <a:p>
            <a:pPr algn="ctr">
              <a:defRPr sz="12600">
                <a:latin typeface="+mn-lt"/>
                <a:ea typeface="+mn-ea"/>
                <a:cs typeface="+mn-cs"/>
                <a:sym typeface="Calisto MT"/>
              </a:defRPr>
            </a:pPr>
          </a:p>
          <a:p>
            <a:pPr algn="ctr">
              <a:defRPr sz="12600">
                <a:latin typeface="+mn-lt"/>
                <a:ea typeface="+mn-ea"/>
                <a:cs typeface="+mn-cs"/>
                <a:sym typeface="Calisto MT"/>
              </a:defRPr>
            </a:pPr>
            <a:r>
              <a:t> Timeliness is mandatory</a:t>
            </a:r>
          </a:p>
        </p:txBody>
      </p:sp>
      <p:sp>
        <p:nvSpPr>
          <p:cNvPr id="978" name="Star: 5 Points 4"/>
          <p:cNvSpPr/>
          <p:nvPr/>
        </p:nvSpPr>
        <p:spPr>
          <a:xfrm>
            <a:off x="11968480" y="7477759"/>
            <a:ext cx="914401" cy="914401"/>
          </a:xfrm>
          <a:prstGeom prst="star5">
            <a:avLst>
              <a:gd name="adj" fmla="val 19098"/>
              <a:gd name="hf" fmla="val 105146"/>
              <a:gd name="vf" fmla="val 110557"/>
            </a:avLst>
          </a:prstGeom>
          <a:ln w="57150">
            <a:solidFill>
              <a:srgbClr val="00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defRPr>
                <a:latin typeface="+mn-lt"/>
                <a:ea typeface="+mn-ea"/>
                <a:cs typeface="+mn-cs"/>
                <a:sym typeface="Calisto MT"/>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0" name="TextBox 1"/>
          <p:cNvSpPr txBox="1"/>
          <p:nvPr/>
        </p:nvSpPr>
        <p:spPr>
          <a:xfrm>
            <a:off x="15118080" y="6111645"/>
            <a:ext cx="8046720" cy="379475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ctr">
              <a:defRPr b="1" sz="8000">
                <a:latin typeface="+mn-lt"/>
                <a:ea typeface="+mn-ea"/>
                <a:cs typeface="+mn-cs"/>
                <a:sym typeface="Calisto MT"/>
              </a:defRPr>
            </a:lvl1pPr>
          </a:lstStyle>
          <a:p>
            <a:pPr/>
            <a:r>
              <a:t>Education, Training, and Communication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2" name="Double-click to edit"/>
          <p:cNvSpPr txBox="1"/>
          <p:nvPr>
            <p:ph type="body" idx="1"/>
          </p:nvPr>
        </p:nvSpPr>
        <p:spPr>
          <a:xfrm>
            <a:off x="244280" y="4155318"/>
            <a:ext cx="23895440" cy="9045562"/>
          </a:xfrm>
          <a:prstGeom prst="rect">
            <a:avLst/>
          </a:prstGeom>
        </p:spPr>
        <p:txBody>
          <a:bodyPr/>
          <a:lstStyle/>
          <a:p>
            <a:pPr algn="l"/>
            <a:r>
              <a:t>Ed Tydings, ETC Director</a:t>
            </a:r>
          </a:p>
          <a:p>
            <a:pPr algn="l"/>
            <a:r>
              <a:rPr u="sng">
                <a:solidFill>
                  <a:srgbClr val="0000FF"/>
                </a:solidFill>
                <a:uFill>
                  <a:solidFill>
                    <a:srgbClr val="0000FF"/>
                  </a:solidFill>
                </a:uFill>
                <a:hlinkClick r:id="rId2" invalidUrl="" action="" tgtFrame="" tooltip="" history="1" highlightClick="0" endSnd="0"/>
              </a:rPr>
              <a:t>Edwardtydings@gmail.com</a:t>
            </a:r>
          </a:p>
          <a:p>
            <a:pPr algn="l"/>
            <a:r>
              <a:t>512-565-9749</a:t>
            </a:r>
          </a:p>
        </p:txBody>
      </p:sp>
      <p:sp>
        <p:nvSpPr>
          <p:cNvPr id="983" name="Education/Training/Communication"/>
          <p:cNvSpPr txBox="1"/>
          <p:nvPr>
            <p:ph type="title"/>
          </p:nvPr>
        </p:nvSpPr>
        <p:spPr>
          <a:xfrm>
            <a:off x="6104730" y="583166"/>
            <a:ext cx="17283896" cy="2590804"/>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pic>
        <p:nvPicPr>
          <p:cNvPr id="984" name="Picture 2" descr="Picture 2"/>
          <p:cNvPicPr>
            <a:picLocks noChangeAspect="1"/>
          </p:cNvPicPr>
          <p:nvPr/>
        </p:nvPicPr>
        <p:blipFill>
          <a:blip r:embed="rId3">
            <a:extLst/>
          </a:blip>
          <a:stretch>
            <a:fillRect/>
          </a:stretch>
        </p:blipFill>
        <p:spPr>
          <a:xfrm>
            <a:off x="14749239" y="4642558"/>
            <a:ext cx="7915564" cy="59597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6" name="Double-click to edit"/>
          <p:cNvSpPr txBox="1"/>
          <p:nvPr>
            <p:ph type="body" idx="1"/>
          </p:nvPr>
        </p:nvSpPr>
        <p:spPr>
          <a:xfrm>
            <a:off x="244280" y="4155318"/>
            <a:ext cx="23895440" cy="9045562"/>
          </a:xfrm>
          <a:prstGeom prst="rect">
            <a:avLst/>
          </a:prstGeom>
        </p:spPr>
        <p:txBody>
          <a:bodyPr/>
          <a:lstStyle/>
          <a:p>
            <a:pPr>
              <a:defRPr b="1" sz="8000"/>
            </a:pPr>
            <a:r>
              <a:t>The ETC Team</a:t>
            </a:r>
          </a:p>
          <a:p>
            <a:pPr marL="857250" indent="-857250" algn="l">
              <a:buSzPct val="100000"/>
              <a:buFont typeface="Arial"/>
              <a:buChar char="•"/>
            </a:pPr>
            <a:r>
              <a:t>Presentations – Greg Brown</a:t>
            </a:r>
          </a:p>
          <a:p>
            <a:pPr marL="857250" indent="-857250" algn="l">
              <a:buSzPct val="100000"/>
              <a:buFont typeface="Arial"/>
              <a:buChar char="•"/>
            </a:pPr>
            <a:r>
              <a:t>Social Media – Josh Jones</a:t>
            </a:r>
          </a:p>
          <a:p>
            <a:pPr marL="857250" indent="-857250" algn="l">
              <a:buSzPct val="100000"/>
              <a:buFont typeface="Arial"/>
              <a:buChar char="•"/>
            </a:pPr>
            <a:r>
              <a:t>Webmaster &amp; Photographer – Mark Johnson</a:t>
            </a:r>
          </a:p>
          <a:p>
            <a:pPr marL="857250" indent="-857250" algn="l">
              <a:buSzPct val="100000"/>
              <a:buFont typeface="Arial"/>
              <a:buChar char="•"/>
            </a:pPr>
            <a:r>
              <a:t>Scorekeeper – Greg Wilson</a:t>
            </a:r>
          </a:p>
        </p:txBody>
      </p:sp>
      <p:sp>
        <p:nvSpPr>
          <p:cNvPr id="987" name="Education/Training/Communication"/>
          <p:cNvSpPr txBox="1"/>
          <p:nvPr>
            <p:ph type="title"/>
          </p:nvPr>
        </p:nvSpPr>
        <p:spPr>
          <a:xfrm>
            <a:off x="6104730" y="583166"/>
            <a:ext cx="17283896" cy="2590804"/>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9" name="Double-click to edit"/>
          <p:cNvSpPr txBox="1"/>
          <p:nvPr>
            <p:ph type="body" idx="1"/>
          </p:nvPr>
        </p:nvSpPr>
        <p:spPr>
          <a:xfrm>
            <a:off x="244280" y="4155318"/>
            <a:ext cx="23895440" cy="9045562"/>
          </a:xfrm>
          <a:prstGeom prst="rect">
            <a:avLst/>
          </a:prstGeom>
        </p:spPr>
        <p:txBody>
          <a:bodyPr/>
          <a:lstStyle/>
          <a:p>
            <a:pPr>
              <a:defRPr b="1" sz="8000"/>
            </a:pPr>
            <a:r>
              <a:t>The Financial Secretary Training Team</a:t>
            </a:r>
          </a:p>
          <a:p>
            <a:pPr marL="857250" indent="-857250" algn="l">
              <a:buSzPct val="100000"/>
              <a:buFont typeface="Arial"/>
              <a:buChar char="•"/>
            </a:pPr>
            <a:r>
              <a:t>Chairman and El Paso / San Angelo – David Solis</a:t>
            </a:r>
          </a:p>
          <a:p>
            <a:pPr marL="857250" indent="-857250" algn="l">
              <a:buSzPct val="100000"/>
              <a:buFont typeface="Arial"/>
              <a:buChar char="•"/>
            </a:pPr>
            <a:r>
              <a:t>Austin / San Antonio – Pete Donahoe </a:t>
            </a:r>
          </a:p>
          <a:p>
            <a:pPr marL="857250" indent="-857250" algn="l">
              <a:buSzPct val="100000"/>
              <a:buFont typeface="Arial"/>
              <a:buChar char="•"/>
            </a:pPr>
            <a:r>
              <a:t>Dallas / Ft. Worth / Tyler – Victor Garza </a:t>
            </a:r>
          </a:p>
          <a:p>
            <a:pPr marL="857250" indent="-857250" algn="l">
              <a:buSzPct val="100000"/>
              <a:buFont typeface="Arial"/>
              <a:buChar char="•"/>
            </a:pPr>
            <a:r>
              <a:t>Galveston-Houston / Beaumont / Victoria – Mike Dunn</a:t>
            </a:r>
          </a:p>
          <a:p>
            <a:pPr marL="857250" indent="-857250" algn="l">
              <a:buSzPct val="100000"/>
              <a:buFont typeface="Arial"/>
              <a:buChar char="•"/>
            </a:pPr>
            <a:r>
              <a:t>Corpus Christi / Brownsville / Laredo – Michael Murphy</a:t>
            </a:r>
          </a:p>
          <a:p>
            <a:pPr marL="857250" indent="-857250" algn="l">
              <a:buSzPct val="100000"/>
              <a:buFont typeface="Arial"/>
              <a:buChar char="•"/>
            </a:pPr>
            <a:r>
              <a:t>Amarillo / Lubbock - TBD</a:t>
            </a:r>
          </a:p>
        </p:txBody>
      </p:sp>
      <p:sp>
        <p:nvSpPr>
          <p:cNvPr id="990" name="Education/Training/Communication"/>
          <p:cNvSpPr txBox="1"/>
          <p:nvPr>
            <p:ph type="title"/>
          </p:nvPr>
        </p:nvSpPr>
        <p:spPr>
          <a:xfrm>
            <a:off x="6104730" y="583166"/>
            <a:ext cx="17283896" cy="2590804"/>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2" name="Double-click to edit"/>
          <p:cNvSpPr txBox="1"/>
          <p:nvPr>
            <p:ph type="body" idx="1"/>
          </p:nvPr>
        </p:nvSpPr>
        <p:spPr>
          <a:xfrm>
            <a:off x="244280" y="4155318"/>
            <a:ext cx="23895440" cy="9045562"/>
          </a:xfrm>
          <a:prstGeom prst="rect">
            <a:avLst/>
          </a:prstGeom>
        </p:spPr>
        <p:txBody>
          <a:bodyPr/>
          <a:lstStyle/>
          <a:p>
            <a:pPr>
              <a:lnSpc>
                <a:spcPct val="90000"/>
              </a:lnSpc>
              <a:defRPr sz="7400"/>
            </a:pPr>
            <a:r>
              <a:t>Our mission is to provide</a:t>
            </a:r>
            <a:endParaRPr sz="6100"/>
          </a:p>
          <a:p>
            <a:pPr>
              <a:lnSpc>
                <a:spcPct val="90000"/>
              </a:lnSpc>
              <a:defRPr b="1" sz="7400"/>
            </a:pPr>
            <a:r>
              <a:t>Who</a:t>
            </a:r>
            <a:endParaRPr sz="6100"/>
          </a:p>
          <a:p>
            <a:pPr>
              <a:lnSpc>
                <a:spcPct val="90000"/>
              </a:lnSpc>
              <a:defRPr b="1" sz="7400"/>
            </a:pPr>
            <a:r>
              <a:t>What</a:t>
            </a:r>
            <a:endParaRPr sz="6100"/>
          </a:p>
          <a:p>
            <a:pPr>
              <a:lnSpc>
                <a:spcPct val="90000"/>
              </a:lnSpc>
              <a:defRPr b="1" sz="7400"/>
            </a:pPr>
            <a:r>
              <a:t>Where</a:t>
            </a:r>
            <a:endParaRPr sz="6100"/>
          </a:p>
          <a:p>
            <a:pPr>
              <a:lnSpc>
                <a:spcPct val="90000"/>
              </a:lnSpc>
              <a:defRPr b="1" sz="7400"/>
            </a:pPr>
            <a:r>
              <a:t>Why</a:t>
            </a:r>
            <a:endParaRPr sz="6100"/>
          </a:p>
          <a:p>
            <a:pPr>
              <a:lnSpc>
                <a:spcPct val="90000"/>
              </a:lnSpc>
              <a:defRPr b="1" sz="7400"/>
            </a:pPr>
            <a:r>
              <a:t>When</a:t>
            </a:r>
            <a:endParaRPr sz="6100"/>
          </a:p>
          <a:p>
            <a:pPr>
              <a:lnSpc>
                <a:spcPct val="90000"/>
              </a:lnSpc>
              <a:defRPr sz="7400"/>
            </a:pPr>
            <a:r>
              <a:t>for the state, diocesan, district, and council leadership teams</a:t>
            </a:r>
          </a:p>
        </p:txBody>
      </p:sp>
      <p:sp>
        <p:nvSpPr>
          <p:cNvPr id="993" name="Education/Training/Communication"/>
          <p:cNvSpPr txBox="1"/>
          <p:nvPr>
            <p:ph type="title"/>
          </p:nvPr>
        </p:nvSpPr>
        <p:spPr>
          <a:xfrm>
            <a:off x="6104730" y="583166"/>
            <a:ext cx="17283896" cy="2590804"/>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5" name="Double-click to edit"/>
          <p:cNvSpPr txBox="1"/>
          <p:nvPr>
            <p:ph type="body" idx="1"/>
          </p:nvPr>
        </p:nvSpPr>
        <p:spPr>
          <a:xfrm>
            <a:off x="244280" y="4155318"/>
            <a:ext cx="23895440" cy="9045562"/>
          </a:xfrm>
          <a:prstGeom prst="rect">
            <a:avLst/>
          </a:prstGeom>
        </p:spPr>
        <p:txBody>
          <a:bodyPr/>
          <a:lstStyle/>
          <a:p>
            <a:pPr>
              <a:defRPr b="1" sz="8000">
                <a:solidFill>
                  <a:srgbClr val="FF0000"/>
                </a:solidFill>
              </a:defRPr>
            </a:pPr>
            <a:r>
              <a:t>Who</a:t>
            </a:r>
            <a:r>
              <a:rPr b="0">
                <a:solidFill>
                  <a:srgbClr val="000000"/>
                </a:solidFill>
              </a:rPr>
              <a:t> </a:t>
            </a:r>
            <a:r>
              <a:rPr>
                <a:solidFill>
                  <a:srgbClr val="000000"/>
                </a:solidFill>
              </a:rPr>
              <a:t>are we?</a:t>
            </a:r>
            <a:endParaRPr>
              <a:solidFill>
                <a:srgbClr val="000000"/>
              </a:solidFill>
            </a:endParaRPr>
          </a:p>
          <a:p>
            <a:pPr marL="1143000" indent="-1143000" algn="l">
              <a:buSzPct val="100000"/>
              <a:buFont typeface="Arial"/>
              <a:buChar char="•"/>
              <a:defRPr sz="8000"/>
            </a:pPr>
            <a:r>
              <a:t>We are the leadership for the Texas Knights of Columbus</a:t>
            </a:r>
          </a:p>
          <a:p>
            <a:pPr marL="1143000" indent="-1143000" algn="l">
              <a:buSzPct val="100000"/>
              <a:buFont typeface="Arial"/>
              <a:buChar char="•"/>
              <a:defRPr sz="8000"/>
            </a:pPr>
            <a:r>
              <a:t>We are all volunteers, but we also volunteered to be leaders</a:t>
            </a:r>
          </a:p>
          <a:p>
            <a:pPr marL="1143000" indent="-1143000" algn="l">
              <a:buSzPct val="100000"/>
              <a:buFont typeface="Arial"/>
              <a:buChar char="•"/>
              <a:defRPr sz="8000"/>
            </a:pPr>
            <a:r>
              <a:t>We have a responsibility to prepare ourselves for our various roles</a:t>
            </a:r>
          </a:p>
        </p:txBody>
      </p:sp>
      <p:sp>
        <p:nvSpPr>
          <p:cNvPr id="996" name="Education/Training/Communication"/>
          <p:cNvSpPr txBox="1"/>
          <p:nvPr>
            <p:ph type="title"/>
          </p:nvPr>
        </p:nvSpPr>
        <p:spPr>
          <a:xfrm>
            <a:off x="6104730" y="583166"/>
            <a:ext cx="17283896" cy="2590804"/>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8" name="Double-click to edit"/>
          <p:cNvSpPr txBox="1"/>
          <p:nvPr>
            <p:ph type="body" idx="1"/>
          </p:nvPr>
        </p:nvSpPr>
        <p:spPr>
          <a:xfrm>
            <a:off x="244280" y="4155318"/>
            <a:ext cx="23895440" cy="9045562"/>
          </a:xfrm>
          <a:prstGeom prst="rect">
            <a:avLst/>
          </a:prstGeom>
        </p:spPr>
        <p:txBody>
          <a:bodyPr anchor="t"/>
          <a:lstStyle/>
          <a:p>
            <a:pPr>
              <a:defRPr b="1" sz="8000">
                <a:solidFill>
                  <a:srgbClr val="FF0000"/>
                </a:solidFill>
              </a:defRPr>
            </a:pPr>
            <a:r>
              <a:t>What</a:t>
            </a:r>
            <a:r>
              <a:rPr>
                <a:solidFill>
                  <a:srgbClr val="000000"/>
                </a:solidFill>
              </a:rPr>
              <a:t> are we?</a:t>
            </a:r>
            <a:endParaRPr>
              <a:solidFill>
                <a:srgbClr val="000000"/>
              </a:solidFill>
            </a:endParaRPr>
          </a:p>
          <a:p>
            <a:pPr marL="1143000" indent="-1143000" algn="l">
              <a:buSzPct val="100000"/>
              <a:buFont typeface="Arial"/>
              <a:buChar char="•"/>
              <a:defRPr sz="8000"/>
            </a:pPr>
            <a:r>
              <a:t>We are the team that will help provide education and training to our fraternal leaders </a:t>
            </a:r>
          </a:p>
          <a:p>
            <a:pPr marL="1143000" indent="-1143000" algn="l">
              <a:buSzPct val="100000"/>
              <a:buFont typeface="Arial"/>
              <a:buChar char="•"/>
              <a:defRPr sz="8000"/>
            </a:pPr>
            <a:r>
              <a:t>We are the team that will help communicate our goals and our accomplishments</a:t>
            </a:r>
          </a:p>
        </p:txBody>
      </p:sp>
      <p:sp>
        <p:nvSpPr>
          <p:cNvPr id="999" name="Education/Training/Communication"/>
          <p:cNvSpPr txBox="1"/>
          <p:nvPr>
            <p:ph type="title"/>
          </p:nvPr>
        </p:nvSpPr>
        <p:spPr>
          <a:xfrm>
            <a:off x="6104730" y="583166"/>
            <a:ext cx="17283896" cy="2590804"/>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Double-click to edit"/>
          <p:cNvSpPr txBox="1"/>
          <p:nvPr>
            <p:ph type="body" idx="1"/>
          </p:nvPr>
        </p:nvSpPr>
        <p:spPr>
          <a:xfrm>
            <a:off x="244279" y="4155318"/>
            <a:ext cx="23895442" cy="9045562"/>
          </a:xfrm>
          <a:prstGeom prst="rect">
            <a:avLst/>
          </a:prstGeom>
        </p:spPr>
        <p:txBody>
          <a:bodyPr/>
          <a:lstStyle/>
          <a:p>
            <a:pPr/>
          </a:p>
        </p:txBody>
      </p:sp>
      <p:sp>
        <p:nvSpPr>
          <p:cNvPr id="1002" name="Education/Training/Communication"/>
          <p:cNvSpPr txBox="1"/>
          <p:nvPr>
            <p:ph type="title"/>
          </p:nvPr>
        </p:nvSpPr>
        <p:spPr>
          <a:xfrm>
            <a:off x="6104730" y="583167"/>
            <a:ext cx="17283896" cy="2590802"/>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sp>
        <p:nvSpPr>
          <p:cNvPr id="1003" name="TextBox 4"/>
          <p:cNvSpPr txBox="1"/>
          <p:nvPr/>
        </p:nvSpPr>
        <p:spPr>
          <a:xfrm>
            <a:off x="727787" y="4155318"/>
            <a:ext cx="22822678" cy="557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6000">
                <a:solidFill>
                  <a:srgbClr val="FF0000"/>
                </a:solidFill>
                <a:latin typeface="+mn-lt"/>
                <a:ea typeface="+mn-ea"/>
                <a:cs typeface="+mn-cs"/>
                <a:sym typeface="Calisto MT"/>
              </a:defRPr>
            </a:pPr>
            <a:r>
              <a:t>What</a:t>
            </a:r>
            <a:r>
              <a:rPr>
                <a:solidFill>
                  <a:srgbClr val="000000"/>
                </a:solidFill>
              </a:rPr>
              <a:t> else do we do?</a:t>
            </a:r>
            <a:endParaRPr>
              <a:solidFill>
                <a:srgbClr val="000000"/>
              </a:solidFill>
            </a:endParaRPr>
          </a:p>
          <a:p>
            <a:pPr marL="857250" indent="-857250">
              <a:buSzPct val="100000"/>
              <a:buFont typeface="Arial"/>
              <a:buChar char="•"/>
              <a:defRPr sz="6000">
                <a:latin typeface="+mn-lt"/>
                <a:ea typeface="+mn-ea"/>
                <a:cs typeface="+mn-cs"/>
                <a:sym typeface="Calisto MT"/>
              </a:defRPr>
            </a:pPr>
            <a:r>
              <a:t>Diocesan and District Deputy of the Year</a:t>
            </a:r>
          </a:p>
          <a:p>
            <a:pPr marL="857250" indent="-857250">
              <a:buSzPct val="100000"/>
              <a:buFont typeface="Arial"/>
              <a:buChar char="•"/>
              <a:defRPr sz="6000">
                <a:latin typeface="+mn-lt"/>
                <a:ea typeface="+mn-ea"/>
                <a:cs typeface="+mn-cs"/>
                <a:sym typeface="Calisto MT"/>
              </a:defRPr>
            </a:pPr>
            <a:r>
              <a:t>The Finish Line</a:t>
            </a:r>
          </a:p>
          <a:p>
            <a:pPr marL="857250" indent="-857250">
              <a:buSzPct val="100000"/>
              <a:buFont typeface="Arial"/>
              <a:buChar char="•"/>
              <a:defRPr sz="6000">
                <a:latin typeface="+mn-lt"/>
                <a:ea typeface="+mn-ea"/>
                <a:cs typeface="+mn-cs"/>
                <a:sym typeface="Calisto MT"/>
              </a:defRPr>
            </a:pPr>
            <a:r>
              <a:t>The Texas Knight and the Website</a:t>
            </a:r>
          </a:p>
          <a:p>
            <a:pPr marL="857250" indent="-857250">
              <a:buSzPct val="100000"/>
              <a:buFont typeface="Arial"/>
              <a:buChar char="•"/>
              <a:defRPr sz="6000">
                <a:latin typeface="+mn-lt"/>
                <a:ea typeface="+mn-ea"/>
                <a:cs typeface="+mn-cs"/>
                <a:sym typeface="Calisto MT"/>
              </a:defRPr>
            </a:pPr>
            <a:r>
              <a:t>Constant Contact</a:t>
            </a:r>
          </a:p>
          <a:p>
            <a:pPr marL="857250" indent="-857250">
              <a:buSzPct val="100000"/>
              <a:buFont typeface="Arial"/>
              <a:buChar char="•"/>
              <a:defRPr sz="6000">
                <a:latin typeface="+mn-lt"/>
                <a:ea typeface="+mn-ea"/>
                <a:cs typeface="+mn-cs"/>
                <a:sym typeface="Calisto MT"/>
              </a:defRPr>
            </a:pPr>
            <a:r>
              <a:t>The Star Guide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5" name="Double-click to edit"/>
          <p:cNvSpPr txBox="1"/>
          <p:nvPr>
            <p:ph type="body" idx="1"/>
          </p:nvPr>
        </p:nvSpPr>
        <p:spPr>
          <a:xfrm>
            <a:off x="244280" y="4155318"/>
            <a:ext cx="23895440" cy="9045562"/>
          </a:xfrm>
          <a:prstGeom prst="rect">
            <a:avLst/>
          </a:prstGeom>
        </p:spPr>
        <p:txBody>
          <a:bodyPr anchor="t"/>
          <a:lstStyle>
            <a:lvl1pPr>
              <a:defRPr b="1" sz="8000">
                <a:solidFill>
                  <a:srgbClr val="FF0000"/>
                </a:solidFill>
              </a:defRPr>
            </a:lvl1pPr>
          </a:lstStyle>
          <a:p>
            <a:pPr/>
            <a:r>
              <a:t>Where?</a:t>
            </a:r>
          </a:p>
        </p:txBody>
      </p:sp>
      <p:sp>
        <p:nvSpPr>
          <p:cNvPr id="1006" name="Education/Training/Communication"/>
          <p:cNvSpPr txBox="1"/>
          <p:nvPr>
            <p:ph type="title"/>
          </p:nvPr>
        </p:nvSpPr>
        <p:spPr>
          <a:xfrm>
            <a:off x="6104730" y="583166"/>
            <a:ext cx="17283896" cy="2590804"/>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pic>
        <p:nvPicPr>
          <p:cNvPr id="1007" name="Picture 2" descr="Picture 2"/>
          <p:cNvPicPr>
            <a:picLocks noChangeAspect="1"/>
          </p:cNvPicPr>
          <p:nvPr/>
        </p:nvPicPr>
        <p:blipFill>
          <a:blip r:embed="rId2">
            <a:extLst/>
          </a:blip>
          <a:stretch>
            <a:fillRect/>
          </a:stretch>
        </p:blipFill>
        <p:spPr>
          <a:xfrm>
            <a:off x="1264439" y="5821426"/>
            <a:ext cx="21855122" cy="6588288"/>
          </a:xfrm>
          <a:prstGeom prst="rect">
            <a:avLst/>
          </a:prstGeom>
          <a:ln w="12700">
            <a:miter lim="400000"/>
          </a:ln>
        </p:spPr>
      </p:pic>
      <p:sp>
        <p:nvSpPr>
          <p:cNvPr id="1008" name="Oval 1"/>
          <p:cNvSpPr/>
          <p:nvPr/>
        </p:nvSpPr>
        <p:spPr>
          <a:xfrm>
            <a:off x="16797129" y="7891670"/>
            <a:ext cx="5883967" cy="2643809"/>
          </a:xfrm>
          <a:prstGeom prst="ellipse">
            <a:avLst/>
          </a:prstGeom>
          <a:ln w="50800">
            <a:solidFill>
              <a:srgbClr val="FF0000"/>
            </a:solidFill>
          </a:ln>
          <a:effectLst>
            <a:outerShdw sx="100000" sy="100000" kx="0" ky="0" algn="b" rotWithShape="0" blurRad="114300" dist="63500" dir="2100000">
              <a:srgbClr val="000000">
                <a:alpha val="55000"/>
              </a:srgbClr>
            </a:outerShdw>
          </a:effectLst>
        </p:spPr>
        <p:txBody>
          <a:bodyPr lIns="68573" tIns="68573" rIns="68573" bIns="68573"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8"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380"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381"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LIFE</a:t>
            </a:r>
          </a:p>
        </p:txBody>
      </p:sp>
      <p:sp>
        <p:nvSpPr>
          <p:cNvPr id="382" name="Tom Clark"/>
          <p:cNvSpPr txBox="1"/>
          <p:nvPr/>
        </p:nvSpPr>
        <p:spPr>
          <a:xfrm>
            <a:off x="9159117" y="6243325"/>
            <a:ext cx="6065767" cy="16611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lvl1pPr algn="ctr">
              <a:defRPr b="1" sz="10000">
                <a:latin typeface="Times"/>
                <a:ea typeface="Times"/>
                <a:cs typeface="Times"/>
                <a:sym typeface="Times"/>
              </a:defRPr>
            </a:lvl1pPr>
          </a:lstStyle>
          <a:p>
            <a:pPr/>
            <a:r>
              <a:t>Tom Clark</a:t>
            </a:r>
          </a:p>
        </p:txBody>
      </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0" name="Double-click to edit"/>
          <p:cNvSpPr txBox="1"/>
          <p:nvPr>
            <p:ph type="body" idx="1"/>
          </p:nvPr>
        </p:nvSpPr>
        <p:spPr>
          <a:xfrm>
            <a:off x="244280" y="4155318"/>
            <a:ext cx="23895440" cy="9045562"/>
          </a:xfrm>
          <a:prstGeom prst="rect">
            <a:avLst/>
          </a:prstGeom>
        </p:spPr>
        <p:txBody>
          <a:bodyPr anchor="t"/>
          <a:lstStyle/>
          <a:p>
            <a:pPr>
              <a:defRPr b="1" sz="8000">
                <a:solidFill>
                  <a:srgbClr val="FF0000"/>
                </a:solidFill>
              </a:defRPr>
            </a:pPr>
            <a:r>
              <a:t>Where?</a:t>
            </a:r>
          </a:p>
          <a:p>
            <a:pPr algn="l">
              <a:defRPr sz="5400"/>
            </a:pPr>
            <a:r>
              <a:t>The Texas state council website </a:t>
            </a:r>
            <a:r>
              <a:rPr u="sng">
                <a:solidFill>
                  <a:srgbClr val="0000FF"/>
                </a:solidFill>
                <a:uFill>
                  <a:solidFill>
                    <a:srgbClr val="0000FF"/>
                  </a:solidFill>
                </a:uFill>
                <a:hlinkClick r:id="rId2" invalidUrl="" action="" tgtFrame="" tooltip="" history="1" highlightClick="0" endSnd="0"/>
              </a:rPr>
              <a:t>www.tkofc.org</a:t>
            </a:r>
            <a:r>
              <a:t> </a:t>
            </a:r>
          </a:p>
        </p:txBody>
      </p:sp>
      <p:sp>
        <p:nvSpPr>
          <p:cNvPr id="1011" name="Education/Training/Communication"/>
          <p:cNvSpPr txBox="1"/>
          <p:nvPr>
            <p:ph type="title"/>
          </p:nvPr>
        </p:nvSpPr>
        <p:spPr>
          <a:xfrm>
            <a:off x="6104730" y="583166"/>
            <a:ext cx="17283896" cy="2590804"/>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pic>
        <p:nvPicPr>
          <p:cNvPr id="1012" name="Picture 2" descr="Picture 2"/>
          <p:cNvPicPr>
            <a:picLocks noChangeAspect="1"/>
          </p:cNvPicPr>
          <p:nvPr/>
        </p:nvPicPr>
        <p:blipFill>
          <a:blip r:embed="rId3">
            <a:extLst/>
          </a:blip>
          <a:stretch>
            <a:fillRect/>
          </a:stretch>
        </p:blipFill>
        <p:spPr>
          <a:xfrm>
            <a:off x="4478692" y="6559419"/>
            <a:ext cx="14174584" cy="62748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4" name="Double-click to edit"/>
          <p:cNvSpPr txBox="1"/>
          <p:nvPr>
            <p:ph type="body" idx="1"/>
          </p:nvPr>
        </p:nvSpPr>
        <p:spPr>
          <a:xfrm>
            <a:off x="244280" y="4155318"/>
            <a:ext cx="23895440" cy="9045562"/>
          </a:xfrm>
          <a:prstGeom prst="rect">
            <a:avLst/>
          </a:prstGeom>
        </p:spPr>
        <p:txBody>
          <a:bodyPr/>
          <a:lstStyle/>
          <a:p>
            <a:pPr>
              <a:defRPr b="1" sz="8800">
                <a:solidFill>
                  <a:srgbClr val="FF0000"/>
                </a:solidFill>
              </a:defRPr>
            </a:pPr>
            <a:r>
              <a:t>Where?</a:t>
            </a:r>
          </a:p>
          <a:p>
            <a:pPr>
              <a:defRPr b="1" sz="8800"/>
            </a:pPr>
            <a:r>
              <a:t>SOCIAL MEDIA</a:t>
            </a:r>
            <a:endParaRPr sz="7200"/>
          </a:p>
          <a:p>
            <a:pPr marL="857250" indent="-857250" algn="l">
              <a:buSzPct val="100000"/>
              <a:buFont typeface="Arial"/>
              <a:buChar char="•"/>
              <a:defRPr sz="7200"/>
            </a:pPr>
            <a:r>
              <a:t>Provide Catholic content for council lecturers</a:t>
            </a:r>
          </a:p>
          <a:p>
            <a:pPr marL="857250" indent="-857250" algn="l">
              <a:buSzPct val="100000"/>
              <a:buFont typeface="Arial"/>
              <a:buChar char="•"/>
              <a:defRPr sz="7200"/>
            </a:pPr>
            <a:r>
              <a:t>Social Media coordinators for all dioceses and districts</a:t>
            </a:r>
          </a:p>
          <a:p>
            <a:pPr marL="857250" indent="-857250" algn="l">
              <a:buSzPct val="100000"/>
              <a:buFont typeface="Arial"/>
              <a:buChar char="•"/>
              <a:defRPr sz="7200"/>
            </a:pPr>
            <a:r>
              <a:t>Make sure they are trained</a:t>
            </a:r>
          </a:p>
          <a:p>
            <a:pPr marL="857250" indent="-857250" algn="l">
              <a:buSzPct val="100000"/>
              <a:buFont typeface="Arial"/>
              <a:buChar char="•"/>
              <a:defRPr sz="7200"/>
            </a:pPr>
            <a:r>
              <a:t>Share your stories!!</a:t>
            </a:r>
          </a:p>
        </p:txBody>
      </p:sp>
      <p:sp>
        <p:nvSpPr>
          <p:cNvPr id="1015" name="Education/Training/Communication"/>
          <p:cNvSpPr txBox="1"/>
          <p:nvPr>
            <p:ph type="title"/>
          </p:nvPr>
        </p:nvSpPr>
        <p:spPr>
          <a:xfrm>
            <a:off x="6104730" y="583166"/>
            <a:ext cx="17283896" cy="2590804"/>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7" name="Double-click to edit"/>
          <p:cNvSpPr txBox="1"/>
          <p:nvPr>
            <p:ph type="body" idx="1"/>
          </p:nvPr>
        </p:nvSpPr>
        <p:spPr>
          <a:xfrm>
            <a:off x="244280" y="4155318"/>
            <a:ext cx="23895440" cy="9045562"/>
          </a:xfrm>
          <a:prstGeom prst="rect">
            <a:avLst/>
          </a:prstGeom>
        </p:spPr>
        <p:txBody>
          <a:bodyPr anchor="t"/>
          <a:lstStyle/>
          <a:p>
            <a:pPr>
              <a:defRPr b="1" sz="8000">
                <a:solidFill>
                  <a:srgbClr val="FF0000"/>
                </a:solidFill>
              </a:defRPr>
            </a:pPr>
            <a:r>
              <a:t>Where</a:t>
            </a:r>
            <a:r>
              <a:rPr>
                <a:solidFill>
                  <a:srgbClr val="000000"/>
                </a:solidFill>
              </a:rPr>
              <a:t> can we share it?</a:t>
            </a:r>
            <a:endParaRPr>
              <a:solidFill>
                <a:srgbClr val="000000"/>
              </a:solidFill>
            </a:endParaRPr>
          </a:p>
          <a:p>
            <a:pPr marL="742950" indent="-285750" algn="l">
              <a:lnSpc>
                <a:spcPct val="115000"/>
              </a:lnSpc>
              <a:spcBef>
                <a:spcPts val="0"/>
              </a:spcBef>
              <a:buSzPct val="100000"/>
              <a:buFont typeface="Arial"/>
              <a:buChar char="•"/>
              <a:defRPr>
                <a:effectLst/>
                <a:latin typeface="Times New Roman"/>
                <a:ea typeface="Times New Roman"/>
                <a:cs typeface="Times New Roman"/>
                <a:sym typeface="Times New Roman"/>
              </a:defRPr>
            </a:pPr>
            <a:r>
              <a:t>Texas State Council Website – www.tkofc.org</a:t>
            </a:r>
            <a:endParaRPr>
              <a:latin typeface="Calibri"/>
              <a:ea typeface="Calibri"/>
              <a:cs typeface="Calibri"/>
              <a:sym typeface="Calibri"/>
            </a:endParaRPr>
          </a:p>
          <a:p>
            <a:pPr marL="742950" indent="-285750" algn="l">
              <a:lnSpc>
                <a:spcPct val="115000"/>
              </a:lnSpc>
              <a:spcBef>
                <a:spcPts val="0"/>
              </a:spcBef>
              <a:buSzPct val="100000"/>
              <a:buFont typeface="Arial"/>
              <a:buChar char="•"/>
              <a:defRPr>
                <a:effectLst/>
                <a:latin typeface="Times New Roman"/>
                <a:ea typeface="Times New Roman"/>
                <a:cs typeface="Times New Roman"/>
                <a:sym typeface="Times New Roman"/>
              </a:defRPr>
            </a:pPr>
            <a:r>
              <a:t>Texas State Council Facebook page – www.facebook.com/txkofc</a:t>
            </a:r>
            <a:endParaRPr>
              <a:latin typeface="Calibri"/>
              <a:ea typeface="Calibri"/>
              <a:cs typeface="Calibri"/>
              <a:sym typeface="Calibri"/>
            </a:endParaRPr>
          </a:p>
          <a:p>
            <a:pPr marL="742950" indent="-285750" algn="l">
              <a:lnSpc>
                <a:spcPct val="115000"/>
              </a:lnSpc>
              <a:spcBef>
                <a:spcPts val="0"/>
              </a:spcBef>
              <a:buSzPct val="100000"/>
              <a:buFont typeface="Arial"/>
              <a:buChar char="•"/>
              <a:defRPr>
                <a:effectLst/>
                <a:latin typeface="Times New Roman"/>
                <a:ea typeface="Times New Roman"/>
                <a:cs typeface="Times New Roman"/>
                <a:sym typeface="Times New Roman"/>
              </a:defRPr>
            </a:pPr>
            <a:r>
              <a:t>Texas State Council Twitter page – https://twitter.com/txkofc</a:t>
            </a:r>
            <a:endParaRPr>
              <a:latin typeface="Calibri"/>
              <a:ea typeface="Calibri"/>
              <a:cs typeface="Calibri"/>
              <a:sym typeface="Calibri"/>
            </a:endParaRPr>
          </a:p>
          <a:p>
            <a:pPr marL="742950" indent="-285750" algn="l">
              <a:lnSpc>
                <a:spcPct val="115000"/>
              </a:lnSpc>
              <a:spcBef>
                <a:spcPts val="0"/>
              </a:spcBef>
              <a:buSzPct val="100000"/>
              <a:buFont typeface="Arial"/>
              <a:buChar char="•"/>
              <a:defRPr>
                <a:effectLst/>
                <a:latin typeface="Times New Roman"/>
                <a:ea typeface="Times New Roman"/>
                <a:cs typeface="Times New Roman"/>
                <a:sym typeface="Times New Roman"/>
              </a:defRPr>
            </a:pPr>
            <a:r>
              <a:t>Texas State Council Instagram page – https://instagram.com/txkofc</a:t>
            </a:r>
            <a:endParaRPr>
              <a:latin typeface="Calibri"/>
              <a:ea typeface="Calibri"/>
              <a:cs typeface="Calibri"/>
              <a:sym typeface="Calibri"/>
            </a:endParaRPr>
          </a:p>
          <a:p>
            <a:pPr marL="742950" indent="-285750" algn="l">
              <a:lnSpc>
                <a:spcPct val="115000"/>
              </a:lnSpc>
              <a:spcBef>
                <a:spcPts val="0"/>
              </a:spcBef>
              <a:buSzPct val="100000"/>
              <a:buFont typeface="Arial"/>
              <a:buChar char="•"/>
              <a:defRPr>
                <a:effectLst/>
                <a:latin typeface="Times New Roman"/>
                <a:ea typeface="Times New Roman"/>
                <a:cs typeface="Times New Roman"/>
                <a:sym typeface="Times New Roman"/>
              </a:defRPr>
            </a:pPr>
            <a:r>
              <a:t>Texas State Council YouTube – www.youtube.com – search “Texas Knights of Columbus”</a:t>
            </a:r>
          </a:p>
        </p:txBody>
      </p:sp>
      <p:sp>
        <p:nvSpPr>
          <p:cNvPr id="1018" name="Education/Training/Communication"/>
          <p:cNvSpPr txBox="1"/>
          <p:nvPr>
            <p:ph type="title"/>
          </p:nvPr>
        </p:nvSpPr>
        <p:spPr>
          <a:xfrm>
            <a:off x="6104730" y="583166"/>
            <a:ext cx="17283896" cy="2590804"/>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0" name="Double-click to edit"/>
          <p:cNvSpPr txBox="1"/>
          <p:nvPr>
            <p:ph type="body" idx="1"/>
          </p:nvPr>
        </p:nvSpPr>
        <p:spPr>
          <a:xfrm>
            <a:off x="244280" y="4155318"/>
            <a:ext cx="23895440" cy="9045562"/>
          </a:xfrm>
          <a:prstGeom prst="rect">
            <a:avLst/>
          </a:prstGeom>
        </p:spPr>
        <p:txBody>
          <a:bodyPr anchor="t"/>
          <a:lstStyle/>
          <a:p>
            <a:pPr>
              <a:defRPr b="1" sz="8000">
                <a:solidFill>
                  <a:srgbClr val="FF0000"/>
                </a:solidFill>
              </a:defRPr>
            </a:pPr>
            <a:r>
              <a:t>Why</a:t>
            </a:r>
            <a:r>
              <a:rPr>
                <a:solidFill>
                  <a:srgbClr val="000000"/>
                </a:solidFill>
              </a:rPr>
              <a:t> do we do it?</a:t>
            </a:r>
            <a:endParaRPr>
              <a:solidFill>
                <a:srgbClr val="000000"/>
              </a:solidFill>
            </a:endParaRPr>
          </a:p>
          <a:p>
            <a:pPr marL="857250" indent="-857250" algn="l">
              <a:buSzPct val="100000"/>
              <a:buFont typeface="Arial"/>
              <a:buChar char="•"/>
              <a:defRPr sz="7200"/>
            </a:pPr>
            <a:r>
              <a:t>Catholic marriages are down</a:t>
            </a:r>
          </a:p>
          <a:p>
            <a:pPr marL="857250" indent="-857250" algn="l">
              <a:buSzPct val="100000"/>
              <a:buFont typeface="Arial"/>
              <a:buChar char="•"/>
              <a:defRPr sz="7200"/>
            </a:pPr>
            <a:r>
              <a:t>Children are not receiving the sacraments</a:t>
            </a:r>
          </a:p>
          <a:p>
            <a:pPr marL="857250" indent="-857250" algn="l">
              <a:buSzPct val="100000"/>
              <a:buFont typeface="Arial"/>
              <a:buChar char="•"/>
              <a:defRPr sz="7200"/>
            </a:pPr>
            <a:r>
              <a:t>Families are leaving the church</a:t>
            </a:r>
          </a:p>
          <a:p>
            <a:pPr marL="857250" indent="-857250" algn="l">
              <a:buSzPct val="100000"/>
              <a:buFont typeface="Arial"/>
              <a:buChar char="•"/>
              <a:defRPr sz="7200"/>
            </a:pPr>
            <a:r>
              <a:t>Children whose fathers attend Mass are more likely to remain in the faith</a:t>
            </a:r>
          </a:p>
        </p:txBody>
      </p:sp>
      <p:sp>
        <p:nvSpPr>
          <p:cNvPr id="1021" name="Education/Training/Communication"/>
          <p:cNvSpPr txBox="1"/>
          <p:nvPr>
            <p:ph type="title"/>
          </p:nvPr>
        </p:nvSpPr>
        <p:spPr>
          <a:xfrm>
            <a:off x="6104730" y="583166"/>
            <a:ext cx="17283896" cy="2590804"/>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3" name="Double-click to edit"/>
          <p:cNvSpPr txBox="1"/>
          <p:nvPr>
            <p:ph type="body" idx="1"/>
          </p:nvPr>
        </p:nvSpPr>
        <p:spPr>
          <a:xfrm>
            <a:off x="244280" y="4155318"/>
            <a:ext cx="23895440" cy="9045562"/>
          </a:xfrm>
          <a:prstGeom prst="rect">
            <a:avLst/>
          </a:prstGeom>
        </p:spPr>
        <p:txBody>
          <a:bodyPr anchor="t"/>
          <a:lstStyle/>
          <a:p>
            <a:pPr>
              <a:defRPr b="1" sz="8000">
                <a:solidFill>
                  <a:srgbClr val="FF0000"/>
                </a:solidFill>
              </a:defRPr>
            </a:pPr>
            <a:r>
              <a:t>Why</a:t>
            </a:r>
            <a:r>
              <a:rPr>
                <a:solidFill>
                  <a:srgbClr val="000000"/>
                </a:solidFill>
              </a:rPr>
              <a:t> do we do it?</a:t>
            </a:r>
            <a:endParaRPr>
              <a:solidFill>
                <a:srgbClr val="000000"/>
              </a:solidFill>
            </a:endParaRPr>
          </a:p>
          <a:p>
            <a:pPr marL="857250" indent="-857250" algn="l">
              <a:buSzPct val="100000"/>
              <a:buFont typeface="Arial"/>
              <a:buChar char="•"/>
              <a:defRPr sz="7200"/>
            </a:pPr>
            <a:r>
              <a:t>We are losing almost 200 men EVERY day</a:t>
            </a:r>
          </a:p>
          <a:p>
            <a:pPr marL="857250" indent="-857250" algn="l">
              <a:buSzPct val="100000"/>
              <a:buFont typeface="Arial"/>
              <a:buChar char="•"/>
              <a:defRPr sz="7200"/>
            </a:pPr>
            <a:r>
              <a:t>If we don’t attract men into the Order, the Order will cease to be relevant</a:t>
            </a:r>
          </a:p>
          <a:p>
            <a:pPr marL="857250" indent="-857250" algn="l">
              <a:buSzPct val="100000"/>
              <a:buFont typeface="Arial"/>
              <a:buChar char="•"/>
              <a:defRPr sz="7200"/>
            </a:pPr>
            <a:r>
              <a:t>The Order offers every man the opportunity to be a better father, husband, son, grandfather </a:t>
            </a:r>
          </a:p>
        </p:txBody>
      </p:sp>
      <p:sp>
        <p:nvSpPr>
          <p:cNvPr id="1024" name="Education/Training/Communication"/>
          <p:cNvSpPr txBox="1"/>
          <p:nvPr>
            <p:ph type="title"/>
          </p:nvPr>
        </p:nvSpPr>
        <p:spPr>
          <a:xfrm>
            <a:off x="6104730" y="583166"/>
            <a:ext cx="17283896" cy="2590804"/>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6" name="Double-click to edit"/>
          <p:cNvSpPr txBox="1"/>
          <p:nvPr>
            <p:ph type="body" idx="1"/>
          </p:nvPr>
        </p:nvSpPr>
        <p:spPr>
          <a:xfrm>
            <a:off x="244280" y="4155318"/>
            <a:ext cx="23895440" cy="9045562"/>
          </a:xfrm>
          <a:prstGeom prst="rect">
            <a:avLst/>
          </a:prstGeom>
        </p:spPr>
        <p:txBody>
          <a:bodyPr anchor="t"/>
          <a:lstStyle/>
          <a:p>
            <a:pPr defTabSz="1810511">
              <a:lnSpc>
                <a:spcPct val="90000"/>
              </a:lnSpc>
              <a:spcBef>
                <a:spcPts val="500"/>
              </a:spcBef>
              <a:defRPr b="1" sz="7326">
                <a:solidFill>
                  <a:srgbClr val="FF0000"/>
                </a:solidFill>
                <a:effectLst>
                  <a:outerShdw sx="100000" sy="100000" kx="0" ky="0" algn="b" rotWithShape="0" blurRad="12573" dist="25146" dir="18900000">
                    <a:srgbClr val="B9A23B"/>
                  </a:outerShdw>
                </a:effectLst>
              </a:defRPr>
            </a:pPr>
            <a:r>
              <a:t>When</a:t>
            </a:r>
            <a:r>
              <a:rPr>
                <a:solidFill>
                  <a:srgbClr val="000000"/>
                </a:solidFill>
              </a:rPr>
              <a:t> do we promote ourselves?</a:t>
            </a:r>
            <a:endParaRPr sz="6039"/>
          </a:p>
          <a:p>
            <a:pPr marL="1131569" indent="-1131569" algn="l" defTabSz="1810511">
              <a:lnSpc>
                <a:spcPct val="90000"/>
              </a:lnSpc>
              <a:spcBef>
                <a:spcPts val="500"/>
              </a:spcBef>
              <a:buSzPct val="100000"/>
              <a:buFont typeface="Arial"/>
              <a:buChar char="•"/>
              <a:defRPr b="1" sz="6534">
                <a:effectLst>
                  <a:outerShdw sx="100000" sy="100000" kx="0" ky="0" algn="b" rotWithShape="0" blurRad="12573" dist="25146" dir="18900000">
                    <a:srgbClr val="B9A23B"/>
                  </a:outerShdw>
                </a:effectLst>
              </a:defRPr>
            </a:pPr>
            <a:r>
              <a:t>Every day </a:t>
            </a:r>
            <a:r>
              <a:rPr b="0"/>
              <a:t>on social media</a:t>
            </a:r>
            <a:endParaRPr sz="6039"/>
          </a:p>
          <a:p>
            <a:pPr marL="1131569" indent="-1131569" algn="l" defTabSz="1810511">
              <a:lnSpc>
                <a:spcPct val="90000"/>
              </a:lnSpc>
              <a:spcBef>
                <a:spcPts val="500"/>
              </a:spcBef>
              <a:buSzPct val="100000"/>
              <a:buFont typeface="Arial"/>
              <a:buChar char="•"/>
              <a:defRPr sz="6534">
                <a:effectLst>
                  <a:outerShdw sx="100000" sy="100000" kx="0" ky="0" algn="b" rotWithShape="0" blurRad="12573" dist="25146" dir="18900000">
                    <a:srgbClr val="B9A23B"/>
                  </a:outerShdw>
                </a:effectLst>
              </a:defRPr>
            </a:pPr>
            <a:r>
              <a:t>Every quarter in the Texas Knight, articles due August 1, November 1, February 1, and May 1</a:t>
            </a:r>
            <a:endParaRPr sz="6039"/>
          </a:p>
          <a:p>
            <a:pPr marL="1131569" indent="-1131569" algn="l" defTabSz="1810511">
              <a:lnSpc>
                <a:spcPct val="90000"/>
              </a:lnSpc>
              <a:spcBef>
                <a:spcPts val="500"/>
              </a:spcBef>
              <a:buSzPct val="100000"/>
              <a:buFont typeface="Arial"/>
              <a:buChar char="•"/>
              <a:defRPr sz="6534">
                <a:effectLst>
                  <a:outerShdw sx="100000" sy="100000" kx="0" ky="0" algn="b" rotWithShape="0" blurRad="12573" dist="25146" dir="18900000">
                    <a:srgbClr val="B9A23B"/>
                  </a:outerShdw>
                </a:effectLst>
              </a:defRPr>
            </a:pPr>
            <a:r>
              <a:t>As often as you can on </a:t>
            </a:r>
            <a:r>
              <a:rPr u="sng">
                <a:solidFill>
                  <a:srgbClr val="0000FF"/>
                </a:solidFill>
                <a:uFill>
                  <a:solidFill>
                    <a:srgbClr val="0000FF"/>
                  </a:solidFill>
                </a:uFill>
                <a:hlinkClick r:id="rId2" invalidUrl="" action="" tgtFrame="" tooltip="" history="1" highlightClick="0" endSnd="0"/>
              </a:rPr>
              <a:t>www.tkofc.org</a:t>
            </a:r>
            <a:r>
              <a:t> </a:t>
            </a:r>
            <a:endParaRPr sz="6039"/>
          </a:p>
          <a:p>
            <a:pPr marL="1131569" indent="-1131569" algn="l" defTabSz="1810511">
              <a:lnSpc>
                <a:spcPct val="90000"/>
              </a:lnSpc>
              <a:spcBef>
                <a:spcPts val="500"/>
              </a:spcBef>
              <a:buSzPct val="100000"/>
              <a:buFont typeface="Arial"/>
              <a:buChar char="•"/>
              <a:defRPr sz="6534">
                <a:effectLst>
                  <a:outerShdw sx="100000" sy="100000" kx="0" ky="0" algn="b" rotWithShape="0" blurRad="12573" dist="25146" dir="18900000">
                    <a:srgbClr val="B9A23B"/>
                  </a:outerShdw>
                </a:effectLst>
              </a:defRPr>
            </a:pPr>
            <a:r>
              <a:t>Leading up to Membership drives</a:t>
            </a:r>
            <a:endParaRPr sz="6039"/>
          </a:p>
          <a:p>
            <a:pPr marL="1131569" indent="-1131569" algn="l" defTabSz="1810511">
              <a:lnSpc>
                <a:spcPct val="90000"/>
              </a:lnSpc>
              <a:spcBef>
                <a:spcPts val="500"/>
              </a:spcBef>
              <a:buSzPct val="100000"/>
              <a:buFont typeface="Arial"/>
              <a:buChar char="•"/>
              <a:defRPr sz="6534">
                <a:effectLst>
                  <a:outerShdw sx="100000" sy="100000" kx="0" ky="0" algn="b" rotWithShape="0" blurRad="12573" dist="25146" dir="18900000">
                    <a:srgbClr val="B9A23B"/>
                  </a:outerShdw>
                </a:effectLst>
              </a:defRPr>
            </a:pPr>
            <a:r>
              <a:t>Leading up to major events (fish fries, family picnics)</a:t>
            </a:r>
            <a:endParaRPr sz="6039"/>
          </a:p>
          <a:p>
            <a:pPr marL="1131569" indent="-1131569" algn="l" defTabSz="1810511">
              <a:lnSpc>
                <a:spcPct val="90000"/>
              </a:lnSpc>
              <a:spcBef>
                <a:spcPts val="500"/>
              </a:spcBef>
              <a:buSzPct val="100000"/>
              <a:buFont typeface="Arial"/>
              <a:buChar char="•"/>
              <a:defRPr sz="7128">
                <a:effectLst>
                  <a:outerShdw sx="100000" sy="100000" kx="0" ky="0" algn="b" rotWithShape="0" blurRad="12573" dist="25146" dir="18900000">
                    <a:srgbClr val="B9A23B"/>
                  </a:outerShdw>
                </a:effectLst>
              </a:defRPr>
            </a:pPr>
          </a:p>
          <a:p>
            <a:pPr lvl="2" algn="l" defTabSz="1810511">
              <a:lnSpc>
                <a:spcPct val="90000"/>
              </a:lnSpc>
              <a:spcBef>
                <a:spcPts val="500"/>
              </a:spcBef>
              <a:defRPr sz="6534">
                <a:effectLst>
                  <a:outerShdw sx="100000" sy="100000" kx="0" ky="0" algn="b" rotWithShape="0" blurRad="12573" dist="25146" dir="18900000">
                    <a:srgbClr val="B9A23B"/>
                  </a:outerShdw>
                </a:effectLst>
              </a:defRPr>
            </a:pPr>
            <a:r>
              <a:t> </a:t>
            </a:r>
          </a:p>
        </p:txBody>
      </p:sp>
      <p:sp>
        <p:nvSpPr>
          <p:cNvPr id="1027" name="Education/Training/Communication"/>
          <p:cNvSpPr txBox="1"/>
          <p:nvPr>
            <p:ph type="title"/>
          </p:nvPr>
        </p:nvSpPr>
        <p:spPr>
          <a:xfrm>
            <a:off x="6104730" y="583166"/>
            <a:ext cx="17283896" cy="2590804"/>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9" name="Double-click to edit"/>
          <p:cNvSpPr txBox="1"/>
          <p:nvPr>
            <p:ph type="body" idx="1"/>
          </p:nvPr>
        </p:nvSpPr>
        <p:spPr>
          <a:xfrm>
            <a:off x="244280" y="4155318"/>
            <a:ext cx="23895440" cy="9045562"/>
          </a:xfrm>
          <a:prstGeom prst="rect">
            <a:avLst/>
          </a:prstGeom>
        </p:spPr>
        <p:txBody>
          <a:bodyPr anchor="t"/>
          <a:lstStyle/>
          <a:p>
            <a:pPr>
              <a:lnSpc>
                <a:spcPct val="80000"/>
              </a:lnSpc>
              <a:defRPr b="1" sz="6800"/>
            </a:pPr>
            <a:r>
              <a:t>Texas Knight Reporter Award</a:t>
            </a:r>
            <a:endParaRPr sz="5600"/>
          </a:p>
          <a:p>
            <a:pPr marL="857250" indent="-857250" algn="l">
              <a:lnSpc>
                <a:spcPct val="80000"/>
              </a:lnSpc>
              <a:buSzPct val="100000"/>
              <a:buFont typeface="Arial"/>
              <a:buChar char="•"/>
              <a:defRPr sz="7200"/>
            </a:pPr>
          </a:p>
          <a:p>
            <a:pPr>
              <a:lnSpc>
                <a:spcPct val="80000"/>
              </a:lnSpc>
              <a:defRPr sz="5600"/>
            </a:pPr>
            <a:r>
              <a:t>For outstanding reporting of local Knights of Columbus Events</a:t>
            </a:r>
          </a:p>
          <a:p>
            <a:pPr>
              <a:lnSpc>
                <a:spcPct val="80000"/>
              </a:lnSpc>
              <a:defRPr sz="5600"/>
            </a:pPr>
            <a:r>
              <a:t>to the Texas Knight.</a:t>
            </a:r>
          </a:p>
          <a:p>
            <a:pPr>
              <a:lnSpc>
                <a:spcPct val="80000"/>
              </a:lnSpc>
              <a:defRPr sz="3600"/>
            </a:pPr>
          </a:p>
          <a:p>
            <a:pPr>
              <a:lnSpc>
                <a:spcPct val="80000"/>
              </a:lnSpc>
              <a:defRPr sz="5600"/>
            </a:pPr>
            <a:r>
              <a:t>Applications and links should be sent to the communications team at </a:t>
            </a:r>
            <a:r>
              <a:rPr u="sng">
                <a:solidFill>
                  <a:srgbClr val="0000FF"/>
                </a:solidFill>
                <a:uFill>
                  <a:solidFill>
                    <a:srgbClr val="0000FF"/>
                  </a:solidFill>
                </a:uFill>
                <a:hlinkClick r:id="rId2" invalidUrl="" action="" tgtFrame="" tooltip="" history="1" highlightClick="0" endSnd="0"/>
              </a:rPr>
              <a:t>communications@tkofc.org</a:t>
            </a:r>
            <a:r>
              <a:t> or it can be snail mailed.</a:t>
            </a:r>
          </a:p>
          <a:p>
            <a:pPr>
              <a:lnSpc>
                <a:spcPct val="80000"/>
              </a:lnSpc>
              <a:defRPr b="1" sz="5600">
                <a:solidFill>
                  <a:srgbClr val="FF0000"/>
                </a:solidFill>
              </a:defRPr>
            </a:pPr>
            <a:r>
              <a:t>Due by March 1.</a:t>
            </a:r>
          </a:p>
          <a:p>
            <a:pPr>
              <a:lnSpc>
                <a:spcPct val="80000"/>
              </a:lnSpc>
              <a:defRPr b="1" sz="3600">
                <a:solidFill>
                  <a:srgbClr val="FF0000"/>
                </a:solidFill>
              </a:defRPr>
            </a:pPr>
          </a:p>
          <a:p>
            <a:pPr>
              <a:lnSpc>
                <a:spcPct val="80000"/>
              </a:lnSpc>
              <a:defRPr sz="5600"/>
            </a:pPr>
            <a:r>
              <a:t>1st Place award to be a 10” Wi-Fi tablet with front &amp; rear Camera and case.  2nd &amp; 3rd Place awards to receive a TSC Shirt with name &amp;</a:t>
            </a:r>
          </a:p>
          <a:p>
            <a:pPr>
              <a:lnSpc>
                <a:spcPct val="80000"/>
              </a:lnSpc>
              <a:defRPr sz="5600"/>
            </a:pPr>
            <a:r>
              <a:t>“Texas Knight Reporter” as a title.</a:t>
            </a:r>
          </a:p>
        </p:txBody>
      </p:sp>
      <p:sp>
        <p:nvSpPr>
          <p:cNvPr id="1030" name="Education/Training/Communication"/>
          <p:cNvSpPr txBox="1"/>
          <p:nvPr>
            <p:ph type="title"/>
          </p:nvPr>
        </p:nvSpPr>
        <p:spPr>
          <a:xfrm>
            <a:off x="6104730" y="583166"/>
            <a:ext cx="17283896" cy="2590804"/>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2" name="Double-click to edit"/>
          <p:cNvSpPr txBox="1"/>
          <p:nvPr>
            <p:ph type="body" idx="1"/>
          </p:nvPr>
        </p:nvSpPr>
        <p:spPr>
          <a:xfrm>
            <a:off x="244280" y="4155318"/>
            <a:ext cx="23895440" cy="9045562"/>
          </a:xfrm>
          <a:prstGeom prst="rect">
            <a:avLst/>
          </a:prstGeom>
        </p:spPr>
        <p:txBody>
          <a:bodyPr anchor="t"/>
          <a:lstStyle/>
          <a:p>
            <a:pPr>
              <a:defRPr sz="7200"/>
            </a:pPr>
            <a:r>
              <a:t>Council Communication Award</a:t>
            </a:r>
          </a:p>
          <a:p>
            <a:pPr marL="857250" indent="-857250" algn="l">
              <a:buSzPct val="100000"/>
              <a:buFont typeface="Arial"/>
              <a:buChar char="•"/>
              <a:defRPr sz="4000"/>
            </a:pPr>
            <a:r>
              <a:t>For those Councils for excellence in digital media communications</a:t>
            </a:r>
          </a:p>
          <a:p>
            <a:pPr marL="857250" indent="-857250" algn="l">
              <a:buSzPct val="100000"/>
              <a:buFont typeface="Arial"/>
              <a:buChar char="•"/>
              <a:defRPr sz="4000"/>
            </a:pPr>
            <a:r>
              <a:t>Post all activity on the on the Texas State Council Facebook page.  The Council should use the hashtag #TX(your Council #).  An Example is #TX1422.</a:t>
            </a:r>
          </a:p>
          <a:p>
            <a:pPr marL="857250" indent="-857250" algn="l">
              <a:buSzPct val="100000"/>
              <a:buFont typeface="Arial"/>
              <a:buChar char="•"/>
              <a:defRPr sz="4000"/>
            </a:pPr>
            <a:r>
              <a:t>A Council Social Media Coordinator must be appointed for the Council to qualify for this award. </a:t>
            </a:r>
          </a:p>
          <a:p>
            <a:pPr marL="685800" indent="-685800" algn="l">
              <a:buSzPct val="100000"/>
              <a:buFont typeface="Arial"/>
              <a:buChar char="•"/>
              <a:defRPr sz="4000"/>
            </a:pPr>
            <a:r>
              <a:t>Applications and links should be emailed to the communications team at </a:t>
            </a:r>
            <a:r>
              <a:rPr u="sng">
                <a:solidFill>
                  <a:srgbClr val="0000FF"/>
                </a:solidFill>
                <a:uFill>
                  <a:solidFill>
                    <a:srgbClr val="0000FF"/>
                  </a:solidFill>
                </a:uFill>
                <a:hlinkClick r:id="rId2" invalidUrl="" action="" tgtFrame="" tooltip="" history="1" highlightClick="0" endSnd="0"/>
              </a:rPr>
              <a:t>communications@tkofc.org</a:t>
            </a:r>
            <a:r>
              <a:t> .</a:t>
            </a:r>
          </a:p>
          <a:p>
            <a:pPr>
              <a:defRPr sz="4000">
                <a:solidFill>
                  <a:srgbClr val="FF0000"/>
                </a:solidFill>
              </a:defRPr>
            </a:pPr>
            <a:r>
              <a:t>Due by March 1.</a:t>
            </a:r>
          </a:p>
          <a:p>
            <a:pPr>
              <a:defRPr sz="4000"/>
            </a:pPr>
            <a:r>
              <a:t>1st Place award to be a 10” Wi-Fi tablet with front &amp; rear Camera and case</a:t>
            </a:r>
          </a:p>
          <a:p>
            <a:pPr>
              <a:defRPr sz="4000"/>
            </a:pPr>
            <a:r>
              <a:t>2nd &amp; 3rd Place awards to receive a TSC Shirt with name &amp;</a:t>
            </a:r>
          </a:p>
          <a:p>
            <a:pPr>
              <a:defRPr sz="4000"/>
            </a:pPr>
            <a:r>
              <a:t>“TSC Council Communicator” as a title.</a:t>
            </a:r>
          </a:p>
        </p:txBody>
      </p:sp>
      <p:sp>
        <p:nvSpPr>
          <p:cNvPr id="1033" name="Education/Training/Communication"/>
          <p:cNvSpPr txBox="1"/>
          <p:nvPr>
            <p:ph type="title"/>
          </p:nvPr>
        </p:nvSpPr>
        <p:spPr>
          <a:xfrm>
            <a:off x="6104730" y="583166"/>
            <a:ext cx="17283896" cy="2590804"/>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5" name="Picture 3" descr="Picture 3"/>
          <p:cNvPicPr>
            <a:picLocks noChangeAspect="1"/>
          </p:cNvPicPr>
          <p:nvPr/>
        </p:nvPicPr>
        <p:blipFill>
          <a:blip r:embed="rId2">
            <a:extLst/>
          </a:blip>
          <a:stretch>
            <a:fillRect/>
          </a:stretch>
        </p:blipFill>
        <p:spPr>
          <a:xfrm>
            <a:off x="10501020" y="4829368"/>
            <a:ext cx="11873788" cy="7815658"/>
          </a:xfrm>
          <a:prstGeom prst="rect">
            <a:avLst/>
          </a:prstGeom>
          <a:ln w="12700">
            <a:miter lim="400000"/>
          </a:ln>
        </p:spPr>
      </p:pic>
      <p:sp>
        <p:nvSpPr>
          <p:cNvPr id="1036" name="Text Placeholder 1"/>
          <p:cNvSpPr txBox="1"/>
          <p:nvPr>
            <p:ph type="body" sz="half" idx="1"/>
          </p:nvPr>
        </p:nvSpPr>
        <p:spPr>
          <a:xfrm>
            <a:off x="244281" y="4155317"/>
            <a:ext cx="9590184" cy="7228031"/>
          </a:xfrm>
          <a:prstGeom prst="rect">
            <a:avLst/>
          </a:prstGeom>
        </p:spPr>
        <p:txBody>
          <a:bodyPr/>
          <a:lstStyle/>
          <a:p>
            <a:pPr>
              <a:lnSpc>
                <a:spcPct val="90000"/>
              </a:lnSpc>
              <a:defRPr b="1" sz="7200"/>
            </a:pPr>
            <a:r>
              <a:t>Financial Secretary Training</a:t>
            </a:r>
            <a:r>
              <a:rPr b="0" sz="6600"/>
              <a:t> </a:t>
            </a:r>
            <a:endParaRPr b="0" sz="6600"/>
          </a:p>
          <a:p>
            <a:pPr marL="857250" indent="-857250" algn="l">
              <a:lnSpc>
                <a:spcPct val="90000"/>
              </a:lnSpc>
              <a:buSzPct val="100000"/>
              <a:buFont typeface="Arial"/>
              <a:buChar char="•"/>
            </a:pPr>
            <a:r>
              <a:t>Schedule at least 2 training sessions per diocese each year</a:t>
            </a:r>
          </a:p>
          <a:p>
            <a:pPr marL="857250" indent="-857250" algn="l">
              <a:lnSpc>
                <a:spcPct val="90000"/>
              </a:lnSpc>
              <a:buSzPct val="100000"/>
              <a:buFont typeface="Arial"/>
              <a:buChar char="•"/>
            </a:pPr>
            <a:r>
              <a:t>Both live and virtual training options</a:t>
            </a:r>
          </a:p>
        </p:txBody>
      </p:sp>
      <p:sp>
        <p:nvSpPr>
          <p:cNvPr id="1037" name="Title 2"/>
          <p:cNvSpPr txBox="1"/>
          <p:nvPr>
            <p:ph type="title"/>
          </p:nvPr>
        </p:nvSpPr>
        <p:spPr>
          <a:xfrm>
            <a:off x="6104730" y="583167"/>
            <a:ext cx="17283896" cy="2590802"/>
          </a:xfrm>
          <a:prstGeom prst="rect">
            <a:avLst/>
          </a:prstGeom>
        </p:spPr>
        <p:txBody>
          <a:bodyPr/>
          <a:lstStyle>
            <a:lvl1pPr>
              <a:defRPr sz="8000"/>
            </a:lvl1pPr>
          </a:lstStyle>
          <a:p>
            <a:pPr/>
            <a:r>
              <a:t>Education/Training/Communication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9" name="Double-click to edit"/>
          <p:cNvSpPr txBox="1"/>
          <p:nvPr>
            <p:ph type="body" idx="1"/>
          </p:nvPr>
        </p:nvSpPr>
        <p:spPr>
          <a:xfrm>
            <a:off x="244279" y="4155318"/>
            <a:ext cx="23895442" cy="9045562"/>
          </a:xfrm>
          <a:prstGeom prst="rect">
            <a:avLst/>
          </a:prstGeom>
        </p:spPr>
        <p:txBody>
          <a:bodyPr/>
          <a:lstStyle/>
          <a:p>
            <a:pPr/>
          </a:p>
        </p:txBody>
      </p:sp>
      <p:sp>
        <p:nvSpPr>
          <p:cNvPr id="1040" name="Education/Training/Communication"/>
          <p:cNvSpPr txBox="1"/>
          <p:nvPr>
            <p:ph type="title"/>
          </p:nvPr>
        </p:nvSpPr>
        <p:spPr>
          <a:xfrm>
            <a:off x="6104730" y="583167"/>
            <a:ext cx="17283896" cy="2590802"/>
          </a:xfrm>
          <a:prstGeom prst="rect">
            <a:avLst/>
          </a:prstGeom>
        </p:spPr>
        <p:txBody>
          <a:bodyPr/>
          <a:lstStyle>
            <a:lvl1pPr defTabSz="1444752">
              <a:defRPr sz="8300">
                <a:effectLst>
                  <a:outerShdw sx="100000" sy="100000" kx="0" ky="0" algn="b" rotWithShape="0" blurRad="12700" dist="20066" dir="18900000">
                    <a:srgbClr val="B9A23B"/>
                  </a:outerShdw>
                </a:effectLst>
              </a:defRPr>
            </a:lvl1pPr>
          </a:lstStyle>
          <a:p>
            <a:pPr/>
            <a:r>
              <a:t>Education/Training/Communication</a:t>
            </a:r>
          </a:p>
        </p:txBody>
      </p:sp>
      <p:sp>
        <p:nvSpPr>
          <p:cNvPr id="1041" name="TextBox 4"/>
          <p:cNvSpPr txBox="1"/>
          <p:nvPr/>
        </p:nvSpPr>
        <p:spPr>
          <a:xfrm>
            <a:off x="727787" y="4155318"/>
            <a:ext cx="22822678" cy="5933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7200">
                <a:latin typeface="+mn-lt"/>
                <a:ea typeface="+mn-ea"/>
                <a:cs typeface="+mn-cs"/>
                <a:sym typeface="Calisto MT"/>
              </a:defRPr>
            </a:pPr>
            <a:r>
              <a:t>Form Submissions</a:t>
            </a:r>
          </a:p>
          <a:p>
            <a:pPr algn="ctr">
              <a:defRPr b="1" sz="7200">
                <a:latin typeface="+mn-lt"/>
                <a:ea typeface="+mn-ea"/>
                <a:cs typeface="+mn-cs"/>
                <a:sym typeface="Calisto MT"/>
              </a:defRPr>
            </a:pPr>
          </a:p>
          <a:p>
            <a:pPr marL="857250" indent="-857250">
              <a:buSzPct val="100000"/>
              <a:buFont typeface="Arial"/>
              <a:buChar char="•"/>
              <a:defRPr sz="6000">
                <a:latin typeface="+mn-lt"/>
                <a:ea typeface="+mn-ea"/>
                <a:cs typeface="+mn-cs"/>
                <a:sym typeface="Calisto MT"/>
              </a:defRPr>
            </a:pPr>
            <a:r>
              <a:t>Submit all forms electronically</a:t>
            </a:r>
          </a:p>
          <a:p>
            <a:pPr marL="857250" indent="-857250">
              <a:buSzPct val="100000"/>
              <a:buFont typeface="Arial"/>
              <a:buChar char="•"/>
              <a:defRPr sz="6000">
                <a:latin typeface="+mn-lt"/>
                <a:ea typeface="+mn-ea"/>
                <a:cs typeface="+mn-cs"/>
                <a:sym typeface="Calisto MT"/>
              </a:defRPr>
            </a:pPr>
            <a:r>
              <a:t>Copy all Supreme forms to </a:t>
            </a:r>
            <a:r>
              <a:rPr u="sng">
                <a:solidFill>
                  <a:srgbClr val="0000FF"/>
                </a:solidFill>
                <a:uFill>
                  <a:solidFill>
                    <a:srgbClr val="0000FF"/>
                  </a:solidFill>
                </a:uFill>
                <a:hlinkClick r:id="rId2" invalidUrl="" action="" tgtFrame="" tooltip="" history="1" highlightClick="0" endSnd="0"/>
              </a:rPr>
              <a:t>forms@tkofc.org</a:t>
            </a:r>
          </a:p>
          <a:p>
            <a:pPr marL="857250" indent="-857250">
              <a:buSzPct val="100000"/>
              <a:buFont typeface="Arial"/>
              <a:buChar char="•"/>
              <a:defRPr sz="6000">
                <a:latin typeface="+mn-lt"/>
                <a:ea typeface="+mn-ea"/>
                <a:cs typeface="+mn-cs"/>
                <a:sym typeface="Calisto MT"/>
              </a:defRPr>
            </a:pPr>
            <a:r>
              <a:t>For forms requiring State Deputy signature, </a:t>
            </a:r>
            <a:r>
              <a:rPr u="sng">
                <a:solidFill>
                  <a:srgbClr val="0000FF"/>
                </a:solidFill>
                <a:uFill>
                  <a:solidFill>
                    <a:srgbClr val="0000FF"/>
                  </a:solidFill>
                </a:uFill>
                <a:hlinkClick r:id="rId3" invalidUrl="" action="" tgtFrame="" tooltip="" history="1" highlightClick="0" endSnd="0"/>
              </a:rPr>
              <a:t>sdsignature@tkofc.org</a:t>
            </a:r>
          </a:p>
          <a:p>
            <a:pPr algn="ctr">
              <a:defRPr sz="6000">
                <a:latin typeface="+mn-lt"/>
                <a:ea typeface="+mn-ea"/>
                <a:cs typeface="+mn-cs"/>
                <a:sym typeface="Calisto MT"/>
              </a:defRPr>
            </a:pPr>
            <a:r>
              <a:t>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object 12"/>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grpSp>
        <p:nvGrpSpPr>
          <p:cNvPr id="388" name="object 2"/>
          <p:cNvGrpSpPr/>
          <p:nvPr/>
        </p:nvGrpSpPr>
        <p:grpSpPr>
          <a:xfrm>
            <a:off x="3048000" y="3249166"/>
            <a:ext cx="18288000" cy="10466831"/>
            <a:chOff x="0" y="0"/>
            <a:chExt cx="18288000" cy="10466830"/>
          </a:xfrm>
        </p:grpSpPr>
        <p:sp>
          <p:nvSpPr>
            <p:cNvPr id="385" name="object 3"/>
            <p:cNvSpPr/>
            <p:nvPr/>
          </p:nvSpPr>
          <p:spPr>
            <a:xfrm>
              <a:off x="0" y="9418320"/>
              <a:ext cx="18288000" cy="1048511"/>
            </a:xfrm>
            <a:prstGeom prst="rect">
              <a:avLst/>
            </a:prstGeom>
            <a:solidFill>
              <a:srgbClr val="000000"/>
            </a:solidFill>
            <a:ln w="12700" cap="flat">
              <a:noFill/>
              <a:miter lim="400000"/>
            </a:ln>
            <a:effectLst/>
          </p:spPr>
          <p:txBody>
            <a:bodyPr wrap="square" lIns="91439" tIns="91439" rIns="91439" bIns="91439" numCol="1" anchor="t">
              <a:noAutofit/>
            </a:bodyPr>
            <a:lstStyle/>
            <a:p>
              <a:pPr>
                <a:defRPr sz="3600">
                  <a:latin typeface="Calibri"/>
                  <a:ea typeface="Calibri"/>
                  <a:cs typeface="Calibri"/>
                  <a:sym typeface="Calibri"/>
                </a:defRPr>
              </a:pPr>
            </a:p>
          </p:txBody>
        </p:sp>
        <p:sp>
          <p:nvSpPr>
            <p:cNvPr id="386" name="object 4"/>
            <p:cNvSpPr/>
            <p:nvPr/>
          </p:nvSpPr>
          <p:spPr>
            <a:xfrm>
              <a:off x="0" y="9418320"/>
              <a:ext cx="18288000" cy="10485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21600"/>
                  </a:lnTo>
                </a:path>
              </a:pathLst>
            </a:custGeom>
            <a:noFill/>
            <a:ln w="50800" cap="flat">
              <a:solidFill>
                <a:srgbClr val="385D89"/>
              </a:solidFill>
              <a:prstDash val="solid"/>
              <a:round/>
            </a:ln>
            <a:effectLst/>
          </p:spPr>
          <p:txBody>
            <a:bodyPr wrap="square" lIns="91439" tIns="91439" rIns="91439" bIns="91439" numCol="1" anchor="t">
              <a:noAutofit/>
            </a:bodyPr>
            <a:lstStyle/>
            <a:p>
              <a:pPr>
                <a:defRPr sz="3600">
                  <a:latin typeface="Calibri"/>
                  <a:ea typeface="Calibri"/>
                  <a:cs typeface="Calibri"/>
                  <a:sym typeface="Calibri"/>
                </a:defRPr>
              </a:pPr>
            </a:p>
          </p:txBody>
        </p:sp>
        <p:pic>
          <p:nvPicPr>
            <p:cNvPr id="387" name="object 5" descr="object 5"/>
            <p:cNvPicPr>
              <a:picLocks noChangeAspect="1"/>
            </p:cNvPicPr>
            <p:nvPr/>
          </p:nvPicPr>
          <p:blipFill>
            <a:blip r:embed="rId2">
              <a:extLst/>
            </a:blip>
            <a:stretch>
              <a:fillRect/>
            </a:stretch>
          </p:blipFill>
          <p:spPr>
            <a:xfrm>
              <a:off x="2590800" y="0"/>
              <a:ext cx="13033296" cy="9387841"/>
            </a:xfrm>
            <a:prstGeom prst="rect">
              <a:avLst/>
            </a:prstGeom>
            <a:ln w="12700" cap="flat">
              <a:noFill/>
              <a:miter lim="400000"/>
            </a:ln>
            <a:effectLst/>
          </p:spPr>
        </p:pic>
      </p:grpSp>
      <p:grpSp>
        <p:nvGrpSpPr>
          <p:cNvPr id="391" name="object 6"/>
          <p:cNvGrpSpPr/>
          <p:nvPr/>
        </p:nvGrpSpPr>
        <p:grpSpPr>
          <a:xfrm>
            <a:off x="3048000" y="12192"/>
            <a:ext cx="18288000" cy="1359406"/>
            <a:chOff x="0" y="0"/>
            <a:chExt cx="18288000" cy="1359405"/>
          </a:xfrm>
        </p:grpSpPr>
        <p:sp>
          <p:nvSpPr>
            <p:cNvPr id="389" name="object 7"/>
            <p:cNvSpPr/>
            <p:nvPr/>
          </p:nvSpPr>
          <p:spPr>
            <a:xfrm>
              <a:off x="0" y="0"/>
              <a:ext cx="18288000" cy="1359406"/>
            </a:xfrm>
            <a:prstGeom prst="rect">
              <a:avLst/>
            </a:prstGeom>
            <a:solidFill>
              <a:srgbClr val="000000"/>
            </a:solidFill>
            <a:ln w="12700" cap="flat">
              <a:noFill/>
              <a:miter lim="400000"/>
            </a:ln>
            <a:effectLst/>
          </p:spPr>
          <p:txBody>
            <a:bodyPr wrap="square" lIns="91439" tIns="91439" rIns="91439" bIns="91439" numCol="1" anchor="t">
              <a:noAutofit/>
            </a:bodyPr>
            <a:lstStyle/>
            <a:p>
              <a:pPr>
                <a:defRPr sz="3600">
                  <a:latin typeface="Calibri"/>
                  <a:ea typeface="Calibri"/>
                  <a:cs typeface="Calibri"/>
                  <a:sym typeface="Calibri"/>
                </a:defRPr>
              </a:pPr>
            </a:p>
          </p:txBody>
        </p:sp>
        <p:sp>
          <p:nvSpPr>
            <p:cNvPr id="390" name="object 8"/>
            <p:cNvSpPr/>
            <p:nvPr/>
          </p:nvSpPr>
          <p:spPr>
            <a:xfrm>
              <a:off x="0" y="0"/>
              <a:ext cx="18288000" cy="1359406"/>
            </a:xfrm>
            <a:prstGeom prst="rect">
              <a:avLst/>
            </a:prstGeom>
            <a:noFill/>
            <a:ln w="50800" cap="flat">
              <a:solidFill>
                <a:srgbClr val="385D89"/>
              </a:solidFill>
              <a:prstDash val="solid"/>
              <a:round/>
            </a:ln>
            <a:effectLst/>
          </p:spPr>
          <p:txBody>
            <a:bodyPr wrap="square" lIns="91439" tIns="91439" rIns="91439" bIns="91439" numCol="1" anchor="t">
              <a:noAutofit/>
            </a:bodyPr>
            <a:lstStyle/>
            <a:p>
              <a:pPr>
                <a:defRPr sz="3600">
                  <a:latin typeface="Calibri"/>
                  <a:ea typeface="Calibri"/>
                  <a:cs typeface="Calibri"/>
                  <a:sym typeface="Calibri"/>
                </a:defRPr>
              </a:pPr>
            </a:p>
          </p:txBody>
        </p:sp>
      </p:grpSp>
      <p:sp>
        <p:nvSpPr>
          <p:cNvPr id="392" name="object 9"/>
          <p:cNvSpPr txBox="1"/>
          <p:nvPr>
            <p:ph type="title"/>
          </p:nvPr>
        </p:nvSpPr>
        <p:spPr>
          <a:xfrm>
            <a:off x="5237173" y="251458"/>
            <a:ext cx="13909650" cy="782318"/>
          </a:xfrm>
          <a:prstGeom prst="rect">
            <a:avLst/>
          </a:prstGeom>
        </p:spPr>
        <p:txBody>
          <a:bodyPr/>
          <a:lstStyle/>
          <a:p>
            <a:pPr indent="21590">
              <a:spcBef>
                <a:spcPts val="200"/>
              </a:spcBef>
              <a:tabLst>
                <a:tab pos="8305800" algn="l"/>
              </a:tabLst>
              <a:defRPr spc="-200">
                <a:effectLst/>
              </a:defRPr>
            </a:pPr>
            <a:r>
              <a:t>KNIGHTS OF </a:t>
            </a:r>
            <a:r>
              <a:rPr spc="-400"/>
              <a:t>COLUMBUS	</a:t>
            </a:r>
            <a:r>
              <a:t>Texas State </a:t>
            </a:r>
            <a:r>
              <a:rPr spc="-400"/>
              <a:t>Council</a:t>
            </a:r>
          </a:p>
        </p:txBody>
      </p:sp>
      <p:sp>
        <p:nvSpPr>
          <p:cNvPr id="393" name="object 11"/>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394" name="object 10"/>
          <p:cNvSpPr txBox="1"/>
          <p:nvPr/>
        </p:nvSpPr>
        <p:spPr>
          <a:xfrm>
            <a:off x="3345077" y="1530350"/>
            <a:ext cx="17320262" cy="10114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defRPr b="1" spc="-780" sz="7200">
                <a:solidFill>
                  <a:srgbClr val="FF0000"/>
                </a:solidFill>
                <a:latin typeface="Arial"/>
                <a:ea typeface="Arial"/>
                <a:cs typeface="Arial"/>
                <a:sym typeface="Arial"/>
              </a:defRPr>
            </a:pPr>
            <a:r>
              <a:t>P</a:t>
            </a:r>
            <a:r>
              <a:rPr spc="-540"/>
              <a:t>r</a:t>
            </a:r>
            <a:r>
              <a:rPr spc="-530"/>
              <a:t>o</a:t>
            </a:r>
            <a:r>
              <a:rPr spc="-200"/>
              <a:t>-</a:t>
            </a:r>
            <a:r>
              <a:rPr spc="-630"/>
              <a:t>Li</a:t>
            </a:r>
            <a:r>
              <a:rPr spc="-650"/>
              <a:t>f</a:t>
            </a:r>
            <a:r>
              <a:rPr spc="-380"/>
              <a:t>e</a:t>
            </a:r>
            <a:r>
              <a:rPr spc="-360"/>
              <a:t> </a:t>
            </a:r>
            <a:r>
              <a:rPr spc="-419"/>
              <a:t>–</a:t>
            </a:r>
            <a:r>
              <a:rPr spc="-350"/>
              <a:t> </a:t>
            </a:r>
            <a:r>
              <a:rPr spc="-500"/>
              <a:t>W</a:t>
            </a:r>
            <a:r>
              <a:rPr spc="-310"/>
              <a:t>h</a:t>
            </a:r>
            <a:r>
              <a:rPr spc="-500"/>
              <a:t>a</a:t>
            </a:r>
            <a:r>
              <a:rPr spc="90"/>
              <a:t>t</a:t>
            </a:r>
            <a:r>
              <a:rPr spc="-419"/>
              <a:t> </a:t>
            </a:r>
            <a:r>
              <a:rPr spc="-530"/>
              <a:t>h</a:t>
            </a:r>
            <a:r>
              <a:rPr spc="-500"/>
              <a:t>app</a:t>
            </a:r>
            <a:r>
              <a:rPr spc="-370"/>
              <a:t>e</a:t>
            </a:r>
            <a:r>
              <a:rPr spc="-530"/>
              <a:t>n</a:t>
            </a:r>
            <a:r>
              <a:rPr spc="-1140"/>
              <a:t>s</a:t>
            </a:r>
            <a:r>
              <a:rPr spc="-458"/>
              <a:t> </a:t>
            </a:r>
            <a:r>
              <a:rPr spc="-500"/>
              <a:t>a</a:t>
            </a:r>
            <a:r>
              <a:rPr spc="-30"/>
              <a:t>f</a:t>
            </a:r>
            <a:r>
              <a:rPr spc="-139"/>
              <a:t>t</a:t>
            </a:r>
            <a:r>
              <a:rPr spc="-370"/>
              <a:t>e</a:t>
            </a:r>
            <a:r>
              <a:rPr spc="-250"/>
              <a:t>r</a:t>
            </a:r>
            <a:r>
              <a:rPr spc="-380"/>
              <a:t> </a:t>
            </a:r>
            <a:r>
              <a:rPr spc="-279"/>
              <a:t>the</a:t>
            </a:r>
            <a:r>
              <a:rPr spc="-390"/>
              <a:t> </a:t>
            </a:r>
            <a:r>
              <a:rPr spc="-240"/>
              <a:t>f</a:t>
            </a:r>
            <a:r>
              <a:rPr spc="-310"/>
              <a:t>all</a:t>
            </a:r>
            <a:r>
              <a:rPr spc="-370"/>
              <a:t> </a:t>
            </a:r>
            <a:r>
              <a:rPr spc="-520"/>
              <a:t>o</a:t>
            </a:r>
            <a:r>
              <a:rPr spc="-120"/>
              <a:t>f</a:t>
            </a:r>
            <a:r>
              <a:rPr spc="-380"/>
              <a:t> </a:t>
            </a:r>
            <a:r>
              <a:rPr spc="-1330"/>
              <a:t>R</a:t>
            </a:r>
            <a:r>
              <a:rPr spc="-480"/>
              <a:t>o</a:t>
            </a:r>
            <a:r>
              <a:rPr spc="-408"/>
              <a:t>e</a:t>
            </a:r>
            <a:r>
              <a:rPr spc="-1070"/>
              <a:t>?</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3" name="Title 2"/>
          <p:cNvSpPr txBox="1"/>
          <p:nvPr>
            <p:ph type="title"/>
          </p:nvPr>
        </p:nvSpPr>
        <p:spPr>
          <a:xfrm>
            <a:off x="6104730" y="583167"/>
            <a:ext cx="17283896" cy="2590802"/>
          </a:xfrm>
          <a:prstGeom prst="rect">
            <a:avLst/>
          </a:prstGeom>
        </p:spPr>
        <p:txBody>
          <a:bodyPr/>
          <a:lstStyle>
            <a:lvl1pPr>
              <a:defRPr sz="8000"/>
            </a:lvl1pPr>
          </a:lstStyle>
          <a:p>
            <a:pPr/>
            <a:r>
              <a:t>Have a great Fraternal Year!</a:t>
            </a:r>
          </a:p>
        </p:txBody>
      </p:sp>
      <p:pic>
        <p:nvPicPr>
          <p:cNvPr id="1044" name="Picture 2" descr="Picture 2"/>
          <p:cNvPicPr>
            <a:picLocks noChangeAspect="1"/>
          </p:cNvPicPr>
          <p:nvPr/>
        </p:nvPicPr>
        <p:blipFill>
          <a:blip r:embed="rId2">
            <a:extLst/>
          </a:blip>
          <a:stretch>
            <a:fillRect/>
          </a:stretch>
        </p:blipFill>
        <p:spPr>
          <a:xfrm>
            <a:off x="3564835" y="3319669"/>
            <a:ext cx="19103301" cy="948193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046"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047"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Knights of Columbus Insurance</a:t>
            </a:r>
          </a:p>
        </p:txBody>
      </p:sp>
      <p:sp>
        <p:nvSpPr>
          <p:cNvPr id="1048" name="John Regan, General Agent"/>
          <p:cNvSpPr txBox="1"/>
          <p:nvPr/>
        </p:nvSpPr>
        <p:spPr>
          <a:xfrm>
            <a:off x="4637842" y="6243325"/>
            <a:ext cx="15108316" cy="16611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lvl1pPr algn="ctr">
              <a:defRPr b="1" sz="10000">
                <a:latin typeface="Times"/>
                <a:ea typeface="Times"/>
                <a:cs typeface="Times"/>
                <a:sym typeface="Times"/>
              </a:defRPr>
            </a:lvl1pPr>
          </a:lstStyle>
          <a:p>
            <a:pPr/>
            <a:r>
              <a:t>John Regan, General Agent</a:t>
            </a:r>
          </a:p>
        </p:txBody>
      </p:sp>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050"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051"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Knights of Columbus Insurance</a:t>
            </a:r>
          </a:p>
        </p:txBody>
      </p:sp>
      <p:sp>
        <p:nvSpPr>
          <p:cNvPr id="1052" name="FBN FORM UPDATE…"/>
          <p:cNvSpPr txBox="1"/>
          <p:nvPr/>
        </p:nvSpPr>
        <p:spPr>
          <a:xfrm>
            <a:off x="1005976" y="3044740"/>
            <a:ext cx="22372048" cy="8658849"/>
          </a:xfrm>
          <a:prstGeom prst="rect">
            <a:avLst/>
          </a:prstGeom>
          <a:ln w="12700">
            <a:miter lim="400000"/>
          </a:ln>
          <a:extLst>
            <a:ext uri="{C572A759-6A51-4108-AA02-DFA0A04FC94B}">
              <ma14:wrappingTextBoxFlag xmlns:ma14="http://schemas.microsoft.com/office/mac/drawingml/2011/main" val="1"/>
            </a:ext>
          </a:extLst>
        </p:spPr>
        <p:txBody>
          <a:bodyPr lIns="68573" tIns="68573" rIns="68573" bIns="68573">
            <a:spAutoFit/>
          </a:bodyPr>
          <a:lstStyle/>
          <a:p>
            <a:pPr defTabSz="457200">
              <a:defRPr b="1" sz="5000">
                <a:latin typeface="Times"/>
                <a:ea typeface="Times"/>
                <a:cs typeface="Times"/>
                <a:sym typeface="Times"/>
              </a:defRPr>
            </a:pPr>
            <a:r>
              <a:t>FBN FORM UPDATE</a:t>
            </a:r>
          </a:p>
          <a:p>
            <a:pPr marL="501315" indent="-501315" defTabSz="457200">
              <a:buSzPct val="100000"/>
              <a:buChar char="•"/>
              <a:defRPr sz="5000">
                <a:latin typeface="Times"/>
                <a:ea typeface="Times"/>
                <a:cs typeface="Times"/>
                <a:sym typeface="Times"/>
              </a:defRPr>
            </a:pPr>
            <a:r>
              <a:t>Attached is one of the 2 new forms for FBN reporting.</a:t>
            </a:r>
          </a:p>
          <a:p>
            <a:pPr marL="501315" indent="-501315" defTabSz="457200">
              <a:buSzPct val="100000"/>
              <a:buChar char="•"/>
              <a:defRPr sz="5000">
                <a:latin typeface="Times"/>
                <a:ea typeface="Times"/>
                <a:cs typeface="Times"/>
                <a:sym typeface="Times"/>
              </a:defRPr>
            </a:pPr>
            <a:r>
              <a:t>They must be signed by the grand knight and emailed directly to me, you can copy anyone else you like but the forms must be sent to me.</a:t>
            </a:r>
          </a:p>
          <a:p>
            <a:pPr marL="501315" indent="-501315" defTabSz="457200">
              <a:buSzPct val="100000"/>
              <a:buChar char="•"/>
              <a:defRPr sz="5000">
                <a:latin typeface="Times"/>
                <a:ea typeface="Times"/>
                <a:cs typeface="Times"/>
                <a:sym typeface="Times"/>
              </a:defRPr>
            </a:pPr>
            <a:r>
              <a:t>At the end of the month I am required to fill out a separate form that John Regan needs to sign and send it up along with your submissions.</a:t>
            </a:r>
          </a:p>
          <a:p>
            <a:pPr marL="501315" indent="-501315" defTabSz="457200">
              <a:buSzPct val="100000"/>
              <a:buChar char="•"/>
              <a:defRPr sz="5000">
                <a:latin typeface="Times"/>
                <a:ea typeface="Times"/>
                <a:cs typeface="Times"/>
                <a:sym typeface="Times"/>
              </a:defRPr>
            </a:pPr>
            <a:r>
              <a:t>I will be sending the July 2022 submissions on Monday August 8</a:t>
            </a:r>
            <a:r>
              <a:rPr baseline="31999"/>
              <a:t>th</a:t>
            </a:r>
            <a:r>
              <a:t> so please have all submissions in before 4pm that day.</a:t>
            </a:r>
          </a:p>
          <a:p>
            <a:pPr marL="501315" indent="-501315" defTabSz="457200">
              <a:buSzPct val="100000"/>
              <a:buChar char="•"/>
              <a:defRPr sz="5000">
                <a:latin typeface="Times"/>
                <a:ea typeface="Times"/>
                <a:cs typeface="Times"/>
                <a:sym typeface="Times"/>
              </a:defRPr>
            </a:pPr>
            <a:r>
              <a:t>Please forward to anyone who needs to know that I forgot to copy.</a:t>
            </a:r>
          </a:p>
          <a:p>
            <a:pPr marL="501315" indent="-501315" defTabSz="457200">
              <a:buSzPct val="100000"/>
              <a:buChar char="•"/>
              <a:defRPr sz="5000">
                <a:latin typeface="Times"/>
                <a:ea typeface="Times"/>
                <a:cs typeface="Times"/>
                <a:sym typeface="Times"/>
              </a:defRPr>
            </a:pPr>
            <a:r>
              <a:t>Also please note I received outdated forms for councils 15174, 1502, and 12711 for events held on 7/30/22 that need to be transferred to the updated form.</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054" name="Rectangle 3"/>
          <p:cNvSpPr/>
          <p:nvPr/>
        </p:nvSpPr>
        <p:spPr>
          <a:xfrm>
            <a:off x="-1" y="35681"/>
            <a:ext cx="12381313" cy="2631235"/>
          </a:xfrm>
          <a:prstGeom prst="rect">
            <a:avLst/>
          </a:prstGeom>
          <a:solidFill>
            <a:srgbClr val="0E4367"/>
          </a:solidFill>
          <a:ln w="25400">
            <a:solidFill>
              <a:schemeClr val="accent1"/>
            </a:solidFill>
          </a:ln>
        </p:spPr>
        <p:txBody>
          <a:bodyPr lIns="68573" tIns="68573" rIns="68573" bIns="68573" anchor="ctr"/>
          <a:lstStyle/>
          <a:p>
            <a:pPr/>
          </a:p>
        </p:txBody>
      </p:sp>
      <p:sp>
        <p:nvSpPr>
          <p:cNvPr id="1055" name="Text Placeholder 1"/>
          <p:cNvSpPr txBox="1"/>
          <p:nvPr/>
        </p:nvSpPr>
        <p:spPr>
          <a:xfrm>
            <a:off x="631551" y="464530"/>
            <a:ext cx="11118210" cy="1773536"/>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defTabSz="1664208">
              <a:spcBef>
                <a:spcPts val="500"/>
              </a:spcBef>
              <a:defRPr sz="6734">
                <a:solidFill>
                  <a:srgbClr val="FFFFFF"/>
                </a:solidFill>
                <a:effectLst>
                  <a:outerShdw sx="100000" sy="100000" kx="0" ky="0" algn="b" rotWithShape="0" blurRad="11557" dist="23114" dir="18900000">
                    <a:srgbClr val="FFFFFF"/>
                  </a:outerShdw>
                </a:effectLst>
                <a:latin typeface="+mn-lt"/>
                <a:ea typeface="+mn-ea"/>
                <a:cs typeface="+mn-cs"/>
                <a:sym typeface="Calisto MT"/>
              </a:defRPr>
            </a:lvl1pPr>
          </a:lstStyle>
          <a:p>
            <a:pPr/>
            <a:r>
              <a:t>Knights of Columbus Insurance</a:t>
            </a:r>
          </a:p>
        </p:txBody>
      </p:sp>
      <p:pic>
        <p:nvPicPr>
          <p:cNvPr id="1056" name="11077 2-22 Fraternal Benefit Seminar Council Report.pdf" descr="11077 2-22 Fraternal Benefit Seminar Council Report.pdf"/>
          <p:cNvPicPr>
            <a:picLocks noChangeAspect="1"/>
          </p:cNvPicPr>
          <p:nvPr/>
        </p:nvPicPr>
        <p:blipFill>
          <a:blip r:embed="rId2">
            <a:extLst/>
          </a:blip>
          <a:stretch>
            <a:fillRect/>
          </a:stretch>
        </p:blipFill>
        <p:spPr>
          <a:xfrm>
            <a:off x="12372871" y="0"/>
            <a:ext cx="11272666" cy="1458815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058"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059"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Emergency Response</a:t>
            </a:r>
          </a:p>
        </p:txBody>
      </p:sp>
      <p:sp>
        <p:nvSpPr>
          <p:cNvPr id="1060" name="Harry S. Storey…"/>
          <p:cNvSpPr txBox="1"/>
          <p:nvPr/>
        </p:nvSpPr>
        <p:spPr>
          <a:xfrm>
            <a:off x="1899001" y="3950976"/>
            <a:ext cx="20585997" cy="58140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algn="ctr">
              <a:defRPr b="1" sz="10000">
                <a:latin typeface="Times"/>
                <a:ea typeface="Times"/>
                <a:cs typeface="Times"/>
                <a:sym typeface="Times"/>
              </a:defRPr>
            </a:pPr>
            <a:r>
              <a:t>Harry S. Storey</a:t>
            </a:r>
          </a:p>
          <a:p>
            <a:pPr algn="ctr">
              <a:defRPr sz="9000">
                <a:latin typeface="Times"/>
                <a:ea typeface="Times"/>
                <a:cs typeface="Times"/>
                <a:sym typeface="Times"/>
              </a:defRPr>
            </a:pPr>
            <a:r>
              <a:t>Texas State Emergency Response Chairman</a:t>
            </a:r>
          </a:p>
          <a:p>
            <a:pPr algn="ctr">
              <a:defRPr sz="9000">
                <a:latin typeface="Times"/>
                <a:ea typeface="Times"/>
                <a:cs typeface="Times"/>
                <a:sym typeface="Times"/>
              </a:defRPr>
            </a:pPr>
            <a:r>
              <a:t>(214) 557-2923</a:t>
            </a:r>
          </a:p>
          <a:p>
            <a:pPr algn="ctr">
              <a:defRPr sz="9000">
                <a:latin typeface="Times"/>
                <a:ea typeface="Times"/>
                <a:cs typeface="Times"/>
                <a:sym typeface="Times"/>
              </a:defRPr>
            </a:pPr>
            <a:r>
              <a:rPr u="sng">
                <a:solidFill>
                  <a:srgbClr val="0000FF"/>
                </a:solidFill>
                <a:uFill>
                  <a:solidFill>
                    <a:srgbClr val="0000FF"/>
                  </a:solidFill>
                </a:uFill>
                <a:hlinkClick r:id="rId2" invalidUrl="" action="" tgtFrame="" tooltip="" history="1" highlightClick="0" endSnd="0"/>
              </a:rPr>
              <a:t>hss@storeycorp.net</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062"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063"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Emergency Response</a:t>
            </a:r>
          </a:p>
        </p:txBody>
      </p:sp>
      <p:sp>
        <p:nvSpPr>
          <p:cNvPr id="1064" name="Rod Downs, Dallas ERC…"/>
          <p:cNvSpPr txBox="1"/>
          <p:nvPr/>
        </p:nvSpPr>
        <p:spPr>
          <a:xfrm>
            <a:off x="2246050" y="4503425"/>
            <a:ext cx="19891900" cy="47091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algn="ctr">
              <a:defRPr b="1" sz="7500">
                <a:latin typeface="Times"/>
                <a:ea typeface="Times"/>
                <a:cs typeface="Times"/>
                <a:sym typeface="Times"/>
              </a:defRPr>
            </a:pPr>
            <a:r>
              <a:t>Rod Downs, Dallas ERC</a:t>
            </a:r>
          </a:p>
          <a:p>
            <a:pPr algn="ctr">
              <a:defRPr sz="7500">
                <a:latin typeface="Times"/>
                <a:ea typeface="Times"/>
                <a:cs typeface="Times"/>
                <a:sym typeface="Times"/>
              </a:defRPr>
            </a:pPr>
            <a:r>
              <a:t>Dallas Diocesan Emergency Response Coordinator</a:t>
            </a:r>
          </a:p>
          <a:p>
            <a:pPr algn="ctr">
              <a:defRPr b="1" sz="7500">
                <a:latin typeface="Times"/>
                <a:ea typeface="Times"/>
                <a:cs typeface="Times"/>
                <a:sym typeface="Times"/>
              </a:defRPr>
            </a:pPr>
            <a:r>
              <a:t>(469) 829-5929</a:t>
            </a:r>
          </a:p>
          <a:p>
            <a:pPr algn="ctr">
              <a:defRPr b="1" sz="7500">
                <a:latin typeface="Times"/>
                <a:ea typeface="Times"/>
                <a:cs typeface="Times"/>
                <a:sym typeface="Times"/>
              </a:defRPr>
            </a:pPr>
            <a:r>
              <a:rPr u="sng">
                <a:solidFill>
                  <a:srgbClr val="0000FF"/>
                </a:solidFill>
                <a:uFill>
                  <a:solidFill>
                    <a:srgbClr val="0000FF"/>
                  </a:solidFill>
                </a:uFill>
                <a:hlinkClick r:id="rId2" invalidUrl="" action="" tgtFrame="" tooltip="" history="1" highlightClick="0" endSnd="0"/>
              </a:rPr>
              <a:t>4panamarod@gmail.com</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066"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067"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Emergency Response</a:t>
            </a:r>
          </a:p>
        </p:txBody>
      </p:sp>
      <p:sp>
        <p:nvSpPr>
          <p:cNvPr id="1068" name="Saint Vincent de Paul Yellow House…"/>
          <p:cNvSpPr txBox="1"/>
          <p:nvPr/>
        </p:nvSpPr>
        <p:spPr>
          <a:xfrm>
            <a:off x="2952054" y="3931925"/>
            <a:ext cx="18479893" cy="81381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algn="ctr">
              <a:defRPr b="1" sz="7500">
                <a:latin typeface="Times"/>
                <a:ea typeface="Times"/>
                <a:cs typeface="Times"/>
                <a:sym typeface="Times"/>
              </a:defRPr>
            </a:pPr>
            <a:r>
              <a:t>Saint Vincent de Paul Yellow House</a:t>
            </a:r>
          </a:p>
          <a:p>
            <a:pPr algn="ctr">
              <a:defRPr b="1" sz="7500">
                <a:latin typeface="Times"/>
                <a:ea typeface="Times"/>
                <a:cs typeface="Times"/>
                <a:sym typeface="Times"/>
              </a:defRPr>
            </a:pPr>
            <a:r>
              <a:t>South Dallas/Lancaster</a:t>
            </a:r>
          </a:p>
          <a:p>
            <a:pPr algn="ctr">
              <a:defRPr sz="7500">
                <a:latin typeface="Times"/>
                <a:ea typeface="Times"/>
                <a:cs typeface="Times"/>
                <a:sym typeface="Times"/>
              </a:defRPr>
            </a:pPr>
            <a:r>
              <a:t>Lisa Hill, Executive Director</a:t>
            </a:r>
          </a:p>
          <a:p>
            <a:pPr algn="ctr">
              <a:defRPr sz="7500">
                <a:latin typeface="Times"/>
                <a:ea typeface="Times"/>
                <a:cs typeface="Times"/>
                <a:sym typeface="Times"/>
              </a:defRPr>
            </a:pPr>
            <a:r>
              <a:rPr u="sng">
                <a:solidFill>
                  <a:srgbClr val="0000FF"/>
                </a:solidFill>
                <a:uFill>
                  <a:solidFill>
                    <a:srgbClr val="0000FF"/>
                  </a:solidFill>
                </a:uFill>
                <a:hlinkClick r:id="rId2" invalidUrl="" action="" tgtFrame="" tooltip="" history="1" highlightClick="0" endSnd="0"/>
              </a:rPr>
              <a:t>lisa@svdpdallas.org</a:t>
            </a:r>
          </a:p>
          <a:p>
            <a:pPr algn="ctr">
              <a:defRPr b="1" sz="7500">
                <a:latin typeface="Times"/>
                <a:ea typeface="Times"/>
                <a:cs typeface="Times"/>
                <a:sym typeface="Times"/>
              </a:defRPr>
            </a:pPr>
          </a:p>
          <a:p>
            <a:pPr algn="ctr">
              <a:defRPr sz="7500">
                <a:latin typeface="Times"/>
                <a:ea typeface="Times"/>
                <a:cs typeface="Times"/>
                <a:sym typeface="Times"/>
              </a:defRPr>
            </a:pPr>
            <a:r>
              <a:t>Seeking help with needed repairs for the house.</a:t>
            </a:r>
          </a:p>
          <a:p>
            <a:pPr algn="ctr">
              <a:defRPr sz="7500">
                <a:latin typeface="Times"/>
                <a:ea typeface="Times"/>
                <a:cs typeface="Times"/>
                <a:sym typeface="Times"/>
              </a:defRPr>
            </a:pPr>
            <a:r>
              <a:t>1120 Randlett Street, Lancaster, TX 75146</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070"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071"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Emergency Response</a:t>
            </a:r>
          </a:p>
        </p:txBody>
      </p:sp>
      <p:pic>
        <p:nvPicPr>
          <p:cNvPr id="1072" name="image001.jpg" descr="image001.jpg"/>
          <p:cNvPicPr>
            <a:picLocks noChangeAspect="1"/>
          </p:cNvPicPr>
          <p:nvPr/>
        </p:nvPicPr>
        <p:blipFill>
          <a:blip r:embed="rId2">
            <a:extLst/>
          </a:blip>
          <a:stretch>
            <a:fillRect/>
          </a:stretch>
        </p:blipFill>
        <p:spPr>
          <a:xfrm>
            <a:off x="4699408" y="2557028"/>
            <a:ext cx="14985184" cy="1123888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074"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075"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Emergency Response</a:t>
            </a:r>
          </a:p>
        </p:txBody>
      </p:sp>
      <p:pic>
        <p:nvPicPr>
          <p:cNvPr id="1076" name="image002.jpg" descr="image002.jpg"/>
          <p:cNvPicPr>
            <a:picLocks noChangeAspect="1"/>
          </p:cNvPicPr>
          <p:nvPr/>
        </p:nvPicPr>
        <p:blipFill>
          <a:blip r:embed="rId2">
            <a:extLst/>
          </a:blip>
          <a:stretch>
            <a:fillRect/>
          </a:stretch>
        </p:blipFill>
        <p:spPr>
          <a:xfrm>
            <a:off x="4777981" y="2544553"/>
            <a:ext cx="14828038" cy="1112102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078"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079"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Emergency Response</a:t>
            </a:r>
          </a:p>
        </p:txBody>
      </p:sp>
      <p:pic>
        <p:nvPicPr>
          <p:cNvPr id="1080" name="image003.jpg" descr="image003.jpg"/>
          <p:cNvPicPr>
            <a:picLocks noChangeAspect="1"/>
          </p:cNvPicPr>
          <p:nvPr/>
        </p:nvPicPr>
        <p:blipFill>
          <a:blip r:embed="rId2">
            <a:extLst/>
          </a:blip>
          <a:stretch>
            <a:fillRect/>
          </a:stretch>
        </p:blipFill>
        <p:spPr>
          <a:xfrm>
            <a:off x="4765152" y="2544859"/>
            <a:ext cx="14853696" cy="111402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object 11"/>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grpSp>
        <p:nvGrpSpPr>
          <p:cNvPr id="399" name="object 2"/>
          <p:cNvGrpSpPr/>
          <p:nvPr/>
        </p:nvGrpSpPr>
        <p:grpSpPr>
          <a:xfrm>
            <a:off x="3060191" y="12710158"/>
            <a:ext cx="18275810" cy="1005835"/>
            <a:chOff x="0" y="0"/>
            <a:chExt cx="18275808" cy="1005833"/>
          </a:xfrm>
        </p:grpSpPr>
        <p:sp>
          <p:nvSpPr>
            <p:cNvPr id="397" name="object 3"/>
            <p:cNvSpPr/>
            <p:nvPr/>
          </p:nvSpPr>
          <p:spPr>
            <a:xfrm>
              <a:off x="0" y="0"/>
              <a:ext cx="18275809" cy="1005834"/>
            </a:xfrm>
            <a:prstGeom prst="rect">
              <a:avLst/>
            </a:prstGeom>
            <a:solidFill>
              <a:srgbClr val="000000"/>
            </a:solidFill>
            <a:ln w="12700" cap="flat">
              <a:noFill/>
              <a:miter lim="400000"/>
            </a:ln>
            <a:effectLst/>
          </p:spPr>
          <p:txBody>
            <a:bodyPr wrap="square" lIns="91439" tIns="91439" rIns="91439" bIns="91439" numCol="1" anchor="t">
              <a:noAutofit/>
            </a:bodyPr>
            <a:lstStyle/>
            <a:p>
              <a:pPr>
                <a:defRPr sz="3600">
                  <a:latin typeface="Calibri"/>
                  <a:ea typeface="Calibri"/>
                  <a:cs typeface="Calibri"/>
                  <a:sym typeface="Calibri"/>
                </a:defRPr>
              </a:pPr>
            </a:p>
          </p:txBody>
        </p:sp>
        <p:sp>
          <p:nvSpPr>
            <p:cNvPr id="398" name="object 4"/>
            <p:cNvSpPr/>
            <p:nvPr/>
          </p:nvSpPr>
          <p:spPr>
            <a:xfrm>
              <a:off x="0" y="0"/>
              <a:ext cx="18275809" cy="10058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path>
              </a:pathLst>
            </a:custGeom>
            <a:noFill/>
            <a:ln w="50800" cap="flat">
              <a:solidFill>
                <a:srgbClr val="385D89"/>
              </a:solidFill>
              <a:prstDash val="solid"/>
              <a:round/>
            </a:ln>
            <a:effectLst/>
          </p:spPr>
          <p:txBody>
            <a:bodyPr wrap="square" lIns="91439" tIns="91439" rIns="91439" bIns="91439" numCol="1" anchor="t">
              <a:noAutofit/>
            </a:bodyPr>
            <a:lstStyle/>
            <a:p>
              <a:pPr>
                <a:defRPr sz="3600">
                  <a:latin typeface="Calibri"/>
                  <a:ea typeface="Calibri"/>
                  <a:cs typeface="Calibri"/>
                  <a:sym typeface="Calibri"/>
                </a:defRPr>
              </a:pPr>
            </a:p>
          </p:txBody>
        </p:sp>
      </p:grpSp>
      <p:grpSp>
        <p:nvGrpSpPr>
          <p:cNvPr id="402" name="object 5"/>
          <p:cNvGrpSpPr/>
          <p:nvPr/>
        </p:nvGrpSpPr>
        <p:grpSpPr>
          <a:xfrm>
            <a:off x="3048000" y="12192"/>
            <a:ext cx="18288000" cy="1359406"/>
            <a:chOff x="0" y="0"/>
            <a:chExt cx="18288000" cy="1359405"/>
          </a:xfrm>
        </p:grpSpPr>
        <p:sp>
          <p:nvSpPr>
            <p:cNvPr id="400" name="object 6"/>
            <p:cNvSpPr/>
            <p:nvPr/>
          </p:nvSpPr>
          <p:spPr>
            <a:xfrm>
              <a:off x="0" y="0"/>
              <a:ext cx="18288000" cy="1359406"/>
            </a:xfrm>
            <a:prstGeom prst="rect">
              <a:avLst/>
            </a:prstGeom>
            <a:solidFill>
              <a:srgbClr val="000000"/>
            </a:solidFill>
            <a:ln w="12700" cap="flat">
              <a:noFill/>
              <a:miter lim="400000"/>
            </a:ln>
            <a:effectLst/>
          </p:spPr>
          <p:txBody>
            <a:bodyPr wrap="square" lIns="91439" tIns="91439" rIns="91439" bIns="91439" numCol="1" anchor="t">
              <a:noAutofit/>
            </a:bodyPr>
            <a:lstStyle/>
            <a:p>
              <a:pPr>
                <a:defRPr sz="3600">
                  <a:latin typeface="Calibri"/>
                  <a:ea typeface="Calibri"/>
                  <a:cs typeface="Calibri"/>
                  <a:sym typeface="Calibri"/>
                </a:defRPr>
              </a:pPr>
            </a:p>
          </p:txBody>
        </p:sp>
        <p:sp>
          <p:nvSpPr>
            <p:cNvPr id="401" name="object 7"/>
            <p:cNvSpPr/>
            <p:nvPr/>
          </p:nvSpPr>
          <p:spPr>
            <a:xfrm>
              <a:off x="0" y="0"/>
              <a:ext cx="18288000" cy="1359406"/>
            </a:xfrm>
            <a:prstGeom prst="rect">
              <a:avLst/>
            </a:prstGeom>
            <a:noFill/>
            <a:ln w="50800" cap="flat">
              <a:solidFill>
                <a:srgbClr val="385D89"/>
              </a:solidFill>
              <a:prstDash val="solid"/>
              <a:round/>
            </a:ln>
            <a:effectLst/>
          </p:spPr>
          <p:txBody>
            <a:bodyPr wrap="square" lIns="91439" tIns="91439" rIns="91439" bIns="91439" numCol="1" anchor="t">
              <a:noAutofit/>
            </a:bodyPr>
            <a:lstStyle/>
            <a:p>
              <a:pPr>
                <a:defRPr sz="3600">
                  <a:latin typeface="Calibri"/>
                  <a:ea typeface="Calibri"/>
                  <a:cs typeface="Calibri"/>
                  <a:sym typeface="Calibri"/>
                </a:defRPr>
              </a:pPr>
            </a:p>
          </p:txBody>
        </p:sp>
      </p:grpSp>
      <p:sp>
        <p:nvSpPr>
          <p:cNvPr id="403" name="object 8"/>
          <p:cNvSpPr txBox="1"/>
          <p:nvPr>
            <p:ph type="title"/>
          </p:nvPr>
        </p:nvSpPr>
        <p:spPr>
          <a:xfrm>
            <a:off x="5255563" y="272793"/>
            <a:ext cx="13891262" cy="782322"/>
          </a:xfrm>
          <a:prstGeom prst="rect">
            <a:avLst/>
          </a:prstGeom>
        </p:spPr>
        <p:txBody>
          <a:bodyPr/>
          <a:lstStyle/>
          <a:p>
            <a:pPr indent="12700">
              <a:spcBef>
                <a:spcPts val="200"/>
              </a:spcBef>
              <a:tabLst>
                <a:tab pos="8305800" algn="l"/>
              </a:tabLst>
              <a:defRPr spc="-200" sz="4800">
                <a:solidFill>
                  <a:srgbClr val="FFFF00"/>
                </a:solidFill>
                <a:effectLst/>
              </a:defRPr>
            </a:pPr>
            <a:r>
              <a:t>KNIGHTS OF </a:t>
            </a:r>
            <a:r>
              <a:rPr spc="-400"/>
              <a:t>COLUMBUS	</a:t>
            </a:r>
            <a:r>
              <a:t>Texas State </a:t>
            </a:r>
            <a:r>
              <a:rPr spc="-400"/>
              <a:t>Council</a:t>
            </a:r>
          </a:p>
        </p:txBody>
      </p:sp>
      <p:sp>
        <p:nvSpPr>
          <p:cNvPr id="404" name="object 10"/>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405" name="object 9"/>
          <p:cNvSpPr txBox="1"/>
          <p:nvPr/>
        </p:nvSpPr>
        <p:spPr>
          <a:xfrm>
            <a:off x="5713476" y="1544217"/>
            <a:ext cx="12960351" cy="23035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635" algn="ctr">
              <a:spcBef>
                <a:spcPts val="200"/>
              </a:spcBef>
              <a:defRPr b="1" spc="-580" sz="8000">
                <a:solidFill>
                  <a:srgbClr val="FF0000"/>
                </a:solidFill>
                <a:latin typeface="Arial"/>
                <a:ea typeface="Arial"/>
                <a:cs typeface="Arial"/>
                <a:sym typeface="Arial"/>
              </a:defRPr>
            </a:pPr>
            <a:r>
              <a:t>Pro-Life</a:t>
            </a:r>
          </a:p>
          <a:p>
            <a:pPr algn="ctr">
              <a:defRPr b="1" spc="-1580" sz="8000">
                <a:solidFill>
                  <a:srgbClr val="0000FF"/>
                </a:solidFill>
                <a:latin typeface="Arial"/>
                <a:ea typeface="Arial"/>
                <a:cs typeface="Arial"/>
                <a:sym typeface="Arial"/>
              </a:defRPr>
            </a:pPr>
            <a:r>
              <a:t>T</a:t>
            </a:r>
            <a:r>
              <a:rPr spc="-830"/>
              <a:t>o</a:t>
            </a:r>
            <a:r>
              <a:rPr spc="-939"/>
              <a:t>g</a:t>
            </a:r>
            <a:r>
              <a:rPr spc="-480"/>
              <a:t>e</a:t>
            </a:r>
            <a:r>
              <a:rPr spc="-290"/>
              <a:t>ther</a:t>
            </a:r>
            <a:r>
              <a:rPr spc="-500"/>
              <a:t> </a:t>
            </a:r>
            <a:r>
              <a:rPr spc="-329"/>
              <a:t>w</a:t>
            </a:r>
            <a:r>
              <a:rPr spc="-419"/>
              <a:t>e</a:t>
            </a:r>
            <a:r>
              <a:rPr spc="-458"/>
              <a:t> </a:t>
            </a:r>
            <a:r>
              <a:rPr spc="-1150"/>
              <a:t>c</a:t>
            </a:r>
            <a:r>
              <a:rPr spc="-520"/>
              <a:t>a</a:t>
            </a:r>
            <a:r>
              <a:rPr spc="-590"/>
              <a:t>n</a:t>
            </a:r>
            <a:r>
              <a:rPr spc="-408"/>
              <a:t> </a:t>
            </a:r>
            <a:r>
              <a:rPr spc="-520"/>
              <a:t>p</a:t>
            </a:r>
            <a:r>
              <a:rPr spc="-450"/>
              <a:t>r</a:t>
            </a:r>
            <a:r>
              <a:rPr spc="-480"/>
              <a:t>e</a:t>
            </a:r>
            <a:r>
              <a:rPr spc="-760"/>
              <a:t>v</a:t>
            </a:r>
            <a:r>
              <a:rPr spc="-490"/>
              <a:t>e</a:t>
            </a:r>
            <a:r>
              <a:rPr spc="-630"/>
              <a:t>n</a:t>
            </a:r>
            <a:r>
              <a:rPr spc="110"/>
              <a:t>t</a:t>
            </a:r>
            <a:r>
              <a:rPr spc="-440"/>
              <a:t> </a:t>
            </a:r>
            <a:r>
              <a:rPr spc="-458"/>
              <a:t>thi</a:t>
            </a:r>
            <a:r>
              <a:rPr spc="-610"/>
              <a:t>s</a:t>
            </a:r>
            <a:r>
              <a:rPr spc="-2300"/>
              <a:t>…</a:t>
            </a:r>
          </a:p>
        </p:txBody>
      </p:sp>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082"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083"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Emergency Response</a:t>
            </a:r>
          </a:p>
        </p:txBody>
      </p:sp>
      <p:pic>
        <p:nvPicPr>
          <p:cNvPr id="1084" name="image004.jpg" descr="image004.jpg"/>
          <p:cNvPicPr>
            <a:picLocks noChangeAspect="1"/>
          </p:cNvPicPr>
          <p:nvPr/>
        </p:nvPicPr>
        <p:blipFill>
          <a:blip r:embed="rId2">
            <a:extLst/>
          </a:blip>
          <a:stretch>
            <a:fillRect/>
          </a:stretch>
        </p:blipFill>
        <p:spPr>
          <a:xfrm>
            <a:off x="4738594" y="2559870"/>
            <a:ext cx="14906812" cy="111801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086"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087"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Emergency Response</a:t>
            </a:r>
          </a:p>
        </p:txBody>
      </p:sp>
      <p:sp>
        <p:nvSpPr>
          <p:cNvPr id="1088" name="WEST SIDE…"/>
          <p:cNvSpPr txBox="1"/>
          <p:nvPr/>
        </p:nvSpPr>
        <p:spPr>
          <a:xfrm>
            <a:off x="6664069" y="2691297"/>
            <a:ext cx="11055862" cy="102971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defTabSz="457200">
              <a:defRPr sz="3300">
                <a:uFill>
                  <a:solidFill>
                    <a:srgbClr val="000000"/>
                  </a:solidFill>
                </a:uFill>
                <a:latin typeface="Times"/>
                <a:ea typeface="Times"/>
                <a:cs typeface="Times"/>
                <a:sym typeface="Times"/>
              </a:defRPr>
            </a:pPr>
            <a:r>
              <a:rPr b="1"/>
              <a:t>WEST SIDE</a:t>
            </a:r>
            <a:endParaRPr b="1"/>
          </a:p>
          <a:p>
            <a:pPr defTabSz="457200">
              <a:defRPr sz="3300">
                <a:uFill>
                  <a:solidFill>
                    <a:srgbClr val="000000"/>
                  </a:solidFill>
                </a:uFill>
                <a:latin typeface="Times"/>
                <a:ea typeface="Times"/>
                <a:cs typeface="Times"/>
                <a:sym typeface="Times"/>
              </a:defRPr>
            </a:pPr>
            <a:r>
              <a:t>2 lengths of lower board siding 28 feet long</a:t>
            </a:r>
          </a:p>
          <a:p>
            <a:pPr defTabSz="457200">
              <a:defRPr sz="3300">
                <a:uFill>
                  <a:solidFill>
                    <a:srgbClr val="000000"/>
                  </a:solidFill>
                </a:uFill>
                <a:latin typeface="Times"/>
                <a:ea typeface="Times"/>
                <a:cs typeface="Times"/>
                <a:sym typeface="Times"/>
              </a:defRPr>
            </a:pPr>
            <a:r>
              <a:t>2 windows need trim replacement 3 four inch boards 8 feet long</a:t>
            </a:r>
          </a:p>
          <a:p>
            <a:pPr defTabSz="457200">
              <a:defRPr sz="3300">
                <a:uFill>
                  <a:solidFill>
                    <a:srgbClr val="000000"/>
                  </a:solidFill>
                </a:uFill>
                <a:latin typeface="Times"/>
                <a:ea typeface="Times"/>
                <a:cs typeface="Times"/>
                <a:sym typeface="Times"/>
              </a:defRPr>
            </a:pPr>
          </a:p>
          <a:p>
            <a:pPr defTabSz="457200">
              <a:defRPr sz="3300">
                <a:uFill>
                  <a:solidFill>
                    <a:srgbClr val="000000"/>
                  </a:solidFill>
                </a:uFill>
                <a:latin typeface="Times"/>
                <a:ea typeface="Times"/>
                <a:cs typeface="Times"/>
                <a:sym typeface="Times"/>
              </a:defRPr>
            </a:pPr>
            <a:r>
              <a:rPr b="1"/>
              <a:t>SOUTH SIDE FRONT OF BUILDING</a:t>
            </a:r>
            <a:endParaRPr b="1"/>
          </a:p>
          <a:p>
            <a:pPr defTabSz="457200">
              <a:defRPr sz="3300">
                <a:uFill>
                  <a:solidFill>
                    <a:srgbClr val="000000"/>
                  </a:solidFill>
                </a:uFill>
                <a:latin typeface="Times"/>
                <a:ea typeface="Times"/>
                <a:cs typeface="Times"/>
                <a:sym typeface="Times"/>
              </a:defRPr>
            </a:pPr>
            <a:r>
              <a:t>2 lengths of lower board siding 10 feet long</a:t>
            </a:r>
          </a:p>
          <a:p>
            <a:pPr defTabSz="457200">
              <a:defRPr sz="3300">
                <a:uFill>
                  <a:solidFill>
                    <a:srgbClr val="000000"/>
                  </a:solidFill>
                </a:uFill>
                <a:latin typeface="Times"/>
                <a:ea typeface="Times"/>
                <a:cs typeface="Times"/>
                <a:sym typeface="Times"/>
              </a:defRPr>
            </a:pPr>
            <a:r>
              <a:t>3 lengths of lower board siding 12 feet long</a:t>
            </a:r>
          </a:p>
          <a:p>
            <a:pPr defTabSz="457200">
              <a:defRPr sz="3300">
                <a:uFill>
                  <a:solidFill>
                    <a:srgbClr val="000000"/>
                  </a:solidFill>
                </a:uFill>
                <a:latin typeface="Times"/>
                <a:ea typeface="Times"/>
                <a:cs typeface="Times"/>
                <a:sym typeface="Times"/>
              </a:defRPr>
            </a:pPr>
            <a:r>
              <a:t>4 Post 8 feet long to support porch roof line</a:t>
            </a:r>
          </a:p>
          <a:p>
            <a:pPr defTabSz="457200">
              <a:defRPr sz="3300">
                <a:uFill>
                  <a:solidFill>
                    <a:srgbClr val="000000"/>
                  </a:solidFill>
                </a:uFill>
                <a:latin typeface="Times"/>
                <a:ea typeface="Times"/>
                <a:cs typeface="Times"/>
                <a:sym typeface="Times"/>
              </a:defRPr>
            </a:pPr>
            <a:r>
              <a:t>4 windows need trim replacement 4 four inch boards 8 feet long</a:t>
            </a:r>
          </a:p>
          <a:p>
            <a:pPr defTabSz="457200">
              <a:defRPr sz="3300">
                <a:uFill>
                  <a:solidFill>
                    <a:srgbClr val="000000"/>
                  </a:solidFill>
                </a:uFill>
                <a:latin typeface="Times"/>
                <a:ea typeface="Times"/>
                <a:cs typeface="Times"/>
                <a:sym typeface="Times"/>
              </a:defRPr>
            </a:pPr>
          </a:p>
          <a:p>
            <a:pPr defTabSz="457200">
              <a:defRPr sz="3300">
                <a:uFill>
                  <a:solidFill>
                    <a:srgbClr val="000000"/>
                  </a:solidFill>
                </a:uFill>
                <a:latin typeface="Times"/>
                <a:ea typeface="Times"/>
                <a:cs typeface="Times"/>
                <a:sym typeface="Times"/>
              </a:defRPr>
            </a:pPr>
            <a:r>
              <a:rPr b="1"/>
              <a:t>NORTH SIDE</a:t>
            </a:r>
            <a:endParaRPr b="1"/>
          </a:p>
          <a:p>
            <a:pPr defTabSz="457200">
              <a:defRPr sz="3300">
                <a:uFill>
                  <a:solidFill>
                    <a:srgbClr val="000000"/>
                  </a:solidFill>
                </a:uFill>
                <a:latin typeface="Times"/>
                <a:ea typeface="Times"/>
                <a:cs typeface="Times"/>
                <a:sym typeface="Times"/>
              </a:defRPr>
            </a:pPr>
            <a:r>
              <a:t>2 lengths of lower board siding 16 feet long</a:t>
            </a:r>
          </a:p>
          <a:p>
            <a:pPr defTabSz="457200">
              <a:defRPr sz="3300">
                <a:uFill>
                  <a:solidFill>
                    <a:srgbClr val="000000"/>
                  </a:solidFill>
                </a:uFill>
                <a:latin typeface="Times"/>
                <a:ea typeface="Times"/>
                <a:cs typeface="Times"/>
                <a:sym typeface="Times"/>
              </a:defRPr>
            </a:pPr>
            <a:r>
              <a:t>5 lengths of lower board siding 16 feet long</a:t>
            </a:r>
          </a:p>
          <a:p>
            <a:pPr defTabSz="457200">
              <a:defRPr sz="3300">
                <a:uFill>
                  <a:solidFill>
                    <a:srgbClr val="000000"/>
                  </a:solidFill>
                </a:uFill>
                <a:latin typeface="Times"/>
                <a:ea typeface="Times"/>
                <a:cs typeface="Times"/>
                <a:sym typeface="Times"/>
              </a:defRPr>
            </a:pPr>
            <a:r>
              <a:t>4 windows need trim replacement 7 four inch boards 8 feet long</a:t>
            </a:r>
          </a:p>
          <a:p>
            <a:pPr defTabSz="457200">
              <a:defRPr sz="3300">
                <a:uFill>
                  <a:solidFill>
                    <a:srgbClr val="000000"/>
                  </a:solidFill>
                </a:uFill>
                <a:latin typeface="Times"/>
                <a:ea typeface="Times"/>
                <a:cs typeface="Times"/>
                <a:sym typeface="Times"/>
              </a:defRPr>
            </a:pPr>
          </a:p>
          <a:p>
            <a:pPr defTabSz="457200">
              <a:defRPr sz="3300">
                <a:uFill>
                  <a:solidFill>
                    <a:srgbClr val="000000"/>
                  </a:solidFill>
                </a:uFill>
                <a:latin typeface="Times"/>
                <a:ea typeface="Times"/>
                <a:cs typeface="Times"/>
                <a:sym typeface="Times"/>
              </a:defRPr>
            </a:pPr>
            <a:r>
              <a:rPr b="1"/>
              <a:t>EAST SIDE</a:t>
            </a:r>
            <a:endParaRPr b="1"/>
          </a:p>
          <a:p>
            <a:pPr defTabSz="457200">
              <a:defRPr sz="3300">
                <a:uFill>
                  <a:solidFill>
                    <a:srgbClr val="000000"/>
                  </a:solidFill>
                </a:uFill>
                <a:latin typeface="Times"/>
                <a:ea typeface="Times"/>
                <a:cs typeface="Times"/>
                <a:sym typeface="Times"/>
              </a:defRPr>
            </a:pPr>
            <a:r>
              <a:t>2 lengths of lower board siding 28 feet long</a:t>
            </a:r>
          </a:p>
          <a:p>
            <a:pPr defTabSz="457200">
              <a:defRPr sz="3300">
                <a:uFill>
                  <a:solidFill>
                    <a:srgbClr val="000000"/>
                  </a:solidFill>
                </a:uFill>
                <a:latin typeface="Times"/>
                <a:ea typeface="Times"/>
                <a:cs typeface="Times"/>
                <a:sym typeface="Times"/>
              </a:defRPr>
            </a:pPr>
            <a:r>
              <a:t>2 windows need trim replacement 3 four inch boards 8 feet long</a:t>
            </a:r>
          </a:p>
          <a:p>
            <a:pPr defTabSz="457200">
              <a:defRPr sz="3300">
                <a:uFill>
                  <a:solidFill>
                    <a:srgbClr val="000000"/>
                  </a:solidFill>
                </a:uFill>
                <a:latin typeface="Times"/>
                <a:ea typeface="Times"/>
                <a:cs typeface="Times"/>
                <a:sym typeface="Times"/>
              </a:defRPr>
            </a:pPr>
          </a:p>
          <a:p>
            <a:pPr defTabSz="457200">
              <a:defRPr sz="3300">
                <a:uFill>
                  <a:solidFill>
                    <a:srgbClr val="000000"/>
                  </a:solidFill>
                </a:uFill>
                <a:latin typeface="Times"/>
                <a:ea typeface="Times"/>
                <a:cs typeface="Times"/>
                <a:sym typeface="Times"/>
              </a:defRPr>
            </a:pPr>
            <a:r>
              <a:t>10 Corner boards for building surround 8 feet long 4 inches wide</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090"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091"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Fourth Degree</a:t>
            </a:r>
          </a:p>
        </p:txBody>
      </p:sp>
      <p:sp>
        <p:nvSpPr>
          <p:cNvPr id="1092" name="SK Ken Franch, District Master"/>
          <p:cNvSpPr txBox="1"/>
          <p:nvPr/>
        </p:nvSpPr>
        <p:spPr>
          <a:xfrm>
            <a:off x="3387686" y="6243325"/>
            <a:ext cx="17608628" cy="16611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lvl1pPr algn="ctr">
              <a:defRPr b="1" sz="10000">
                <a:latin typeface="Times"/>
                <a:ea typeface="Times"/>
                <a:cs typeface="Times"/>
                <a:sym typeface="Times"/>
              </a:defRPr>
            </a:lvl1pPr>
          </a:lstStyle>
          <a:p>
            <a:pPr/>
            <a:r>
              <a:t>SK Ken Franch, District Master</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4" name="Text Placeholder 1"/>
          <p:cNvSpPr txBox="1"/>
          <p:nvPr>
            <p:ph type="body" idx="1"/>
          </p:nvPr>
        </p:nvSpPr>
        <p:spPr>
          <a:xfrm>
            <a:off x="595423" y="3742659"/>
            <a:ext cx="23349100" cy="9973341"/>
          </a:xfrm>
          <a:prstGeom prst="rect">
            <a:avLst/>
          </a:prstGeom>
        </p:spPr>
        <p:txBody>
          <a:bodyPr/>
          <a:lstStyle/>
          <a:p>
            <a:pPr marL="685800" indent="-685800" algn="l">
              <a:buSzPct val="100000"/>
              <a:buFont typeface="Arial"/>
              <a:buChar char="•"/>
              <a:defRPr b="1" sz="4600"/>
            </a:pPr>
            <a:r>
              <a:t>From the Supreme Secretary’s Supreme Convention report:</a:t>
            </a:r>
          </a:p>
          <a:p>
            <a:pPr lvl="8" marL="1405889" indent="-857250" algn="l">
              <a:buSzPct val="100000"/>
              <a:buFont typeface="Arial"/>
              <a:buChar char="•"/>
              <a:tabLst>
                <a:tab pos="457200" algn="l"/>
              </a:tabLst>
              <a:defRPr sz="4600"/>
            </a:pPr>
            <a:r>
              <a:t>June 30, 2022: added 11,888 SK’s in 142 exemplifications</a:t>
            </a:r>
          </a:p>
          <a:p>
            <a:pPr lvl="5" marL="1405889" indent="-857250" algn="l">
              <a:buSzPct val="100000"/>
              <a:buFont typeface="Arial"/>
              <a:buChar char="•"/>
              <a:tabLst>
                <a:tab pos="457200" algn="l"/>
              </a:tabLst>
              <a:defRPr sz="4600"/>
            </a:pPr>
            <a:r>
              <a:t>Total intake of 12,608; total decrease of 12,453 (9,480 deaths); net gain = 155; </a:t>
            </a:r>
            <a:r>
              <a:rPr u="sng"/>
              <a:t>370,159</a:t>
            </a:r>
          </a:p>
          <a:p>
            <a:pPr lvl="2" marL="1405889" indent="-857250" algn="l">
              <a:buSzPct val="100000"/>
              <a:buFont typeface="Arial"/>
              <a:buChar char="•"/>
              <a:tabLst>
                <a:tab pos="457200" algn="l"/>
              </a:tabLst>
              <a:defRPr sz="4600"/>
            </a:pPr>
            <a:r>
              <a:t>133 Districts with 3,603 Assemblies</a:t>
            </a:r>
          </a:p>
          <a:p>
            <a:pPr marL="685800" indent="-685800" algn="l">
              <a:buSzPct val="100000"/>
              <a:buFont typeface="Arial"/>
              <a:buChar char="•"/>
              <a:defRPr b="1" sz="4600"/>
            </a:pPr>
            <a:r>
              <a:t>Our Lady of Guadalupe Province:</a:t>
            </a:r>
          </a:p>
          <a:p>
            <a:pPr lvl="1" marL="1405889" indent="-857250" algn="l">
              <a:buSzPct val="100000"/>
              <a:buFont typeface="Arial"/>
              <a:buChar char="•"/>
              <a:defRPr sz="4600"/>
            </a:pPr>
            <a:r>
              <a:t>Includes all Texas and Oklahoma; 7 Districts, 6 in Texas, 1 in Oklahoma; 22,260 SK’s</a:t>
            </a:r>
          </a:p>
          <a:p>
            <a:pPr marL="685800" indent="-685800" algn="l">
              <a:buSzPct val="100000"/>
              <a:buFont typeface="Arial"/>
              <a:buChar char="•"/>
              <a:defRPr b="1" sz="4600"/>
            </a:pPr>
            <a:r>
              <a:t>BJPL 3</a:t>
            </a:r>
            <a:r>
              <a:rPr baseline="30000"/>
              <a:t>rd</a:t>
            </a:r>
            <a:r>
              <a:t> Texas District:</a:t>
            </a:r>
          </a:p>
          <a:p>
            <a:pPr lvl="1" marL="1405889" indent="-857250" algn="l">
              <a:buSzPct val="100000"/>
              <a:buFont typeface="Arial"/>
              <a:buChar char="•"/>
              <a:defRPr sz="4600"/>
            </a:pPr>
            <a:r>
              <a:t>Dioceses: Dallas, Fort Worth , Tyler; 38 Assemblies, 14 D, 13 FtW, 11 T; 4,543 SK’s</a:t>
            </a:r>
          </a:p>
          <a:p>
            <a:pPr lvl="1" marL="1405889" indent="-857250" algn="l">
              <a:buSzPct val="100000"/>
              <a:buFont typeface="Arial"/>
              <a:buChar char="•"/>
              <a:defRPr sz="4600"/>
            </a:pPr>
            <a:r>
              <a:t>36 out of 38 have CC (up from ~22 two years ago)</a:t>
            </a:r>
          </a:p>
          <a:p>
            <a:pPr lvl="1" marL="1405889" indent="-857250" algn="l">
              <a:buSzPct val="100000"/>
              <a:buFont typeface="Arial"/>
              <a:buChar char="•"/>
              <a:defRPr sz="4600"/>
            </a:pPr>
            <a:r>
              <a:t>Likely 3 Star Assemblies (would have been 7 more if…)</a:t>
            </a:r>
          </a:p>
          <a:p>
            <a:pPr lvl="1" marL="1405889" indent="-857250" algn="l">
              <a:buSzPct val="100000"/>
              <a:buFont typeface="Arial"/>
              <a:buChar char="•"/>
              <a:defRPr sz="4600"/>
            </a:pPr>
            <a:r>
              <a:t>13 Civic Award winners (should be…)</a:t>
            </a:r>
          </a:p>
          <a:p>
            <a:pPr lvl="1" marL="1405889" indent="-857250" algn="l">
              <a:buSzPct val="100000"/>
              <a:buFont typeface="Arial"/>
              <a:buChar char="•"/>
              <a:defRPr sz="4600"/>
            </a:pPr>
            <a:r>
              <a:t>7 Exemplifications: 3 in-person, 2 virtual with AK, 2 Spanish virtual</a:t>
            </a:r>
          </a:p>
        </p:txBody>
      </p:sp>
      <p:sp>
        <p:nvSpPr>
          <p:cNvPr id="1095" name="Title 2"/>
          <p:cNvSpPr txBox="1"/>
          <p:nvPr>
            <p:ph type="title"/>
          </p:nvPr>
        </p:nvSpPr>
        <p:spPr>
          <a:xfrm>
            <a:off x="4061638" y="583167"/>
            <a:ext cx="19326988" cy="2590801"/>
          </a:xfrm>
          <a:prstGeom prst="rect">
            <a:avLst/>
          </a:prstGeom>
        </p:spPr>
        <p:txBody>
          <a:bodyPr/>
          <a:lstStyle>
            <a:lvl1pPr>
              <a:defRPr sz="8000"/>
            </a:lvl1pPr>
          </a:lstStyle>
          <a:p>
            <a:pPr/>
            <a:r>
              <a:t>BJPL 3rd Texas District…by the numbers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7" name="Text Placeholder 1"/>
          <p:cNvSpPr txBox="1"/>
          <p:nvPr>
            <p:ph type="body" idx="1"/>
          </p:nvPr>
        </p:nvSpPr>
        <p:spPr>
          <a:xfrm>
            <a:off x="871868" y="3338621"/>
            <a:ext cx="22860004" cy="9794213"/>
          </a:xfrm>
          <a:prstGeom prst="rect">
            <a:avLst/>
          </a:prstGeom>
        </p:spPr>
        <p:txBody>
          <a:bodyPr/>
          <a:lstStyle/>
          <a:p>
            <a:pPr marL="857250" indent="-857250" algn="l">
              <a:lnSpc>
                <a:spcPct val="120000"/>
              </a:lnSpc>
              <a:buSzPct val="100000"/>
              <a:buFont typeface="Arial"/>
              <a:buChar char="•"/>
              <a:defRPr b="1" sz="4700"/>
            </a:pPr>
            <a:r>
              <a:t>Grow the order, we grow the Fourth Degree</a:t>
            </a:r>
          </a:p>
          <a:p>
            <a:pPr marL="857250" indent="-857250" algn="l">
              <a:lnSpc>
                <a:spcPct val="120000"/>
              </a:lnSpc>
              <a:buSzPct val="100000"/>
              <a:buFont typeface="Arial"/>
              <a:buChar char="•"/>
              <a:defRPr b="1" sz="4700"/>
            </a:pPr>
            <a:r>
              <a:t>FAdmirals, Assembly representatives…attend the CUF exemplifications:</a:t>
            </a:r>
          </a:p>
          <a:p>
            <a:pPr marL="1405889" indent="-857250" algn="l">
              <a:lnSpc>
                <a:spcPct val="120000"/>
              </a:lnSpc>
              <a:buSzPct val="100000"/>
              <a:buFont typeface="Arial"/>
              <a:buChar char="•"/>
              <a:defRPr sz="4700"/>
            </a:pPr>
            <a:r>
              <a:t>State Deputy Fruge agrees rep should speak at CUF…request permission from GK, DD… keep presentation to ~5 minutes, be available to speak with them after…bring Form 4’s, material on the Fourth, tri-fold/registration form for upcoming exemps</a:t>
            </a:r>
          </a:p>
          <a:p>
            <a:pPr marL="857250" indent="-857250" algn="l">
              <a:lnSpc>
                <a:spcPct val="120000"/>
              </a:lnSpc>
              <a:buSzPct val="100000"/>
              <a:buFont typeface="Arial"/>
              <a:buChar char="•"/>
              <a:defRPr b="1" sz="4700"/>
            </a:pPr>
            <a:r>
              <a:t>Two fall exemplifications: </a:t>
            </a:r>
          </a:p>
          <a:p>
            <a:pPr lvl="1" marL="1405889" indent="-857250" algn="l">
              <a:lnSpc>
                <a:spcPct val="120000"/>
              </a:lnSpc>
              <a:buSzPct val="100000"/>
              <a:buFont typeface="Arial"/>
              <a:buChar char="•"/>
              <a:defRPr sz="4700"/>
            </a:pPr>
            <a:r>
              <a:t>Sept 17, 2022, in Aledo, TX (Fort Worth Diocese), and Oct 15, 2022, in Frisco, TX (Dallas Diocese). Information has been emailed to the FN’s, FA’s, and FComp’s.</a:t>
            </a:r>
          </a:p>
          <a:p>
            <a:pPr lvl="1" marL="1405889" indent="-857250" algn="l">
              <a:lnSpc>
                <a:spcPct val="120000"/>
              </a:lnSpc>
              <a:buSzPct val="100000"/>
              <a:buFont typeface="Arial"/>
              <a:buChar char="•"/>
              <a:defRPr sz="4700"/>
            </a:pPr>
            <a:r>
              <a:t>Information is also on the District website…</a:t>
            </a:r>
            <a:r>
              <a:rPr u="sng">
                <a:solidFill>
                  <a:srgbClr val="0000FF"/>
                </a:solidFill>
                <a:uFill>
                  <a:solidFill>
                    <a:srgbClr val="0000FF"/>
                  </a:solidFill>
                </a:uFill>
                <a:hlinkClick r:id="rId2" invalidUrl="" action="" tgtFrame="" tooltip="" history="1" highlightClick="0" endSnd="0"/>
              </a:rPr>
              <a:t>kofcntxpatriotic.org</a:t>
            </a:r>
            <a:r>
              <a:t>; also great resources for our officers, SK’s, and veterans</a:t>
            </a:r>
          </a:p>
        </p:txBody>
      </p:sp>
      <p:sp>
        <p:nvSpPr>
          <p:cNvPr id="1098" name="Title 2"/>
          <p:cNvSpPr txBox="1"/>
          <p:nvPr>
            <p:ph type="title"/>
          </p:nvPr>
        </p:nvSpPr>
        <p:spPr>
          <a:xfrm>
            <a:off x="4061638" y="583167"/>
            <a:ext cx="19326988" cy="2590801"/>
          </a:xfrm>
          <a:prstGeom prst="rect">
            <a:avLst/>
          </a:prstGeom>
        </p:spPr>
        <p:txBody>
          <a:bodyPr/>
          <a:lstStyle/>
          <a:p>
            <a:pPr>
              <a:defRPr sz="8000"/>
            </a:pPr>
            <a:r>
              <a:t>BJPL 3</a:t>
            </a:r>
            <a:r>
              <a:rPr baseline="30000"/>
              <a:t>rd</a:t>
            </a:r>
            <a:r>
              <a:t> Texas District…looking forward</a:t>
            </a:r>
          </a:p>
        </p:txBody>
      </p:sp>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0" name="Text Placeholder 1"/>
          <p:cNvSpPr txBox="1"/>
          <p:nvPr>
            <p:ph type="body" idx="1"/>
          </p:nvPr>
        </p:nvSpPr>
        <p:spPr>
          <a:xfrm>
            <a:off x="765542" y="3700129"/>
            <a:ext cx="22902532" cy="9500752"/>
          </a:xfrm>
          <a:prstGeom prst="rect">
            <a:avLst/>
          </a:prstGeom>
        </p:spPr>
        <p:txBody>
          <a:bodyPr/>
          <a:lstStyle/>
          <a:p>
            <a:pPr marL="857250" indent="-857250" algn="l">
              <a:lnSpc>
                <a:spcPct val="96000"/>
              </a:lnSpc>
              <a:buSzPct val="100000"/>
              <a:buFont typeface="Arial"/>
              <a:buChar char="•"/>
              <a:defRPr b="1" sz="5600">
                <a:effectLst/>
              </a:defRPr>
            </a:pPr>
            <a:r>
              <a:t>For Assemblies, recommending the following for this fraternal year:</a:t>
            </a:r>
          </a:p>
          <a:p>
            <a:pPr lvl="1" marL="1405889" indent="-857250" algn="l">
              <a:lnSpc>
                <a:spcPct val="96000"/>
              </a:lnSpc>
              <a:buSzPct val="100000"/>
              <a:buFont typeface="Arial"/>
              <a:buChar char="•"/>
              <a:defRPr sz="5600">
                <a:effectLst/>
              </a:defRPr>
            </a:pPr>
            <a:r>
              <a:t>Grow your Assembly membership…help grow the order and more opportunities for new Fourth Degree members will become available;</a:t>
            </a:r>
          </a:p>
          <a:p>
            <a:pPr lvl="1" marL="1405889" indent="-857250" algn="l">
              <a:lnSpc>
                <a:spcPct val="96000"/>
              </a:lnSpc>
              <a:buSzPct val="100000"/>
              <a:buFont typeface="Arial"/>
              <a:buChar char="•"/>
              <a:defRPr sz="5600">
                <a:effectLst/>
              </a:defRPr>
            </a:pPr>
            <a:r>
              <a:t>Conduct patriotic events with your councils, churches, and community…plan each quarter: 1 member meeting (officer meetings continue monthly), 1 social activity (spouses, families…), and 1 patriotic event, and;</a:t>
            </a:r>
          </a:p>
          <a:p>
            <a:pPr lvl="1" marL="1405889" indent="-857250" algn="l">
              <a:lnSpc>
                <a:spcPct val="96000"/>
              </a:lnSpc>
              <a:buSzPct val="100000"/>
              <a:buFont typeface="Arial"/>
              <a:buChar char="•"/>
              <a:defRPr sz="5600">
                <a:effectLst/>
              </a:defRPr>
            </a:pPr>
            <a:r>
              <a:t>Grow and train your Color Corps…Worthy Dallas Diocese District Marshal Jim Hale and myself would be honored to assist in training.</a:t>
            </a:r>
          </a:p>
          <a:p>
            <a:pPr lvl="1" algn="l">
              <a:lnSpc>
                <a:spcPct val="96000"/>
              </a:lnSpc>
              <a:defRPr sz="4700"/>
            </a:pPr>
            <a:r>
              <a:t>Lastly…</a:t>
            </a:r>
          </a:p>
        </p:txBody>
      </p:sp>
      <p:sp>
        <p:nvSpPr>
          <p:cNvPr id="1101" name="Title 2"/>
          <p:cNvSpPr txBox="1"/>
          <p:nvPr>
            <p:ph type="title"/>
          </p:nvPr>
        </p:nvSpPr>
        <p:spPr>
          <a:xfrm>
            <a:off x="4444410" y="583167"/>
            <a:ext cx="18944216" cy="2590801"/>
          </a:xfrm>
          <a:prstGeom prst="rect">
            <a:avLst/>
          </a:prstGeom>
        </p:spPr>
        <p:txBody>
          <a:bodyPr/>
          <a:lstStyle>
            <a:lvl1pPr>
              <a:defRPr sz="8000"/>
            </a:lvl1pPr>
          </a:lstStyle>
          <a:p>
            <a:pPr/>
            <a:r>
              <a:t>BJPL 3rd Texas District…going forward!</a:t>
            </a:r>
          </a:p>
        </p:txBody>
      </p:sp>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3" name="Text Placeholder 1"/>
          <p:cNvSpPr txBox="1"/>
          <p:nvPr>
            <p:ph type="body" idx="1"/>
          </p:nvPr>
        </p:nvSpPr>
        <p:spPr>
          <a:xfrm>
            <a:off x="244280" y="4155318"/>
            <a:ext cx="23895440" cy="9045562"/>
          </a:xfrm>
          <a:prstGeom prst="rect">
            <a:avLst/>
          </a:prstGeom>
        </p:spPr>
        <p:txBody>
          <a:bodyPr/>
          <a:lstStyle/>
          <a:p>
            <a:pPr/>
            <a:r>
              <a:t>…CONGRATULATIONS to Bishop Burns for becoming a Sir Knight on July 27, 2022!</a:t>
            </a:r>
          </a:p>
        </p:txBody>
      </p:sp>
      <p:sp>
        <p:nvSpPr>
          <p:cNvPr id="1104" name="Title 2"/>
          <p:cNvSpPr txBox="1"/>
          <p:nvPr>
            <p:ph type="title"/>
          </p:nvPr>
        </p:nvSpPr>
        <p:spPr>
          <a:xfrm>
            <a:off x="4125433" y="583167"/>
            <a:ext cx="19263194" cy="2590801"/>
          </a:xfrm>
          <a:prstGeom prst="rect">
            <a:avLst/>
          </a:prstGeom>
        </p:spPr>
        <p:txBody>
          <a:bodyPr/>
          <a:lstStyle/>
          <a:p>
            <a:pPr/>
            <a:r>
              <a:t>Bishop SK Edward J. Burns</a:t>
            </a:r>
          </a:p>
        </p:txBody>
      </p:sp>
      <p:pic>
        <p:nvPicPr>
          <p:cNvPr id="1105" name="Picture 4" descr="Picture 4"/>
          <p:cNvPicPr>
            <a:picLocks noChangeAspect="1"/>
          </p:cNvPicPr>
          <p:nvPr/>
        </p:nvPicPr>
        <p:blipFill>
          <a:blip r:embed="rId2">
            <a:extLst/>
          </a:blip>
          <a:stretch>
            <a:fillRect/>
          </a:stretch>
        </p:blipFill>
        <p:spPr>
          <a:xfrm>
            <a:off x="0" y="5562374"/>
            <a:ext cx="24384000" cy="8153628"/>
          </a:xfrm>
          <a:prstGeom prst="rect">
            <a:avLst/>
          </a:prstGeom>
          <a:ln w="12700">
            <a:miter lim="400000"/>
          </a:ln>
        </p:spPr>
      </p:pic>
      <p:sp>
        <p:nvSpPr>
          <p:cNvPr id="1106" name="Text Placeholder 1"/>
          <p:cNvSpPr txBox="1"/>
          <p:nvPr/>
        </p:nvSpPr>
        <p:spPr>
          <a:xfrm>
            <a:off x="3211031" y="2859916"/>
            <a:ext cx="20666692" cy="2590804"/>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nchor="ctr">
            <a:normAutofit fontScale="100000" lnSpcReduction="0"/>
          </a:bodyPr>
          <a:lstStyle>
            <a:lvl1pPr algn="ctr">
              <a:spcBef>
                <a:spcPts val="600"/>
              </a:spcBef>
              <a:defRPr sz="6600">
                <a:effectLst>
                  <a:outerShdw sx="100000" sy="100000" kx="0" ky="0" algn="b" rotWithShape="0" blurRad="12700" dist="25400" dir="18900000">
                    <a:srgbClr val="B9A23B"/>
                  </a:outerShdw>
                </a:effectLst>
                <a:latin typeface="+mn-lt"/>
                <a:ea typeface="+mn-ea"/>
                <a:cs typeface="+mn-cs"/>
                <a:sym typeface="Calisto MT"/>
              </a:defRPr>
            </a:lvl1pPr>
          </a:lstStyle>
          <a:p>
            <a:pPr/>
            <a:r>
              <a:t>…CONGRATULATIONS to Bishop Burns for becoming a Sir Knight on July 27, 2022!</a:t>
            </a:r>
          </a:p>
        </p:txBody>
      </p:sp>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108"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109"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Refund Supported Vocations Program (RSVP)</a:t>
            </a:r>
          </a:p>
        </p:txBody>
      </p:sp>
      <p:sp>
        <p:nvSpPr>
          <p:cNvPr id="1110" name="SK John Little, Program Director"/>
          <p:cNvSpPr txBox="1"/>
          <p:nvPr/>
        </p:nvSpPr>
        <p:spPr>
          <a:xfrm>
            <a:off x="2951744" y="6243325"/>
            <a:ext cx="18480513" cy="16611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lvl1pPr algn="ctr">
              <a:defRPr b="1" sz="10000">
                <a:latin typeface="Times"/>
                <a:ea typeface="Times"/>
                <a:cs typeface="Times"/>
                <a:sym typeface="Times"/>
              </a:defRPr>
            </a:lvl1pPr>
          </a:lstStyle>
          <a:p>
            <a:pPr/>
            <a:r>
              <a:t>SK John Little, Program Director</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112"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113"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Refund Supported Vocations Program (RSVP)</a:t>
            </a:r>
          </a:p>
        </p:txBody>
      </p:sp>
      <p:sp>
        <p:nvSpPr>
          <p:cNvPr id="1114" name="object 4"/>
          <p:cNvSpPr txBox="1"/>
          <p:nvPr/>
        </p:nvSpPr>
        <p:spPr>
          <a:xfrm>
            <a:off x="796838" y="2890431"/>
            <a:ext cx="22967541" cy="1171724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R="6927" indent="12700" algn="just" defTabSz="1246909">
              <a:spcBef>
                <a:spcPts val="100"/>
              </a:spcBef>
              <a:defRPr b="1" spc="-16" sz="3900">
                <a:latin typeface="Times"/>
                <a:ea typeface="Times"/>
                <a:cs typeface="Times"/>
                <a:sym typeface="Times"/>
              </a:defRPr>
            </a:pPr>
            <a:r>
              <a:t>PREMISE</a:t>
            </a:r>
          </a:p>
          <a:p>
            <a:pPr marR="6927" indent="12700" algn="just" defTabSz="1246909">
              <a:spcBef>
                <a:spcPts val="100"/>
              </a:spcBef>
              <a:defRPr spc="-16" sz="3900">
                <a:latin typeface="Times"/>
                <a:ea typeface="Times"/>
                <a:cs typeface="Times"/>
                <a:sym typeface="Times"/>
              </a:defRPr>
            </a:pPr>
            <a:r>
              <a:t>Councils, Assemblies </a:t>
            </a:r>
            <a:r>
              <a:rPr spc="0"/>
              <a:t>and </a:t>
            </a:r>
            <a:r>
              <a:t>Squire Circles “adopt” </a:t>
            </a:r>
            <a:r>
              <a:rPr spc="0"/>
              <a:t>or </a:t>
            </a:r>
            <a:r>
              <a:t>“sponsor” one </a:t>
            </a:r>
            <a:r>
              <a:rPr spc="0"/>
              <a:t>or </a:t>
            </a:r>
            <a:r>
              <a:t>more </a:t>
            </a:r>
            <a:r>
              <a:rPr spc="0"/>
              <a:t> </a:t>
            </a:r>
            <a:r>
              <a:t>seminarians</a:t>
            </a:r>
            <a:r>
              <a:rPr spc="0"/>
              <a:t> </a:t>
            </a:r>
            <a:r>
              <a:t>or</a:t>
            </a:r>
            <a:r>
              <a:rPr spc="0"/>
              <a:t> </a:t>
            </a:r>
            <a:r>
              <a:t>postulants</a:t>
            </a:r>
            <a:r>
              <a:rPr spc="0"/>
              <a:t> </a:t>
            </a:r>
            <a:r>
              <a:t>and</a:t>
            </a:r>
            <a:r>
              <a:rPr spc="0"/>
              <a:t> </a:t>
            </a:r>
            <a:r>
              <a:t>provide</a:t>
            </a:r>
            <a:r>
              <a:rPr spc="0"/>
              <a:t> </a:t>
            </a:r>
            <a:r>
              <a:t>financial</a:t>
            </a:r>
            <a:r>
              <a:rPr spc="0"/>
              <a:t> </a:t>
            </a:r>
            <a:r>
              <a:t>assistance</a:t>
            </a:r>
            <a:r>
              <a:rPr spc="0"/>
              <a:t> </a:t>
            </a:r>
            <a:r>
              <a:t>and</a:t>
            </a:r>
            <a:r>
              <a:rPr spc="0"/>
              <a:t> moral </a:t>
            </a:r>
            <a:r>
              <a:rPr spc="16"/>
              <a:t> </a:t>
            </a:r>
            <a:r>
              <a:t>support.</a:t>
            </a:r>
          </a:p>
          <a:p>
            <a:pPr marR="6927" indent="12700" algn="just" defTabSz="1246909">
              <a:spcBef>
                <a:spcPts val="100"/>
              </a:spcBef>
              <a:defRPr spc="-16" sz="3900">
                <a:latin typeface="Times"/>
                <a:ea typeface="Times"/>
                <a:cs typeface="Times"/>
                <a:sym typeface="Times"/>
              </a:defRPr>
            </a:pPr>
          </a:p>
          <a:p>
            <a:pPr marR="6927" indent="12700" algn="just" defTabSz="1246909">
              <a:spcBef>
                <a:spcPts val="100"/>
              </a:spcBef>
              <a:defRPr b="1" spc="-16" sz="3900">
                <a:latin typeface="Times"/>
                <a:ea typeface="Times"/>
                <a:cs typeface="Times"/>
                <a:sym typeface="Times"/>
              </a:defRPr>
            </a:pPr>
            <a:r>
              <a:t>FINANCIAL SUPPORT</a:t>
            </a:r>
          </a:p>
          <a:p>
            <a:pPr marR="6927" indent="12700" defTabSz="1246909">
              <a:spcBef>
                <a:spcPts val="100"/>
              </a:spcBef>
              <a:defRPr spc="-16" sz="3900">
                <a:latin typeface="Times"/>
                <a:ea typeface="Times"/>
                <a:cs typeface="Times"/>
                <a:sym typeface="Times"/>
              </a:defRPr>
            </a:pPr>
            <a:r>
              <a:t>Councils</a:t>
            </a:r>
            <a:r>
              <a:rPr spc="0"/>
              <a:t> </a:t>
            </a:r>
            <a:r>
              <a:t>and</a:t>
            </a:r>
            <a:r>
              <a:rPr spc="16"/>
              <a:t> </a:t>
            </a:r>
            <a:r>
              <a:t>Assemblies</a:t>
            </a:r>
            <a:r>
              <a:rPr spc="0"/>
              <a:t> </a:t>
            </a:r>
            <a:r>
              <a:t>write</a:t>
            </a:r>
            <a:r>
              <a:rPr spc="32"/>
              <a:t> </a:t>
            </a:r>
            <a:r>
              <a:t>checks,</a:t>
            </a:r>
            <a:r>
              <a:rPr spc="65"/>
              <a:t> </a:t>
            </a:r>
            <a:r>
              <a:t>payable</a:t>
            </a:r>
            <a:r>
              <a:rPr spc="16"/>
              <a:t> </a:t>
            </a:r>
            <a:r>
              <a:rPr spc="0"/>
              <a:t>to</a:t>
            </a:r>
            <a:r>
              <a:rPr spc="16"/>
              <a:t> </a:t>
            </a:r>
            <a:r>
              <a:t>their adopted </a:t>
            </a:r>
            <a:r>
              <a:rPr spc="0"/>
              <a:t> </a:t>
            </a:r>
            <a:r>
              <a:t>seminarians</a:t>
            </a:r>
            <a:r>
              <a:rPr spc="406"/>
              <a:t> </a:t>
            </a:r>
            <a:r>
              <a:t>or</a:t>
            </a:r>
            <a:r>
              <a:rPr spc="455"/>
              <a:t> </a:t>
            </a:r>
            <a:r>
              <a:t>postulants,</a:t>
            </a:r>
            <a:r>
              <a:rPr spc="438"/>
              <a:t> </a:t>
            </a:r>
            <a:r>
              <a:t>for</a:t>
            </a:r>
            <a:r>
              <a:rPr spc="406"/>
              <a:t> </a:t>
            </a:r>
            <a:r>
              <a:t>$500</a:t>
            </a:r>
            <a:r>
              <a:rPr spc="438"/>
              <a:t> </a:t>
            </a:r>
            <a:r>
              <a:t>per</a:t>
            </a:r>
            <a:r>
              <a:rPr spc="406"/>
              <a:t> </a:t>
            </a:r>
            <a:r>
              <a:t>sponsorship.</a:t>
            </a:r>
            <a:r>
              <a:rPr spc="877"/>
              <a:t> </a:t>
            </a:r>
            <a:r>
              <a:t>Squire</a:t>
            </a:r>
            <a:r>
              <a:rPr spc="438"/>
              <a:t> </a:t>
            </a:r>
            <a:r>
              <a:t>Circles</a:t>
            </a:r>
            <a:r>
              <a:rPr spc="552"/>
              <a:t> </a:t>
            </a:r>
            <a:r>
              <a:t>can </a:t>
            </a:r>
            <a:r>
              <a:rPr spc="-1040"/>
              <a:t> </a:t>
            </a:r>
            <a:r>
              <a:t>write </a:t>
            </a:r>
            <a:r>
              <a:rPr spc="0"/>
              <a:t>checks </a:t>
            </a:r>
            <a:r>
              <a:t>in</a:t>
            </a:r>
            <a:r>
              <a:rPr spc="-32"/>
              <a:t> </a:t>
            </a:r>
            <a:r>
              <a:t>$100</a:t>
            </a:r>
            <a:r>
              <a:rPr spc="0"/>
              <a:t> </a:t>
            </a:r>
            <a:r>
              <a:t>increments.</a:t>
            </a:r>
          </a:p>
          <a:p>
            <a:pPr marR="6927" indent="12700" defTabSz="1246909">
              <a:spcBef>
                <a:spcPts val="100"/>
              </a:spcBef>
              <a:defRPr spc="-16" sz="3900">
                <a:latin typeface="Times"/>
                <a:ea typeface="Times"/>
                <a:cs typeface="Times"/>
                <a:sym typeface="Times"/>
              </a:defRPr>
            </a:pPr>
          </a:p>
          <a:p>
            <a:pPr marR="6927" indent="12700" defTabSz="1246909">
              <a:spcBef>
                <a:spcPts val="100"/>
              </a:spcBef>
              <a:defRPr b="1" spc="-16" sz="3900">
                <a:latin typeface="Times"/>
                <a:ea typeface="Times"/>
                <a:cs typeface="Times"/>
                <a:sym typeface="Times"/>
              </a:defRPr>
            </a:pPr>
            <a:r>
              <a:t>REFUND</a:t>
            </a:r>
          </a:p>
          <a:p>
            <a:pPr marR="6927" indent="12700" algn="just" defTabSz="1246909">
              <a:spcBef>
                <a:spcPts val="100"/>
              </a:spcBef>
              <a:defRPr spc="-16" sz="3900">
                <a:latin typeface="Times"/>
                <a:ea typeface="Times"/>
                <a:cs typeface="Times"/>
                <a:sym typeface="Times"/>
              </a:defRPr>
            </a:pPr>
            <a:r>
              <a:t>Councils,</a:t>
            </a:r>
            <a:r>
              <a:rPr spc="0"/>
              <a:t> </a:t>
            </a:r>
            <a:r>
              <a:t>Assemblies</a:t>
            </a:r>
            <a:r>
              <a:rPr spc="0"/>
              <a:t> </a:t>
            </a:r>
            <a:r>
              <a:t>and</a:t>
            </a:r>
            <a:r>
              <a:rPr spc="0"/>
              <a:t> </a:t>
            </a:r>
            <a:r>
              <a:t>Circles</a:t>
            </a:r>
            <a:r>
              <a:rPr spc="0"/>
              <a:t> </a:t>
            </a:r>
            <a:r>
              <a:t>complete</a:t>
            </a:r>
            <a:r>
              <a:rPr spc="0"/>
              <a:t> </a:t>
            </a:r>
            <a:r>
              <a:t>and</a:t>
            </a:r>
            <a:r>
              <a:rPr spc="0"/>
              <a:t> </a:t>
            </a:r>
            <a:r>
              <a:t>file</a:t>
            </a:r>
            <a:r>
              <a:rPr spc="0"/>
              <a:t> </a:t>
            </a:r>
            <a:r>
              <a:t>Form</a:t>
            </a:r>
            <a:r>
              <a:rPr spc="0"/>
              <a:t> </a:t>
            </a:r>
            <a:r>
              <a:rPr spc="-32"/>
              <a:t>2863</a:t>
            </a:r>
            <a:r>
              <a:t> with </a:t>
            </a:r>
            <a:r>
              <a:rPr spc="0"/>
              <a:t> </a:t>
            </a:r>
            <a:r>
              <a:t>Supreme.</a:t>
            </a:r>
            <a:r>
              <a:rPr spc="0"/>
              <a:t> </a:t>
            </a:r>
            <a:r>
              <a:t>Councils and Assemblies receive a $100 refund </a:t>
            </a:r>
            <a:r>
              <a:rPr spc="0"/>
              <a:t>for </a:t>
            </a:r>
            <a:r>
              <a:rPr spc="-32"/>
              <a:t>each </a:t>
            </a:r>
            <a:r>
              <a:t>$500 </a:t>
            </a:r>
            <a:r>
              <a:rPr spc="0"/>
              <a:t> </a:t>
            </a:r>
            <a:r>
              <a:t>donated. Circles receive a $20 refund </a:t>
            </a:r>
            <a:r>
              <a:rPr spc="0"/>
              <a:t>for </a:t>
            </a:r>
            <a:r>
              <a:t>each $100 </a:t>
            </a:r>
            <a:r>
              <a:rPr spc="0"/>
              <a:t>donated</a:t>
            </a:r>
            <a:r>
              <a:rPr b="1" spc="0"/>
              <a:t>. </a:t>
            </a:r>
            <a:r>
              <a:rPr b="1"/>
              <a:t>NOTE: </a:t>
            </a:r>
            <a:r>
              <a:rPr b="1" spc="0"/>
              <a:t>The </a:t>
            </a:r>
            <a:r>
              <a:rPr b="1" spc="16"/>
              <a:t> </a:t>
            </a:r>
            <a:r>
              <a:rPr b="1"/>
              <a:t>form requires copies, front </a:t>
            </a:r>
            <a:r>
              <a:rPr b="1" spc="0"/>
              <a:t>and </a:t>
            </a:r>
            <a:r>
              <a:rPr b="1"/>
              <a:t>back, </a:t>
            </a:r>
            <a:r>
              <a:rPr b="1" spc="0"/>
              <a:t>of </a:t>
            </a:r>
            <a:r>
              <a:rPr b="1"/>
              <a:t>the cancelled check(s), </a:t>
            </a:r>
            <a:r>
              <a:rPr b="1" spc="0"/>
              <a:t>and </a:t>
            </a:r>
            <a:r>
              <a:rPr b="1" spc="16"/>
              <a:t> </a:t>
            </a:r>
            <a:r>
              <a:rPr b="1"/>
              <a:t>must</a:t>
            </a:r>
            <a:r>
              <a:rPr b="1" spc="0"/>
              <a:t> be </a:t>
            </a:r>
            <a:r>
              <a:rPr b="1"/>
              <a:t>submitted</a:t>
            </a:r>
            <a:r>
              <a:rPr b="1" spc="0"/>
              <a:t> </a:t>
            </a:r>
            <a:r>
              <a:rPr b="1" spc="-32"/>
              <a:t>by</a:t>
            </a:r>
            <a:r>
              <a:rPr b="1" spc="0"/>
              <a:t> June</a:t>
            </a:r>
            <a:r>
              <a:rPr b="1" spc="-32"/>
              <a:t> </a:t>
            </a:r>
            <a:r>
              <a:rPr b="1"/>
              <a:t>30</a:t>
            </a:r>
            <a:r>
              <a:rPr b="1" spc="0"/>
              <a:t> of </a:t>
            </a:r>
            <a:r>
              <a:rPr b="1"/>
              <a:t>the</a:t>
            </a:r>
            <a:r>
              <a:rPr b="1" spc="0"/>
              <a:t> </a:t>
            </a:r>
            <a:r>
              <a:rPr b="1"/>
              <a:t>fraternal</a:t>
            </a:r>
            <a:r>
              <a:rPr b="1" spc="0"/>
              <a:t> </a:t>
            </a:r>
            <a:r>
              <a:rPr b="1"/>
              <a:t>year.</a:t>
            </a:r>
            <a:endParaRPr b="1"/>
          </a:p>
          <a:p>
            <a:pPr marR="6927" indent="12700" algn="just" defTabSz="1246909">
              <a:spcBef>
                <a:spcPts val="100"/>
              </a:spcBef>
              <a:defRPr spc="-16" sz="3900">
                <a:latin typeface="Times"/>
                <a:ea typeface="Times"/>
                <a:cs typeface="Times"/>
                <a:sym typeface="Times"/>
              </a:defRPr>
            </a:pPr>
            <a:endParaRPr b="1"/>
          </a:p>
          <a:p>
            <a:pPr marR="6927" indent="12700" algn="just" defTabSz="1246909">
              <a:spcBef>
                <a:spcPts val="100"/>
              </a:spcBef>
              <a:defRPr spc="-16" sz="3900">
                <a:latin typeface="Times"/>
                <a:ea typeface="Times"/>
                <a:cs typeface="Times"/>
                <a:sym typeface="Times"/>
              </a:defRPr>
            </a:pPr>
            <a:r>
              <a:rPr b="1"/>
              <a:t>LIMITS</a:t>
            </a:r>
            <a:endParaRPr b="1"/>
          </a:p>
          <a:p>
            <a:pPr marR="6927" indent="12700" algn="just" defTabSz="1246909">
              <a:spcBef>
                <a:spcPts val="100"/>
              </a:spcBef>
              <a:defRPr sz="3900">
                <a:latin typeface="Times"/>
                <a:ea typeface="Times"/>
                <a:cs typeface="Times"/>
                <a:sym typeface="Times"/>
              </a:defRPr>
            </a:pPr>
            <a:r>
              <a:t>A </a:t>
            </a:r>
            <a:r>
              <a:rPr spc="-16"/>
              <a:t>Council, Assembly or Circle can donate up </a:t>
            </a:r>
            <a:r>
              <a:t>to </a:t>
            </a:r>
            <a:r>
              <a:rPr spc="-16"/>
              <a:t>$2,000.00 </a:t>
            </a:r>
            <a:r>
              <a:t>to </a:t>
            </a:r>
            <a:r>
              <a:rPr spc="-16"/>
              <a:t>a </a:t>
            </a:r>
            <a:r>
              <a:t>single </a:t>
            </a:r>
            <a:r>
              <a:rPr spc="16"/>
              <a:t> </a:t>
            </a:r>
            <a:r>
              <a:rPr spc="-16"/>
              <a:t>individual and receive a refund </a:t>
            </a:r>
            <a:r>
              <a:t>of </a:t>
            </a:r>
            <a:r>
              <a:rPr spc="-16"/>
              <a:t>$400.00.</a:t>
            </a:r>
            <a:r>
              <a:t> </a:t>
            </a:r>
            <a:r>
              <a:rPr spc="-16"/>
              <a:t>Donations </a:t>
            </a:r>
            <a:r>
              <a:rPr spc="-32"/>
              <a:t>above </a:t>
            </a:r>
            <a:r>
              <a:rPr spc="-16"/>
              <a:t>that amount </a:t>
            </a:r>
            <a:r>
              <a:t> </a:t>
            </a:r>
            <a:r>
              <a:rPr spc="-16"/>
              <a:t>will</a:t>
            </a:r>
            <a:r>
              <a:rPr spc="-32"/>
              <a:t> </a:t>
            </a:r>
            <a:r>
              <a:t>not </a:t>
            </a:r>
            <a:r>
              <a:rPr spc="-16"/>
              <a:t>receive</a:t>
            </a:r>
            <a:r>
              <a:t> </a:t>
            </a:r>
            <a:r>
              <a:rPr spc="-16"/>
              <a:t>refunds.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116"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117"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Refund Supported Vocations Program (RSVP)</a:t>
            </a:r>
          </a:p>
        </p:txBody>
      </p:sp>
      <p:sp>
        <p:nvSpPr>
          <p:cNvPr id="1118" name="object 4"/>
          <p:cNvSpPr txBox="1"/>
          <p:nvPr/>
        </p:nvSpPr>
        <p:spPr>
          <a:xfrm>
            <a:off x="796838" y="3798762"/>
            <a:ext cx="22967541" cy="869505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R="6927" indent="12700" algn="just" defTabSz="1246909">
              <a:spcBef>
                <a:spcPts val="100"/>
              </a:spcBef>
              <a:defRPr b="1" spc="-22" sz="5400">
                <a:latin typeface="Times"/>
                <a:ea typeface="Times"/>
                <a:cs typeface="Times"/>
                <a:sym typeface="Times"/>
              </a:defRPr>
            </a:pPr>
            <a:r>
              <a:t>Who is eligible?</a:t>
            </a:r>
          </a:p>
          <a:p>
            <a:pPr indent="12700" defTabSz="1246909">
              <a:spcBef>
                <a:spcPts val="100"/>
              </a:spcBef>
              <a:defRPr sz="5400">
                <a:latin typeface="Times"/>
                <a:ea typeface="Times"/>
                <a:cs typeface="Times"/>
                <a:sym typeface="Times"/>
              </a:defRPr>
            </a:pPr>
            <a:r>
              <a:t>In</a:t>
            </a:r>
            <a:r>
              <a:rPr spc="45"/>
              <a:t> </a:t>
            </a:r>
            <a:r>
              <a:rPr spc="-22"/>
              <a:t>short,</a:t>
            </a:r>
            <a:r>
              <a:rPr spc="22"/>
              <a:t> </a:t>
            </a:r>
            <a:r>
              <a:rPr spc="-22"/>
              <a:t>any</a:t>
            </a:r>
            <a:r>
              <a:rPr spc="22"/>
              <a:t> </a:t>
            </a:r>
            <a:r>
              <a:rPr spc="-22"/>
              <a:t>seminarian</a:t>
            </a:r>
            <a:r>
              <a:rPr spc="22"/>
              <a:t> </a:t>
            </a:r>
            <a:r>
              <a:rPr spc="-22"/>
              <a:t>in</a:t>
            </a:r>
            <a:r>
              <a:rPr spc="22"/>
              <a:t> </a:t>
            </a:r>
            <a:r>
              <a:rPr spc="-22"/>
              <a:t>formation </a:t>
            </a:r>
            <a:r>
              <a:t>for</a:t>
            </a:r>
            <a:r>
              <a:rPr spc="22"/>
              <a:t> </a:t>
            </a:r>
            <a:r>
              <a:rPr spc="-22"/>
              <a:t>the</a:t>
            </a:r>
            <a:r>
              <a:rPr spc="22"/>
              <a:t> </a:t>
            </a:r>
            <a:r>
              <a:rPr spc="-22"/>
              <a:t>priesthood. </a:t>
            </a:r>
            <a:r>
              <a:t>Any</a:t>
            </a:r>
            <a:r>
              <a:rPr spc="787"/>
              <a:t> </a:t>
            </a:r>
            <a:r>
              <a:t>man</a:t>
            </a:r>
            <a:r>
              <a:rPr spc="809"/>
              <a:t> </a:t>
            </a:r>
            <a:r>
              <a:t>or</a:t>
            </a:r>
            <a:r>
              <a:rPr spc="809"/>
              <a:t> </a:t>
            </a:r>
            <a:r>
              <a:t>woman</a:t>
            </a:r>
            <a:r>
              <a:rPr spc="855"/>
              <a:t> </a:t>
            </a:r>
            <a:r>
              <a:rPr spc="-45"/>
              <a:t>who</a:t>
            </a:r>
            <a:r>
              <a:rPr spc="855"/>
              <a:t> </a:t>
            </a:r>
            <a:r>
              <a:t>is</a:t>
            </a:r>
            <a:r>
              <a:rPr spc="832"/>
              <a:t> </a:t>
            </a:r>
            <a:r>
              <a:t>a</a:t>
            </a:r>
            <a:r>
              <a:rPr spc="809"/>
              <a:t> </a:t>
            </a:r>
            <a:r>
              <a:t>novice</a:t>
            </a:r>
            <a:r>
              <a:rPr spc="855"/>
              <a:t> </a:t>
            </a:r>
            <a:r>
              <a:rPr spc="45"/>
              <a:t>or</a:t>
            </a:r>
            <a:r>
              <a:rPr spc="765"/>
              <a:t> </a:t>
            </a:r>
            <a:r>
              <a:t>postulant</a:t>
            </a:r>
            <a:r>
              <a:rPr spc="855"/>
              <a:t> </a:t>
            </a:r>
            <a:r>
              <a:rPr spc="-45"/>
              <a:t>in</a:t>
            </a:r>
            <a:r>
              <a:rPr spc="877"/>
              <a:t> </a:t>
            </a:r>
            <a:r>
              <a:t>a</a:t>
            </a:r>
            <a:r>
              <a:rPr spc="855"/>
              <a:t> </a:t>
            </a:r>
            <a:r>
              <a:t>religious</a:t>
            </a:r>
            <a:r>
              <a:rPr spc="787"/>
              <a:t> </a:t>
            </a:r>
            <a:r>
              <a:t>order</a:t>
            </a:r>
            <a:r>
              <a:rPr spc="809"/>
              <a:t> </a:t>
            </a:r>
            <a:r>
              <a:t>or </a:t>
            </a:r>
            <a:r>
              <a:rPr spc="-1440"/>
              <a:t> </a:t>
            </a:r>
            <a:r>
              <a:t>community. Supreme also offers</a:t>
            </a:r>
            <a:r>
              <a:rPr spc="45"/>
              <a:t> </a:t>
            </a:r>
            <a:r>
              <a:rPr spc="-45"/>
              <a:t>the</a:t>
            </a:r>
            <a:r>
              <a:rPr spc="45"/>
              <a:t> </a:t>
            </a:r>
            <a:r>
              <a:t>ability</a:t>
            </a:r>
            <a:r>
              <a:rPr spc="45"/>
              <a:t> </a:t>
            </a:r>
            <a:r>
              <a:t>to</a:t>
            </a:r>
            <a:r>
              <a:rPr spc="45"/>
              <a:t> </a:t>
            </a:r>
            <a:r>
              <a:t>sponsor military</a:t>
            </a:r>
            <a:r>
              <a:rPr spc="45"/>
              <a:t> </a:t>
            </a:r>
            <a:r>
              <a:t>chaplains.</a:t>
            </a:r>
          </a:p>
          <a:p>
            <a:pPr indent="12700" defTabSz="1246909">
              <a:spcBef>
                <a:spcPts val="100"/>
              </a:spcBef>
              <a:defRPr sz="5400">
                <a:latin typeface="Times"/>
                <a:ea typeface="Times"/>
                <a:cs typeface="Times"/>
                <a:sym typeface="Times"/>
              </a:defRPr>
            </a:pPr>
          </a:p>
          <a:p>
            <a:pPr marL="1246909" marR="6927" indent="-1234844" defTabSz="1246909">
              <a:spcBef>
                <a:spcPts val="100"/>
              </a:spcBef>
              <a:defRPr b="1" sz="5400" u="sng">
                <a:uFill>
                  <a:solidFill>
                    <a:srgbClr val="000000"/>
                  </a:solidFill>
                </a:uFill>
                <a:latin typeface="Times"/>
                <a:ea typeface="Times"/>
                <a:cs typeface="Times"/>
                <a:sym typeface="Times"/>
              </a:defRPr>
            </a:pPr>
            <a:r>
              <a:t>Who </a:t>
            </a:r>
            <a:r>
              <a:rPr spc="-22"/>
              <a:t>is</a:t>
            </a:r>
            <a:r>
              <a:rPr spc="45"/>
              <a:t> </a:t>
            </a:r>
            <a:r>
              <a:rPr spc="-22"/>
              <a:t>Not</a:t>
            </a:r>
            <a:r>
              <a:rPr spc="-22" u="none">
                <a:uFillTx/>
              </a:rPr>
              <a:t>?</a:t>
            </a:r>
            <a:r>
              <a:rPr spc="67" u="none">
                <a:uFillTx/>
              </a:rPr>
              <a:t> </a:t>
            </a:r>
            <a:endParaRPr spc="67" u="none">
              <a:uFillTx/>
            </a:endParaRPr>
          </a:p>
          <a:p>
            <a:pPr marL="1246909" marR="6927" indent="-1234844" defTabSz="1246909">
              <a:spcBef>
                <a:spcPts val="100"/>
              </a:spcBef>
              <a:defRPr sz="5400" u="sng">
                <a:uFill>
                  <a:solidFill>
                    <a:srgbClr val="000000"/>
                  </a:solidFill>
                </a:uFill>
                <a:latin typeface="Times"/>
                <a:ea typeface="Times"/>
                <a:cs typeface="Times"/>
                <a:sym typeface="Times"/>
              </a:defRPr>
            </a:pPr>
            <a:r>
              <a:rPr spc="-22" u="none">
                <a:uFillTx/>
              </a:rPr>
              <a:t>Ordained</a:t>
            </a:r>
            <a:r>
              <a:rPr spc="45" u="none">
                <a:uFillTx/>
              </a:rPr>
              <a:t> </a:t>
            </a:r>
            <a:r>
              <a:rPr spc="-22" u="none">
                <a:uFillTx/>
              </a:rPr>
              <a:t>priests</a:t>
            </a:r>
            <a:r>
              <a:rPr spc="22" u="none">
                <a:uFillTx/>
              </a:rPr>
              <a:t> </a:t>
            </a:r>
            <a:r>
              <a:rPr spc="-22" u="none">
                <a:uFillTx/>
              </a:rPr>
              <a:t>or</a:t>
            </a:r>
            <a:r>
              <a:rPr spc="45" u="none">
                <a:uFillTx/>
              </a:rPr>
              <a:t> </a:t>
            </a:r>
            <a:r>
              <a:rPr spc="-22" u="none">
                <a:uFillTx/>
              </a:rPr>
              <a:t>other</a:t>
            </a:r>
            <a:r>
              <a:rPr spc="45" u="none">
                <a:uFillTx/>
              </a:rPr>
              <a:t> </a:t>
            </a:r>
            <a:r>
              <a:rPr spc="-22" u="none">
                <a:uFillTx/>
              </a:rPr>
              <a:t>religious</a:t>
            </a:r>
            <a:r>
              <a:rPr spc="67" u="none">
                <a:uFillTx/>
              </a:rPr>
              <a:t> </a:t>
            </a:r>
            <a:r>
              <a:rPr spc="-22" u="none">
                <a:uFillTx/>
              </a:rPr>
              <a:t>seeking</a:t>
            </a:r>
            <a:r>
              <a:rPr spc="22" u="none">
                <a:uFillTx/>
              </a:rPr>
              <a:t> </a:t>
            </a:r>
            <a:r>
              <a:rPr spc="-22" u="none">
                <a:uFillTx/>
              </a:rPr>
              <a:t>assistance</a:t>
            </a:r>
            <a:r>
              <a:rPr u="none">
                <a:uFillTx/>
              </a:rPr>
              <a:t> for</a:t>
            </a:r>
            <a:r>
              <a:rPr spc="67" u="none">
                <a:uFillTx/>
              </a:rPr>
              <a:t> </a:t>
            </a:r>
            <a:r>
              <a:rPr spc="-22" u="none">
                <a:uFillTx/>
              </a:rPr>
              <a:t>continuing </a:t>
            </a:r>
            <a:r>
              <a:rPr spc="-1440" u="none">
                <a:uFillTx/>
              </a:rPr>
              <a:t> </a:t>
            </a:r>
            <a:r>
              <a:rPr spc="-22" u="none">
                <a:uFillTx/>
              </a:rPr>
              <a:t>education. </a:t>
            </a:r>
            <a:endParaRPr spc="-22" u="none">
              <a:uFillTx/>
            </a:endParaRPr>
          </a:p>
          <a:p>
            <a:pPr marL="1246909" marR="6927" indent="-1234844" defTabSz="1246909">
              <a:spcBef>
                <a:spcPts val="100"/>
              </a:spcBef>
              <a:defRPr sz="5400" u="sng">
                <a:uFill>
                  <a:solidFill>
                    <a:srgbClr val="000000"/>
                  </a:solidFill>
                </a:uFill>
                <a:latin typeface="Times"/>
                <a:ea typeface="Times"/>
                <a:cs typeface="Times"/>
                <a:sym typeface="Times"/>
              </a:defRPr>
            </a:pPr>
            <a:r>
              <a:t>Religious</a:t>
            </a:r>
            <a:r>
              <a:rPr spc="45"/>
              <a:t> </a:t>
            </a:r>
            <a:r>
              <a:t>brothers</a:t>
            </a:r>
            <a:r>
              <a:rPr spc="45"/>
              <a:t> </a:t>
            </a:r>
            <a:r>
              <a:rPr spc="-45"/>
              <a:t>who</a:t>
            </a:r>
            <a:r>
              <a:t> are</a:t>
            </a:r>
            <a:r>
              <a:rPr spc="45"/>
              <a:t> </a:t>
            </a:r>
            <a:r>
              <a:t>not</a:t>
            </a:r>
            <a:r>
              <a:rPr spc="45"/>
              <a:t> </a:t>
            </a:r>
            <a:r>
              <a:t>in</a:t>
            </a:r>
            <a:r>
              <a:rPr spc="67"/>
              <a:t> </a:t>
            </a:r>
            <a:r>
              <a:t>formation</a:t>
            </a:r>
            <a:r>
              <a:rPr spc="45"/>
              <a:t> </a:t>
            </a:r>
            <a:r>
              <a:t>for</a:t>
            </a:r>
            <a:r>
              <a:rPr spc="45"/>
              <a:t> </a:t>
            </a:r>
            <a:r>
              <a:t>the</a:t>
            </a:r>
            <a:r>
              <a:rPr spc="45"/>
              <a:t> </a:t>
            </a:r>
            <a:r>
              <a:t>priesthood. </a:t>
            </a:r>
            <a:r>
              <a:rPr spc="-1440"/>
              <a:t> </a:t>
            </a:r>
            <a:r>
              <a:t>Candidates for the permanent</a:t>
            </a:r>
            <a:r>
              <a:rPr spc="-45"/>
              <a:t> </a:t>
            </a:r>
            <a:r>
              <a:t>diaconate.</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object 12"/>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grpSp>
        <p:nvGrpSpPr>
          <p:cNvPr id="411" name="object 2"/>
          <p:cNvGrpSpPr/>
          <p:nvPr/>
        </p:nvGrpSpPr>
        <p:grpSpPr>
          <a:xfrm>
            <a:off x="3048000" y="4047744"/>
            <a:ext cx="18288000" cy="9668253"/>
            <a:chOff x="0" y="0"/>
            <a:chExt cx="18288000" cy="9668252"/>
          </a:xfrm>
        </p:grpSpPr>
        <p:sp>
          <p:nvSpPr>
            <p:cNvPr id="408" name="object 3"/>
            <p:cNvSpPr/>
            <p:nvPr/>
          </p:nvSpPr>
          <p:spPr>
            <a:xfrm>
              <a:off x="0" y="8619742"/>
              <a:ext cx="18288000" cy="1048511"/>
            </a:xfrm>
            <a:prstGeom prst="rect">
              <a:avLst/>
            </a:prstGeom>
            <a:solidFill>
              <a:srgbClr val="000000"/>
            </a:solidFill>
            <a:ln w="12700" cap="flat">
              <a:noFill/>
              <a:miter lim="400000"/>
            </a:ln>
            <a:effectLst/>
          </p:spPr>
          <p:txBody>
            <a:bodyPr wrap="square" lIns="91439" tIns="91439" rIns="91439" bIns="91439" numCol="1" anchor="t">
              <a:noAutofit/>
            </a:bodyPr>
            <a:lstStyle/>
            <a:p>
              <a:pPr>
                <a:defRPr sz="3600">
                  <a:latin typeface="Calibri"/>
                  <a:ea typeface="Calibri"/>
                  <a:cs typeface="Calibri"/>
                  <a:sym typeface="Calibri"/>
                </a:defRPr>
              </a:pPr>
            </a:p>
          </p:txBody>
        </p:sp>
        <p:sp>
          <p:nvSpPr>
            <p:cNvPr id="409" name="object 4"/>
            <p:cNvSpPr/>
            <p:nvPr/>
          </p:nvSpPr>
          <p:spPr>
            <a:xfrm>
              <a:off x="0" y="8619742"/>
              <a:ext cx="18288000" cy="10485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21600"/>
                  </a:lnTo>
                </a:path>
              </a:pathLst>
            </a:custGeom>
            <a:noFill/>
            <a:ln w="50800" cap="flat">
              <a:solidFill>
                <a:srgbClr val="385D89"/>
              </a:solidFill>
              <a:prstDash val="solid"/>
              <a:round/>
            </a:ln>
            <a:effectLst/>
          </p:spPr>
          <p:txBody>
            <a:bodyPr wrap="square" lIns="91439" tIns="91439" rIns="91439" bIns="91439" numCol="1" anchor="t">
              <a:noAutofit/>
            </a:bodyPr>
            <a:lstStyle/>
            <a:p>
              <a:pPr>
                <a:defRPr sz="3600">
                  <a:latin typeface="Calibri"/>
                  <a:ea typeface="Calibri"/>
                  <a:cs typeface="Calibri"/>
                  <a:sym typeface="Calibri"/>
                </a:defRPr>
              </a:pPr>
            </a:p>
          </p:txBody>
        </p:sp>
        <p:pic>
          <p:nvPicPr>
            <p:cNvPr id="410" name="object 5" descr="object 5"/>
            <p:cNvPicPr>
              <a:picLocks noChangeAspect="1"/>
            </p:cNvPicPr>
            <p:nvPr/>
          </p:nvPicPr>
          <p:blipFill>
            <a:blip r:embed="rId2">
              <a:extLst/>
            </a:blip>
            <a:stretch>
              <a:fillRect/>
            </a:stretch>
          </p:blipFill>
          <p:spPr>
            <a:xfrm>
              <a:off x="2590800" y="0"/>
              <a:ext cx="13106400" cy="8534400"/>
            </a:xfrm>
            <a:prstGeom prst="rect">
              <a:avLst/>
            </a:prstGeom>
            <a:ln w="12700" cap="flat">
              <a:noFill/>
              <a:miter lim="400000"/>
            </a:ln>
            <a:effectLst/>
          </p:spPr>
        </p:pic>
      </p:grpSp>
      <p:grpSp>
        <p:nvGrpSpPr>
          <p:cNvPr id="414" name="object 6"/>
          <p:cNvGrpSpPr/>
          <p:nvPr/>
        </p:nvGrpSpPr>
        <p:grpSpPr>
          <a:xfrm>
            <a:off x="3048000" y="12192"/>
            <a:ext cx="18288000" cy="1359406"/>
            <a:chOff x="0" y="0"/>
            <a:chExt cx="18288000" cy="1359405"/>
          </a:xfrm>
        </p:grpSpPr>
        <p:sp>
          <p:nvSpPr>
            <p:cNvPr id="412" name="object 7"/>
            <p:cNvSpPr/>
            <p:nvPr/>
          </p:nvSpPr>
          <p:spPr>
            <a:xfrm>
              <a:off x="0" y="0"/>
              <a:ext cx="18288000" cy="1359406"/>
            </a:xfrm>
            <a:prstGeom prst="rect">
              <a:avLst/>
            </a:prstGeom>
            <a:solidFill>
              <a:srgbClr val="000000"/>
            </a:solidFill>
            <a:ln w="12700" cap="flat">
              <a:noFill/>
              <a:miter lim="400000"/>
            </a:ln>
            <a:effectLst/>
          </p:spPr>
          <p:txBody>
            <a:bodyPr wrap="square" lIns="91439" tIns="91439" rIns="91439" bIns="91439" numCol="1" anchor="t">
              <a:noAutofit/>
            </a:bodyPr>
            <a:lstStyle/>
            <a:p>
              <a:pPr>
                <a:defRPr sz="3600">
                  <a:latin typeface="Calibri"/>
                  <a:ea typeface="Calibri"/>
                  <a:cs typeface="Calibri"/>
                  <a:sym typeface="Calibri"/>
                </a:defRPr>
              </a:pPr>
            </a:p>
          </p:txBody>
        </p:sp>
        <p:sp>
          <p:nvSpPr>
            <p:cNvPr id="413" name="object 8"/>
            <p:cNvSpPr/>
            <p:nvPr/>
          </p:nvSpPr>
          <p:spPr>
            <a:xfrm>
              <a:off x="0" y="0"/>
              <a:ext cx="18288000" cy="1359406"/>
            </a:xfrm>
            <a:prstGeom prst="rect">
              <a:avLst/>
            </a:prstGeom>
            <a:noFill/>
            <a:ln w="50800" cap="flat">
              <a:solidFill>
                <a:srgbClr val="385D89"/>
              </a:solidFill>
              <a:prstDash val="solid"/>
              <a:round/>
            </a:ln>
            <a:effectLst/>
          </p:spPr>
          <p:txBody>
            <a:bodyPr wrap="square" lIns="91439" tIns="91439" rIns="91439" bIns="91439" numCol="1" anchor="t">
              <a:noAutofit/>
            </a:bodyPr>
            <a:lstStyle/>
            <a:p>
              <a:pPr>
                <a:defRPr sz="3600">
                  <a:latin typeface="Calibri"/>
                  <a:ea typeface="Calibri"/>
                  <a:cs typeface="Calibri"/>
                  <a:sym typeface="Calibri"/>
                </a:defRPr>
              </a:pPr>
            </a:p>
          </p:txBody>
        </p:sp>
      </p:grpSp>
      <p:sp>
        <p:nvSpPr>
          <p:cNvPr id="415" name="object 9"/>
          <p:cNvSpPr txBox="1"/>
          <p:nvPr>
            <p:ph type="title"/>
          </p:nvPr>
        </p:nvSpPr>
        <p:spPr>
          <a:xfrm>
            <a:off x="5255563" y="251457"/>
            <a:ext cx="13891262" cy="782322"/>
          </a:xfrm>
          <a:prstGeom prst="rect">
            <a:avLst/>
          </a:prstGeom>
        </p:spPr>
        <p:txBody>
          <a:bodyPr/>
          <a:lstStyle/>
          <a:p>
            <a:pPr indent="12700">
              <a:spcBef>
                <a:spcPts val="200"/>
              </a:spcBef>
              <a:tabLst>
                <a:tab pos="8305800" algn="l"/>
              </a:tabLst>
              <a:defRPr spc="-200" sz="4800">
                <a:solidFill>
                  <a:srgbClr val="FFFF00"/>
                </a:solidFill>
                <a:effectLst/>
              </a:defRPr>
            </a:pPr>
            <a:r>
              <a:t>KNIGHTS OF </a:t>
            </a:r>
            <a:r>
              <a:rPr spc="-400"/>
              <a:t>COLUMBUS	</a:t>
            </a:r>
            <a:r>
              <a:t>Texas State </a:t>
            </a:r>
            <a:r>
              <a:rPr spc="-400"/>
              <a:t>Council</a:t>
            </a:r>
          </a:p>
        </p:txBody>
      </p:sp>
      <p:sp>
        <p:nvSpPr>
          <p:cNvPr id="416" name="object 11"/>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417" name="object 10"/>
          <p:cNvSpPr txBox="1"/>
          <p:nvPr/>
        </p:nvSpPr>
        <p:spPr>
          <a:xfrm>
            <a:off x="5713476" y="1544217"/>
            <a:ext cx="12960351" cy="23035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635" algn="ctr">
              <a:spcBef>
                <a:spcPts val="200"/>
              </a:spcBef>
              <a:defRPr b="1" spc="-580" sz="8000">
                <a:solidFill>
                  <a:srgbClr val="FF0000"/>
                </a:solidFill>
                <a:latin typeface="Arial"/>
                <a:ea typeface="Arial"/>
                <a:cs typeface="Arial"/>
                <a:sym typeface="Arial"/>
              </a:defRPr>
            </a:pPr>
            <a:r>
              <a:t>Pro-Life</a:t>
            </a:r>
          </a:p>
          <a:p>
            <a:pPr algn="ctr">
              <a:defRPr b="1" spc="-1580" sz="8000">
                <a:solidFill>
                  <a:srgbClr val="0000FF"/>
                </a:solidFill>
                <a:latin typeface="Arial"/>
                <a:ea typeface="Arial"/>
                <a:cs typeface="Arial"/>
                <a:sym typeface="Arial"/>
              </a:defRPr>
            </a:pPr>
            <a:r>
              <a:t>T</a:t>
            </a:r>
            <a:r>
              <a:rPr spc="-830"/>
              <a:t>o</a:t>
            </a:r>
            <a:r>
              <a:rPr spc="-939"/>
              <a:t>g</a:t>
            </a:r>
            <a:r>
              <a:rPr spc="-480"/>
              <a:t>e</a:t>
            </a:r>
            <a:r>
              <a:rPr spc="-290"/>
              <a:t>ther</a:t>
            </a:r>
            <a:r>
              <a:rPr spc="-500"/>
              <a:t> </a:t>
            </a:r>
            <a:r>
              <a:rPr spc="-329"/>
              <a:t>w</a:t>
            </a:r>
            <a:r>
              <a:rPr spc="-419"/>
              <a:t>e</a:t>
            </a:r>
            <a:r>
              <a:rPr spc="-458"/>
              <a:t> </a:t>
            </a:r>
            <a:r>
              <a:rPr spc="-1150"/>
              <a:t>c</a:t>
            </a:r>
            <a:r>
              <a:rPr spc="-520"/>
              <a:t>a</a:t>
            </a:r>
            <a:r>
              <a:rPr spc="-590"/>
              <a:t>n</a:t>
            </a:r>
            <a:r>
              <a:rPr spc="-408"/>
              <a:t> </a:t>
            </a:r>
            <a:r>
              <a:rPr spc="-520"/>
              <a:t>p</a:t>
            </a:r>
            <a:r>
              <a:rPr spc="-450"/>
              <a:t>r</a:t>
            </a:r>
            <a:r>
              <a:rPr spc="-480"/>
              <a:t>e</a:t>
            </a:r>
            <a:r>
              <a:rPr spc="-760"/>
              <a:t>v</a:t>
            </a:r>
            <a:r>
              <a:rPr spc="-490"/>
              <a:t>e</a:t>
            </a:r>
            <a:r>
              <a:rPr spc="-630"/>
              <a:t>n</a:t>
            </a:r>
            <a:r>
              <a:rPr spc="110"/>
              <a:t>t</a:t>
            </a:r>
            <a:r>
              <a:rPr spc="-440"/>
              <a:t> </a:t>
            </a:r>
            <a:r>
              <a:rPr spc="-458"/>
              <a:t>thi</a:t>
            </a:r>
            <a:r>
              <a:rPr spc="-610"/>
              <a:t>s</a:t>
            </a:r>
            <a:r>
              <a:rPr spc="-2300"/>
              <a:t>…</a:t>
            </a:r>
          </a:p>
        </p:txBody>
      </p:sp>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120"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121"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Refund Supported Vocations Program (RSVP)</a:t>
            </a:r>
          </a:p>
        </p:txBody>
      </p:sp>
      <p:sp>
        <p:nvSpPr>
          <p:cNvPr id="1122" name="Selecting a  Seminarian…"/>
          <p:cNvSpPr txBox="1"/>
          <p:nvPr/>
        </p:nvSpPr>
        <p:spPr>
          <a:xfrm>
            <a:off x="1013252" y="3182048"/>
            <a:ext cx="22357496" cy="9434704"/>
          </a:xfrm>
          <a:prstGeom prst="rect">
            <a:avLst/>
          </a:prstGeom>
          <a:ln w="12700">
            <a:miter lim="400000"/>
          </a:ln>
          <a:extLst>
            <a:ext uri="{C572A759-6A51-4108-AA02-DFA0A04FC94B}">
              <ma14:wrappingTextBoxFlag xmlns:ma14="http://schemas.microsoft.com/office/mac/drawingml/2011/main" val="1"/>
            </a:ext>
          </a:extLst>
        </p:spPr>
        <p:txBody>
          <a:bodyPr lIns="68573" tIns="68573" rIns="68573" bIns="68573">
            <a:spAutoFit/>
          </a:bodyPr>
          <a:lstStyle/>
          <a:p>
            <a:pPr marR="6927" indent="12700" defTabSz="1246909">
              <a:spcBef>
                <a:spcPts val="100"/>
              </a:spcBef>
              <a:defRPr b="1" spc="-17" sz="4300">
                <a:latin typeface="Times"/>
                <a:ea typeface="Times"/>
                <a:cs typeface="Times"/>
                <a:sym typeface="Times"/>
              </a:defRPr>
            </a:pPr>
            <a:r>
              <a:t>Selecting a </a:t>
            </a:r>
            <a:r>
              <a:rPr spc="-1146"/>
              <a:t> </a:t>
            </a:r>
            <a:r>
              <a:rPr spc="0" u="sng">
                <a:uFill>
                  <a:solidFill>
                    <a:srgbClr val="000000"/>
                  </a:solidFill>
                </a:uFill>
              </a:rPr>
              <a:t>S</a:t>
            </a:r>
            <a:r>
              <a:rPr u="sng">
                <a:uFill>
                  <a:solidFill>
                    <a:srgbClr val="000000"/>
                  </a:solidFill>
                </a:uFill>
              </a:rPr>
              <a:t>e</a:t>
            </a:r>
            <a:r>
              <a:rPr spc="17" u="sng">
                <a:uFill>
                  <a:solidFill>
                    <a:srgbClr val="000000"/>
                  </a:solidFill>
                </a:uFill>
              </a:rPr>
              <a:t>m</a:t>
            </a:r>
            <a:r>
              <a:rPr spc="-71" u="sng">
                <a:uFill>
                  <a:solidFill>
                    <a:srgbClr val="000000"/>
                  </a:solidFill>
                </a:uFill>
              </a:rPr>
              <a:t>i</a:t>
            </a:r>
            <a:r>
              <a:rPr u="sng">
                <a:uFill>
                  <a:solidFill>
                    <a:srgbClr val="000000"/>
                  </a:solidFill>
                </a:uFill>
              </a:rPr>
              <a:t>nar</a:t>
            </a:r>
            <a:r>
              <a:rPr spc="-53" u="sng">
                <a:uFill>
                  <a:solidFill>
                    <a:srgbClr val="000000"/>
                  </a:solidFill>
                </a:uFill>
              </a:rPr>
              <a:t>i</a:t>
            </a:r>
            <a:r>
              <a:rPr u="sng">
                <a:uFill>
                  <a:solidFill>
                    <a:srgbClr val="000000"/>
                  </a:solidFill>
                </a:uFill>
              </a:rPr>
              <a:t>an</a:t>
            </a:r>
            <a:endParaRPr u="sng">
              <a:uFill>
                <a:solidFill>
                  <a:srgbClr val="000000"/>
                </a:solidFill>
              </a:uFill>
            </a:endParaRPr>
          </a:p>
          <a:p>
            <a:pPr marR="6927" indent="12700" defTabSz="1246909">
              <a:spcBef>
                <a:spcPts val="100"/>
              </a:spcBef>
              <a:defRPr spc="-17" sz="4300">
                <a:latin typeface="Times"/>
                <a:ea typeface="Times"/>
                <a:cs typeface="Times"/>
                <a:sym typeface="Times"/>
              </a:defRPr>
            </a:pPr>
            <a:r>
              <a:t>Each</a:t>
            </a:r>
            <a:r>
              <a:rPr spc="35"/>
              <a:t> </a:t>
            </a:r>
            <a:r>
              <a:t>year</a:t>
            </a:r>
            <a:r>
              <a:rPr spc="35"/>
              <a:t> </a:t>
            </a:r>
            <a:r>
              <a:t>(typically</a:t>
            </a:r>
            <a:r>
              <a:rPr spc="35"/>
              <a:t> </a:t>
            </a:r>
            <a:r>
              <a:rPr spc="-35"/>
              <a:t>late</a:t>
            </a:r>
            <a:r>
              <a:rPr spc="35"/>
              <a:t> </a:t>
            </a:r>
            <a:r>
              <a:t>August/early</a:t>
            </a:r>
            <a:r>
              <a:rPr spc="35"/>
              <a:t> </a:t>
            </a:r>
            <a:r>
              <a:t>September)</a:t>
            </a:r>
            <a:r>
              <a:rPr spc="0"/>
              <a:t> </a:t>
            </a:r>
            <a:r>
              <a:t>we</a:t>
            </a:r>
            <a:r>
              <a:rPr spc="35"/>
              <a:t> </a:t>
            </a:r>
            <a:r>
              <a:t>circulate</a:t>
            </a:r>
            <a:r>
              <a:rPr spc="0"/>
              <a:t> </a:t>
            </a:r>
            <a:r>
              <a:t>a</a:t>
            </a:r>
            <a:r>
              <a:rPr spc="53"/>
              <a:t> </a:t>
            </a:r>
            <a:r>
              <a:t>list</a:t>
            </a:r>
            <a:r>
              <a:rPr spc="0"/>
              <a:t> of</a:t>
            </a:r>
            <a:r>
              <a:rPr spc="53"/>
              <a:t> </a:t>
            </a:r>
            <a:r>
              <a:t>the </a:t>
            </a:r>
            <a:r>
              <a:rPr spc="0"/>
              <a:t> </a:t>
            </a:r>
            <a:r>
              <a:t>Diocesan</a:t>
            </a:r>
            <a:r>
              <a:rPr spc="519"/>
              <a:t> </a:t>
            </a:r>
            <a:r>
              <a:t>seminarians</a:t>
            </a:r>
            <a:r>
              <a:rPr spc="519"/>
              <a:t> </a:t>
            </a:r>
            <a:r>
              <a:rPr spc="0"/>
              <a:t>for</a:t>
            </a:r>
            <a:r>
              <a:rPr spc="483"/>
              <a:t> </a:t>
            </a:r>
            <a:r>
              <a:t>that</a:t>
            </a:r>
            <a:r>
              <a:rPr spc="537"/>
              <a:t> </a:t>
            </a:r>
            <a:r>
              <a:t>fraternal/academic</a:t>
            </a:r>
            <a:r>
              <a:rPr spc="537"/>
              <a:t> </a:t>
            </a:r>
            <a:r>
              <a:t>year.</a:t>
            </a:r>
            <a:r>
              <a:rPr spc="1092"/>
              <a:t> </a:t>
            </a:r>
            <a:r>
              <a:rPr spc="-35"/>
              <a:t>The</a:t>
            </a:r>
            <a:r>
              <a:rPr spc="537"/>
              <a:t> </a:t>
            </a:r>
            <a:r>
              <a:t>list</a:t>
            </a:r>
            <a:r>
              <a:rPr spc="573"/>
              <a:t> </a:t>
            </a:r>
            <a:r>
              <a:t>includes </a:t>
            </a:r>
            <a:r>
              <a:rPr spc="-1146"/>
              <a:t> </a:t>
            </a:r>
            <a:r>
              <a:t>information</a:t>
            </a:r>
            <a:r>
              <a:rPr spc="483"/>
              <a:t> </a:t>
            </a:r>
            <a:r>
              <a:t>concerning</a:t>
            </a:r>
            <a:r>
              <a:rPr spc="501"/>
              <a:t> </a:t>
            </a:r>
            <a:r>
              <a:t>prior</a:t>
            </a:r>
            <a:r>
              <a:rPr spc="483"/>
              <a:t> </a:t>
            </a:r>
            <a:r>
              <a:t>sponsors</a:t>
            </a:r>
            <a:r>
              <a:rPr spc="501"/>
              <a:t> </a:t>
            </a:r>
            <a:r>
              <a:t>for</a:t>
            </a:r>
            <a:r>
              <a:rPr spc="483"/>
              <a:t> </a:t>
            </a:r>
            <a:r>
              <a:t>seminarians,</a:t>
            </a:r>
            <a:r>
              <a:rPr spc="537"/>
              <a:t> </a:t>
            </a:r>
            <a:r>
              <a:t>and</a:t>
            </a:r>
            <a:r>
              <a:rPr spc="501"/>
              <a:t> </a:t>
            </a:r>
            <a:r>
              <a:t>also</a:t>
            </a:r>
            <a:r>
              <a:rPr spc="519"/>
              <a:t> </a:t>
            </a:r>
            <a:r>
              <a:t>includes </a:t>
            </a:r>
            <a:r>
              <a:rPr spc="-1128"/>
              <a:t> </a:t>
            </a:r>
            <a:r>
              <a:rPr spc="0"/>
              <a:t>other</a:t>
            </a:r>
            <a:r>
              <a:rPr spc="17"/>
              <a:t> </a:t>
            </a:r>
            <a:r>
              <a:t>seminarians,</a:t>
            </a:r>
            <a:r>
              <a:rPr spc="0"/>
              <a:t> </a:t>
            </a:r>
            <a:r>
              <a:t>prior</a:t>
            </a:r>
            <a:r>
              <a:rPr spc="17"/>
              <a:t> </a:t>
            </a:r>
            <a:r>
              <a:t>military</a:t>
            </a:r>
            <a:r>
              <a:rPr spc="35"/>
              <a:t> </a:t>
            </a:r>
            <a:r>
              <a:t>chaplain</a:t>
            </a:r>
            <a:r>
              <a:rPr spc="17"/>
              <a:t> </a:t>
            </a:r>
            <a:r>
              <a:t>sponsorships,</a:t>
            </a:r>
            <a:r>
              <a:rPr spc="35"/>
              <a:t> </a:t>
            </a:r>
            <a:r>
              <a:t>and postulants.</a:t>
            </a:r>
          </a:p>
          <a:p>
            <a:pPr marR="6927" indent="12700" defTabSz="1246909">
              <a:spcBef>
                <a:spcPts val="100"/>
              </a:spcBef>
              <a:defRPr spc="-17" sz="4300">
                <a:latin typeface="Times"/>
                <a:ea typeface="Times"/>
                <a:cs typeface="Times"/>
                <a:sym typeface="Times"/>
              </a:defRPr>
            </a:pPr>
          </a:p>
          <a:p>
            <a:pPr marR="13854" indent="12700" algn="just" defTabSz="1246909">
              <a:spcBef>
                <a:spcPts val="100"/>
              </a:spcBef>
              <a:defRPr spc="-17" sz="4300">
                <a:latin typeface="Times"/>
                <a:ea typeface="Times"/>
                <a:cs typeface="Times"/>
                <a:sym typeface="Times"/>
              </a:defRPr>
            </a:pPr>
            <a:r>
              <a:t>Councils,</a:t>
            </a:r>
            <a:r>
              <a:rPr spc="0"/>
              <a:t> </a:t>
            </a:r>
            <a:r>
              <a:t>Assemblies</a:t>
            </a:r>
            <a:r>
              <a:rPr spc="0"/>
              <a:t> </a:t>
            </a:r>
            <a:r>
              <a:t>and</a:t>
            </a:r>
            <a:r>
              <a:rPr spc="0"/>
              <a:t> </a:t>
            </a:r>
            <a:r>
              <a:t>Circles</a:t>
            </a:r>
            <a:r>
              <a:rPr spc="0"/>
              <a:t> </a:t>
            </a:r>
            <a:r>
              <a:t>are</a:t>
            </a:r>
            <a:r>
              <a:rPr spc="0"/>
              <a:t> </a:t>
            </a:r>
            <a:r>
              <a:t>encouraged</a:t>
            </a:r>
            <a:r>
              <a:rPr spc="0"/>
              <a:t> to</a:t>
            </a:r>
            <a:r>
              <a:rPr spc="17"/>
              <a:t> </a:t>
            </a:r>
            <a:r>
              <a:t>renew/continue </a:t>
            </a:r>
            <a:r>
              <a:rPr spc="0"/>
              <a:t> </a:t>
            </a:r>
            <a:r>
              <a:t>sponsorships from</a:t>
            </a:r>
            <a:r>
              <a:rPr spc="17"/>
              <a:t> </a:t>
            </a:r>
            <a:r>
              <a:rPr spc="-35"/>
              <a:t>year</a:t>
            </a:r>
            <a:r>
              <a:rPr spc="0"/>
              <a:t> to</a:t>
            </a:r>
            <a:r>
              <a:rPr spc="17"/>
              <a:t> </a:t>
            </a:r>
            <a:r>
              <a:rPr spc="0"/>
              <a:t>year.</a:t>
            </a:r>
          </a:p>
          <a:p>
            <a:pPr marR="12988" indent="12700" algn="just" defTabSz="1246909">
              <a:defRPr sz="4300">
                <a:latin typeface="Times"/>
                <a:ea typeface="Times"/>
                <a:cs typeface="Times"/>
                <a:sym typeface="Times"/>
              </a:defRPr>
            </a:pPr>
            <a:r>
              <a:t>Generally,</a:t>
            </a:r>
            <a:r>
              <a:rPr spc="17"/>
              <a:t> </a:t>
            </a:r>
            <a:r>
              <a:rPr spc="-17"/>
              <a:t>Councils,</a:t>
            </a:r>
            <a:r>
              <a:t> </a:t>
            </a:r>
            <a:r>
              <a:rPr spc="-17"/>
              <a:t>Assemblies</a:t>
            </a:r>
            <a:r>
              <a:t> </a:t>
            </a:r>
            <a:r>
              <a:rPr spc="-17"/>
              <a:t>and</a:t>
            </a:r>
            <a:r>
              <a:t> </a:t>
            </a:r>
            <a:r>
              <a:rPr spc="-17"/>
              <a:t>Circles</a:t>
            </a:r>
            <a:r>
              <a:t> </a:t>
            </a:r>
            <a:r>
              <a:rPr spc="-17"/>
              <a:t>are</a:t>
            </a:r>
            <a:r>
              <a:t> free</a:t>
            </a:r>
            <a:r>
              <a:rPr spc="17"/>
              <a:t> </a:t>
            </a:r>
            <a:r>
              <a:rPr spc="-17"/>
              <a:t>to</a:t>
            </a:r>
            <a:r>
              <a:t> </a:t>
            </a:r>
            <a:r>
              <a:rPr spc="-17"/>
              <a:t>select</a:t>
            </a:r>
            <a:r>
              <a:t> the </a:t>
            </a:r>
            <a:r>
              <a:rPr spc="17"/>
              <a:t> </a:t>
            </a:r>
            <a:r>
              <a:rPr spc="-17"/>
              <a:t>seminarians</a:t>
            </a:r>
            <a:r>
              <a:t> </a:t>
            </a:r>
            <a:r>
              <a:rPr spc="-17"/>
              <a:t>they</a:t>
            </a:r>
            <a:r>
              <a:rPr spc="17"/>
              <a:t> </a:t>
            </a:r>
            <a:r>
              <a:rPr spc="-35"/>
              <a:t>would</a:t>
            </a:r>
            <a:r>
              <a:t> </a:t>
            </a:r>
            <a:r>
              <a:rPr spc="-17"/>
              <a:t>like</a:t>
            </a:r>
            <a:r>
              <a:rPr spc="17"/>
              <a:t> </a:t>
            </a:r>
            <a:r>
              <a:t>to </a:t>
            </a:r>
            <a:r>
              <a:rPr spc="-17"/>
              <a:t>sponsor,</a:t>
            </a:r>
            <a:r>
              <a:t> </a:t>
            </a:r>
            <a:r>
              <a:rPr spc="-17"/>
              <a:t>with</a:t>
            </a:r>
            <a:r>
              <a:rPr spc="35"/>
              <a:t> </a:t>
            </a:r>
            <a:r>
              <a:rPr spc="-17" u="sng">
                <a:uFill>
                  <a:solidFill>
                    <a:srgbClr val="000000"/>
                  </a:solidFill>
                </a:uFill>
              </a:rPr>
              <a:t>one</a:t>
            </a:r>
            <a:r>
              <a:rPr u="sng">
                <a:uFill>
                  <a:solidFill>
                    <a:srgbClr val="000000"/>
                  </a:solidFill>
                </a:uFill>
              </a:rPr>
              <a:t> </a:t>
            </a:r>
            <a:r>
              <a:rPr spc="-17" u="sng">
                <a:uFill>
                  <a:solidFill>
                    <a:srgbClr val="000000"/>
                  </a:solidFill>
                </a:uFill>
              </a:rPr>
              <a:t>large</a:t>
            </a:r>
            <a:r>
              <a:rPr spc="35" u="sng">
                <a:uFill>
                  <a:solidFill>
                    <a:srgbClr val="000000"/>
                  </a:solidFill>
                </a:uFill>
              </a:rPr>
              <a:t> </a:t>
            </a:r>
            <a:r>
              <a:rPr spc="-17" u="sng">
                <a:uFill>
                  <a:solidFill>
                    <a:srgbClr val="000000"/>
                  </a:solidFill>
                </a:uFill>
              </a:rPr>
              <a:t>caveat</a:t>
            </a:r>
            <a:r>
              <a:rPr spc="-17"/>
              <a:t>.</a:t>
            </a:r>
            <a:endParaRPr spc="-17"/>
          </a:p>
          <a:p>
            <a:pPr marR="12988" indent="12700" algn="just" defTabSz="1246909">
              <a:defRPr sz="4300">
                <a:latin typeface="Times"/>
                <a:ea typeface="Times"/>
                <a:cs typeface="Times"/>
                <a:sym typeface="Times"/>
              </a:defRPr>
            </a:pPr>
          </a:p>
          <a:p>
            <a:pPr marR="6927" indent="12700" algn="just" defTabSz="1246909">
              <a:defRPr spc="-17" sz="4300">
                <a:latin typeface="Times"/>
                <a:ea typeface="Times"/>
                <a:cs typeface="Times"/>
                <a:sym typeface="Times"/>
              </a:defRPr>
            </a:pPr>
            <a:r>
              <a:t>The</a:t>
            </a:r>
            <a:r>
              <a:rPr spc="161"/>
              <a:t> </a:t>
            </a:r>
            <a:r>
              <a:t>Diocese</a:t>
            </a:r>
            <a:r>
              <a:rPr spc="161"/>
              <a:t> </a:t>
            </a:r>
            <a:r>
              <a:t>has</a:t>
            </a:r>
            <a:r>
              <a:rPr spc="107"/>
              <a:t> </a:t>
            </a:r>
            <a:r>
              <a:t>asked</a:t>
            </a:r>
            <a:r>
              <a:rPr spc="161"/>
              <a:t> </a:t>
            </a:r>
            <a:r>
              <a:t>that</a:t>
            </a:r>
            <a:r>
              <a:rPr spc="161"/>
              <a:t> </a:t>
            </a:r>
            <a:r>
              <a:t>we</a:t>
            </a:r>
            <a:r>
              <a:rPr spc="107"/>
              <a:t> </a:t>
            </a:r>
            <a:r>
              <a:t>work</a:t>
            </a:r>
            <a:r>
              <a:rPr spc="143"/>
              <a:t> </a:t>
            </a:r>
            <a:r>
              <a:t>to</a:t>
            </a:r>
            <a:r>
              <a:rPr spc="161"/>
              <a:t> </a:t>
            </a:r>
            <a:r>
              <a:t>spread</a:t>
            </a:r>
            <a:r>
              <a:rPr spc="161"/>
              <a:t> </a:t>
            </a:r>
            <a:r>
              <a:t>sponsorships</a:t>
            </a:r>
            <a:r>
              <a:rPr spc="125"/>
              <a:t> </a:t>
            </a:r>
            <a:r>
              <a:t>around,</a:t>
            </a:r>
            <a:r>
              <a:rPr spc="143"/>
              <a:t> </a:t>
            </a:r>
            <a:r>
              <a:t>with </a:t>
            </a:r>
            <a:r>
              <a:rPr spc="-1146"/>
              <a:t> </a:t>
            </a:r>
            <a:r>
              <a:t>a</a:t>
            </a:r>
            <a:r>
              <a:rPr spc="0"/>
              <a:t> </a:t>
            </a:r>
            <a:r>
              <a:t>Diocesan</a:t>
            </a:r>
            <a:r>
              <a:rPr spc="0"/>
              <a:t> </a:t>
            </a:r>
            <a:r>
              <a:t>goal</a:t>
            </a:r>
            <a:r>
              <a:rPr spc="0"/>
              <a:t> </a:t>
            </a:r>
            <a:r>
              <a:t>of</a:t>
            </a:r>
            <a:r>
              <a:rPr spc="0"/>
              <a:t> at</a:t>
            </a:r>
            <a:r>
              <a:rPr spc="17"/>
              <a:t> </a:t>
            </a:r>
            <a:r>
              <a:t>least</a:t>
            </a:r>
            <a:r>
              <a:rPr spc="0"/>
              <a:t> two</a:t>
            </a:r>
            <a:r>
              <a:rPr spc="17"/>
              <a:t> </a:t>
            </a:r>
            <a:r>
              <a:t>(2)</a:t>
            </a:r>
            <a:r>
              <a:rPr spc="0"/>
              <a:t> </a:t>
            </a:r>
            <a:r>
              <a:t>sponsorships</a:t>
            </a:r>
            <a:r>
              <a:rPr spc="0"/>
              <a:t> </a:t>
            </a:r>
            <a:r>
              <a:t>for</a:t>
            </a:r>
            <a:r>
              <a:rPr spc="0"/>
              <a:t> </a:t>
            </a:r>
            <a:r>
              <a:t>each</a:t>
            </a:r>
            <a:r>
              <a:rPr spc="0"/>
              <a:t> Diocesan </a:t>
            </a:r>
            <a:r>
              <a:rPr spc="17"/>
              <a:t> </a:t>
            </a:r>
            <a:r>
              <a:t>seminarian.</a:t>
            </a:r>
            <a:r>
              <a:rPr spc="0"/>
              <a:t> </a:t>
            </a:r>
            <a:r>
              <a:rPr b="1" spc="-35"/>
              <a:t>As </a:t>
            </a:r>
            <a:r>
              <a:rPr b="1"/>
              <a:t>the fraternal year progresses, Councils, Assemblies </a:t>
            </a:r>
            <a:r>
              <a:rPr b="1" spc="0"/>
              <a:t> and Circles </a:t>
            </a:r>
            <a:r>
              <a:rPr b="1"/>
              <a:t>will </a:t>
            </a:r>
            <a:r>
              <a:rPr b="1" spc="0"/>
              <a:t>get </a:t>
            </a:r>
            <a:r>
              <a:rPr b="1"/>
              <a:t>steered </a:t>
            </a:r>
            <a:r>
              <a:rPr b="1" spc="0"/>
              <a:t>toward </a:t>
            </a:r>
            <a:r>
              <a:rPr b="1"/>
              <a:t>seminarians </a:t>
            </a:r>
            <a:r>
              <a:rPr b="1" spc="0"/>
              <a:t>who </a:t>
            </a:r>
            <a:r>
              <a:rPr b="1"/>
              <a:t>have not yet </a:t>
            </a:r>
            <a:r>
              <a:rPr b="1" spc="0"/>
              <a:t> </a:t>
            </a:r>
            <a:r>
              <a:rPr b="1"/>
              <a:t>gotten </a:t>
            </a:r>
            <a:r>
              <a:rPr b="1" spc="0"/>
              <a:t>two </a:t>
            </a:r>
            <a:r>
              <a:rPr b="1"/>
              <a:t>sponsorships.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124"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125"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Refund Supported Vocations Program (RSVP)</a:t>
            </a:r>
          </a:p>
        </p:txBody>
      </p:sp>
      <p:sp>
        <p:nvSpPr>
          <p:cNvPr id="1126" name="object 3"/>
          <p:cNvSpPr txBox="1"/>
          <p:nvPr/>
        </p:nvSpPr>
        <p:spPr>
          <a:xfrm>
            <a:off x="1167740" y="3580027"/>
            <a:ext cx="22048521" cy="787886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10390" indent="12700" algn="just" defTabSz="1246909">
              <a:spcBef>
                <a:spcPts val="100"/>
              </a:spcBef>
              <a:defRPr b="1" sz="3900">
                <a:latin typeface="Times"/>
                <a:ea typeface="Times"/>
                <a:cs typeface="Times"/>
                <a:sym typeface="Times"/>
              </a:defRPr>
            </a:pPr>
            <a:r>
              <a:t>Timing</a:t>
            </a:r>
          </a:p>
          <a:p>
            <a:pPr marR="10390" indent="12700" algn="just" defTabSz="1246909">
              <a:spcBef>
                <a:spcPts val="100"/>
              </a:spcBef>
              <a:defRPr sz="3900">
                <a:latin typeface="Times"/>
                <a:ea typeface="Times"/>
                <a:cs typeface="Times"/>
                <a:sym typeface="Times"/>
              </a:defRPr>
            </a:pPr>
            <a:r>
              <a:t>Pledging </a:t>
            </a:r>
            <a:r>
              <a:rPr spc="-16"/>
              <a:t>support doesn’t </a:t>
            </a:r>
            <a:r>
              <a:t>help a </a:t>
            </a:r>
            <a:r>
              <a:rPr spc="-16"/>
              <a:t>seminarian </a:t>
            </a:r>
            <a:r>
              <a:t>– </a:t>
            </a:r>
            <a:r>
              <a:rPr spc="-16"/>
              <a:t>cutting the check </a:t>
            </a:r>
            <a:r>
              <a:t>does. </a:t>
            </a:r>
            <a:r>
              <a:rPr spc="-1040"/>
              <a:t> </a:t>
            </a:r>
            <a:r>
              <a:rPr spc="-16"/>
              <a:t>We</a:t>
            </a:r>
            <a:r>
              <a:t> </a:t>
            </a:r>
            <a:r>
              <a:rPr spc="-16"/>
              <a:t>have</a:t>
            </a:r>
            <a:r>
              <a:t> </a:t>
            </a:r>
            <a:r>
              <a:rPr spc="-16"/>
              <a:t>a</a:t>
            </a:r>
            <a:r>
              <a:t> new</a:t>
            </a:r>
            <a:r>
              <a:rPr spc="16"/>
              <a:t> </a:t>
            </a:r>
            <a:r>
              <a:rPr spc="-16"/>
              <a:t>goal</a:t>
            </a:r>
            <a:r>
              <a:t> </a:t>
            </a:r>
            <a:r>
              <a:rPr spc="-16"/>
              <a:t>this</a:t>
            </a:r>
            <a:r>
              <a:t> </a:t>
            </a:r>
            <a:r>
              <a:rPr spc="-16"/>
              <a:t>fraternal</a:t>
            </a:r>
            <a:r>
              <a:t> </a:t>
            </a:r>
            <a:r>
              <a:rPr spc="-16"/>
              <a:t>year</a:t>
            </a:r>
            <a:r>
              <a:t> to</a:t>
            </a:r>
            <a:r>
              <a:rPr spc="16"/>
              <a:t> </a:t>
            </a:r>
            <a:r>
              <a:t>get</a:t>
            </a:r>
            <a:r>
              <a:rPr spc="16"/>
              <a:t> </a:t>
            </a:r>
            <a:r>
              <a:rPr spc="-16"/>
              <a:t>each</a:t>
            </a:r>
            <a:r>
              <a:t> </a:t>
            </a:r>
            <a:r>
              <a:rPr spc="-16"/>
              <a:t>Diocesan </a:t>
            </a:r>
            <a:r>
              <a:t> </a:t>
            </a:r>
            <a:r>
              <a:rPr spc="-16"/>
              <a:t>seminarian</a:t>
            </a:r>
            <a:r>
              <a:rPr spc="-48"/>
              <a:t> </a:t>
            </a:r>
            <a:r>
              <a:rPr spc="-16"/>
              <a:t>at</a:t>
            </a:r>
            <a:r>
              <a:t> </a:t>
            </a:r>
            <a:r>
              <a:rPr spc="-16"/>
              <a:t>least</a:t>
            </a:r>
            <a:r>
              <a:t> </a:t>
            </a:r>
            <a:r>
              <a:rPr spc="-16"/>
              <a:t>one</a:t>
            </a:r>
            <a:r>
              <a:rPr spc="16"/>
              <a:t> </a:t>
            </a:r>
            <a:r>
              <a:rPr spc="-16"/>
              <a:t>check</a:t>
            </a:r>
            <a:r>
              <a:t> by</a:t>
            </a:r>
            <a:r>
              <a:rPr spc="32"/>
              <a:t> </a:t>
            </a:r>
            <a:r>
              <a:rPr spc="-12"/>
              <a:t>September 30,</a:t>
            </a:r>
            <a:r>
              <a:rPr spc="36"/>
              <a:t> </a:t>
            </a:r>
            <a:r>
              <a:rPr spc="-12"/>
              <a:t>2020</a:t>
            </a:r>
            <a:r>
              <a:rPr spc="-16"/>
              <a:t>.</a:t>
            </a:r>
          </a:p>
          <a:p>
            <a:pPr marR="6927" indent="12700" algn="just" defTabSz="1246909">
              <a:spcBef>
                <a:spcPts val="1900"/>
              </a:spcBef>
              <a:defRPr b="1" sz="3900">
                <a:latin typeface="Times"/>
                <a:ea typeface="Times"/>
                <a:cs typeface="Times"/>
                <a:sym typeface="Times"/>
              </a:defRPr>
            </a:pPr>
            <a:r>
              <a:t>Reporting</a:t>
            </a:r>
          </a:p>
          <a:p>
            <a:pPr marR="6927" indent="12700" algn="just" defTabSz="1246909">
              <a:spcBef>
                <a:spcPts val="1900"/>
              </a:spcBef>
              <a:defRPr sz="3900">
                <a:latin typeface="Times"/>
                <a:ea typeface="Times"/>
                <a:cs typeface="Times"/>
                <a:sym typeface="Times"/>
              </a:defRPr>
            </a:pPr>
            <a:r>
              <a:t>In </a:t>
            </a:r>
            <a:r>
              <a:rPr spc="-16"/>
              <a:t>order </a:t>
            </a:r>
            <a:r>
              <a:t>to track </a:t>
            </a:r>
            <a:r>
              <a:rPr spc="-16"/>
              <a:t>the program, and meet our Diocesan goal, </a:t>
            </a:r>
            <a:r>
              <a:t>it </a:t>
            </a:r>
            <a:r>
              <a:rPr spc="-16"/>
              <a:t>is imperative </a:t>
            </a:r>
            <a:r>
              <a:t> that </a:t>
            </a:r>
            <a:r>
              <a:rPr spc="-16"/>
              <a:t>Councils, Assemblies and Circles keep the Diocesan RSVP</a:t>
            </a:r>
            <a:r>
              <a:t> </a:t>
            </a:r>
            <a:r>
              <a:rPr spc="-16"/>
              <a:t>Chair </a:t>
            </a:r>
            <a:r>
              <a:t> </a:t>
            </a:r>
            <a:r>
              <a:rPr spc="-16"/>
              <a:t>informed</a:t>
            </a:r>
            <a:r>
              <a:t> of</a:t>
            </a:r>
            <a:r>
              <a:rPr spc="16"/>
              <a:t> </a:t>
            </a:r>
            <a:r>
              <a:rPr spc="-16"/>
              <a:t>sponsorship</a:t>
            </a:r>
            <a:r>
              <a:t> </a:t>
            </a:r>
            <a:r>
              <a:rPr spc="-16"/>
              <a:t>decisions,</a:t>
            </a:r>
            <a:r>
              <a:t> </a:t>
            </a:r>
            <a:r>
              <a:rPr spc="-16"/>
              <a:t>check</a:t>
            </a:r>
            <a:r>
              <a:t> issuance,</a:t>
            </a:r>
            <a:r>
              <a:rPr spc="16"/>
              <a:t> </a:t>
            </a:r>
            <a:r>
              <a:rPr spc="-16"/>
              <a:t>and</a:t>
            </a:r>
            <a:r>
              <a:t> </a:t>
            </a:r>
            <a:r>
              <a:rPr spc="-16"/>
              <a:t>Form</a:t>
            </a:r>
            <a:r>
              <a:t> </a:t>
            </a:r>
            <a:r>
              <a:rPr spc="-32"/>
              <a:t>2863 </a:t>
            </a:r>
            <a:r>
              <a:rPr spc="-16"/>
              <a:t> submissions:</a:t>
            </a:r>
            <a:endParaRPr spc="-16"/>
          </a:p>
          <a:p>
            <a:pPr marR="6927" indent="12700" defTabSz="1246909">
              <a:lnSpc>
                <a:spcPct val="95900"/>
              </a:lnSpc>
              <a:spcBef>
                <a:spcPts val="100"/>
              </a:spcBef>
              <a:defRPr spc="-16" sz="3900">
                <a:latin typeface="Times"/>
                <a:ea typeface="Times"/>
                <a:cs typeface="Times"/>
                <a:sym typeface="Times"/>
              </a:defRPr>
            </a:pPr>
          </a:p>
          <a:p>
            <a:pPr marR="6927" indent="12700" algn="ctr" defTabSz="1246909">
              <a:lnSpc>
                <a:spcPct val="95900"/>
              </a:lnSpc>
              <a:spcBef>
                <a:spcPts val="100"/>
              </a:spcBef>
              <a:defRPr b="1" spc="-16" sz="3900">
                <a:latin typeface="Times"/>
                <a:ea typeface="Times"/>
                <a:cs typeface="Times"/>
                <a:sym typeface="Times"/>
              </a:defRPr>
            </a:pPr>
            <a:r>
              <a:t>John Little</a:t>
            </a:r>
            <a:endParaRPr spc="0"/>
          </a:p>
          <a:p>
            <a:pPr marR="6927" indent="12700" algn="ctr" defTabSz="1246909">
              <a:lnSpc>
                <a:spcPct val="95900"/>
              </a:lnSpc>
              <a:spcBef>
                <a:spcPts val="100"/>
              </a:spcBef>
              <a:defRPr spc="-16" sz="3900">
                <a:latin typeface="Times"/>
                <a:ea typeface="Times"/>
                <a:cs typeface="Times"/>
                <a:sym typeface="Times"/>
              </a:defRPr>
            </a:pPr>
            <a:r>
              <a:rPr u="sng">
                <a:solidFill>
                  <a:srgbClr val="0000FF"/>
                </a:solidFill>
                <a:uFill>
                  <a:solidFill>
                    <a:srgbClr val="0000FF"/>
                  </a:solidFill>
                </a:uFill>
                <a:hlinkClick r:id="rId2" invalidUrl="" action="" tgtFrame="" tooltip="" history="1" highlightClick="0" endSnd="0"/>
              </a:rPr>
              <a:t>john@angrydog.com </a:t>
            </a:r>
            <a:r>
              <a:rPr spc="0">
                <a:solidFill>
                  <a:srgbClr val="0000FF"/>
                </a:solidFill>
              </a:rPr>
              <a:t> </a:t>
            </a:r>
            <a:endParaRPr spc="0">
              <a:solidFill>
                <a:srgbClr val="0000FF"/>
              </a:solidFill>
            </a:endParaRPr>
          </a:p>
          <a:p>
            <a:pPr marR="6927" indent="12700" algn="ctr" defTabSz="1246909">
              <a:lnSpc>
                <a:spcPct val="95900"/>
              </a:lnSpc>
              <a:spcBef>
                <a:spcPts val="100"/>
              </a:spcBef>
              <a:defRPr spc="-16" sz="3900">
                <a:latin typeface="Times"/>
                <a:ea typeface="Times"/>
                <a:cs typeface="Times"/>
                <a:sym typeface="Times"/>
              </a:defRPr>
            </a:pPr>
            <a:r>
              <a:t>214.394.8658</a:t>
            </a:r>
            <a:r>
              <a:rPr spc="-146"/>
              <a:t> </a:t>
            </a:r>
            <a:r>
              <a:t>(mobile)</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128"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129"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Refund Supported Vocations Program (RSVP)</a:t>
            </a:r>
          </a:p>
        </p:txBody>
      </p:sp>
      <p:sp>
        <p:nvSpPr>
          <p:cNvPr id="1130" name="object 3"/>
          <p:cNvSpPr txBox="1"/>
          <p:nvPr/>
        </p:nvSpPr>
        <p:spPr>
          <a:xfrm>
            <a:off x="1167740" y="3580027"/>
            <a:ext cx="22048521" cy="902277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10390" indent="12700" algn="just" defTabSz="1246909">
              <a:spcBef>
                <a:spcPts val="100"/>
              </a:spcBef>
              <a:defRPr b="1" sz="3900">
                <a:latin typeface="Times"/>
                <a:ea typeface="Times"/>
                <a:cs typeface="Times"/>
                <a:sym typeface="Times"/>
              </a:defRPr>
            </a:pPr>
            <a:r>
              <a:t>How to Pay</a:t>
            </a:r>
          </a:p>
          <a:p>
            <a:pPr indent="12700" defTabSz="1246909">
              <a:spcBef>
                <a:spcPts val="100"/>
              </a:spcBef>
              <a:defRPr spc="-16" sz="3900">
                <a:latin typeface="Times"/>
                <a:ea typeface="Times"/>
                <a:cs typeface="Times"/>
                <a:sym typeface="Times"/>
              </a:defRPr>
            </a:pPr>
            <a:r>
              <a:t>Sponsorship</a:t>
            </a:r>
            <a:r>
              <a:rPr spc="-130"/>
              <a:t> </a:t>
            </a:r>
            <a:r>
              <a:t>checks</a:t>
            </a:r>
            <a:r>
              <a:rPr spc="-162"/>
              <a:t> </a:t>
            </a:r>
            <a:r>
              <a:rPr spc="-32"/>
              <a:t>are</a:t>
            </a:r>
            <a:r>
              <a:rPr spc="-113"/>
              <a:t> </a:t>
            </a:r>
            <a:r>
              <a:rPr spc="0"/>
              <a:t>to</a:t>
            </a:r>
            <a:r>
              <a:rPr spc="-146"/>
              <a:t> </a:t>
            </a:r>
            <a:r>
              <a:rPr spc="-32"/>
              <a:t>be</a:t>
            </a:r>
            <a:r>
              <a:rPr spc="-146"/>
              <a:t> </a:t>
            </a:r>
            <a:r>
              <a:t>made</a:t>
            </a:r>
            <a:r>
              <a:rPr spc="-146"/>
              <a:t> </a:t>
            </a:r>
            <a:r>
              <a:t>payable</a:t>
            </a:r>
            <a:r>
              <a:rPr spc="-162"/>
              <a:t> </a:t>
            </a:r>
            <a:r>
              <a:t>to</a:t>
            </a:r>
            <a:r>
              <a:rPr spc="-113"/>
              <a:t> </a:t>
            </a:r>
            <a:r>
              <a:t>the</a:t>
            </a:r>
            <a:r>
              <a:rPr spc="-113"/>
              <a:t> </a:t>
            </a:r>
            <a:r>
              <a:t>seminarian</a:t>
            </a:r>
            <a:r>
              <a:rPr spc="-146"/>
              <a:t> </a:t>
            </a:r>
            <a:r>
              <a:t>or</a:t>
            </a:r>
            <a:r>
              <a:rPr spc="-130"/>
              <a:t> </a:t>
            </a:r>
            <a:r>
              <a:t>postulant.</a:t>
            </a:r>
          </a:p>
          <a:p>
            <a:pPr indent="12700" defTabSz="1246909">
              <a:spcBef>
                <a:spcPts val="100"/>
              </a:spcBef>
              <a:defRPr spc="-16" sz="3900">
                <a:latin typeface="Times"/>
                <a:ea typeface="Times"/>
                <a:cs typeface="Times"/>
                <a:sym typeface="Times"/>
              </a:defRPr>
            </a:pPr>
          </a:p>
          <a:p>
            <a:pPr marR="70138" indent="63500" defTabSz="1246909">
              <a:spcBef>
                <a:spcPts val="100"/>
              </a:spcBef>
              <a:defRPr sz="3900">
                <a:latin typeface="Times"/>
                <a:ea typeface="Times"/>
                <a:cs typeface="Times"/>
                <a:sym typeface="Times"/>
              </a:defRPr>
            </a:pPr>
            <a:r>
              <a:t>For</a:t>
            </a:r>
            <a:r>
              <a:rPr spc="276"/>
              <a:t> </a:t>
            </a:r>
            <a:r>
              <a:rPr spc="-16"/>
              <a:t>Dallas</a:t>
            </a:r>
            <a:r>
              <a:rPr spc="308"/>
              <a:t> </a:t>
            </a:r>
            <a:r>
              <a:rPr spc="-16"/>
              <a:t>Diocesan</a:t>
            </a:r>
            <a:r>
              <a:rPr spc="292"/>
              <a:t> </a:t>
            </a:r>
            <a:r>
              <a:rPr spc="-16"/>
              <a:t>seminarians</a:t>
            </a:r>
            <a:r>
              <a:rPr spc="370"/>
              <a:t> </a:t>
            </a:r>
            <a:r>
              <a:rPr spc="-16"/>
              <a:t>(including</a:t>
            </a:r>
            <a:r>
              <a:rPr spc="276"/>
              <a:t> </a:t>
            </a:r>
            <a:r>
              <a:rPr spc="-16"/>
              <a:t>those</a:t>
            </a:r>
            <a:r>
              <a:rPr spc="276"/>
              <a:t> </a:t>
            </a:r>
            <a:r>
              <a:t>at</a:t>
            </a:r>
            <a:r>
              <a:rPr spc="260"/>
              <a:t> </a:t>
            </a:r>
            <a:r>
              <a:rPr spc="-16"/>
              <a:t>Redemptoris</a:t>
            </a:r>
            <a:r>
              <a:rPr spc="260"/>
              <a:t> </a:t>
            </a:r>
            <a:r>
              <a:t>Mater), </a:t>
            </a:r>
            <a:r>
              <a:rPr spc="-1040"/>
              <a:t> </a:t>
            </a:r>
            <a:r>
              <a:rPr spc="-16"/>
              <a:t>checks</a:t>
            </a:r>
            <a:r>
              <a:t> are</a:t>
            </a:r>
            <a:r>
              <a:rPr spc="-48"/>
              <a:t> </a:t>
            </a:r>
            <a:r>
              <a:rPr spc="-16"/>
              <a:t>mailed</a:t>
            </a:r>
            <a:r>
              <a:t> </a:t>
            </a:r>
            <a:r>
              <a:rPr spc="-16"/>
              <a:t>to</a:t>
            </a:r>
            <a:r>
              <a:rPr spc="16"/>
              <a:t> </a:t>
            </a:r>
            <a:r>
              <a:rPr spc="-16"/>
              <a:t>the</a:t>
            </a:r>
            <a:r>
              <a:t> </a:t>
            </a:r>
            <a:r>
              <a:rPr spc="-16"/>
              <a:t>Diocesan</a:t>
            </a:r>
            <a:r>
              <a:rPr spc="-32"/>
              <a:t> </a:t>
            </a:r>
            <a:r>
              <a:rPr spc="-16"/>
              <a:t>Vocations</a:t>
            </a:r>
            <a:r>
              <a:rPr spc="-32"/>
              <a:t> </a:t>
            </a:r>
            <a:r>
              <a:rPr spc="-16"/>
              <a:t>Director:</a:t>
            </a:r>
          </a:p>
          <a:p>
            <a:pPr defTabSz="1246909">
              <a:defRPr sz="3900">
                <a:latin typeface="Times"/>
                <a:ea typeface="Times"/>
                <a:cs typeface="Times"/>
                <a:sym typeface="Times"/>
              </a:defRPr>
            </a:pPr>
          </a:p>
          <a:p>
            <a:pPr indent="520700" defTabSz="1246909">
              <a:defRPr b="1" spc="-16" sz="3900">
                <a:latin typeface="Times"/>
                <a:ea typeface="Times"/>
                <a:cs typeface="Times"/>
                <a:sym typeface="Times"/>
              </a:defRPr>
            </a:pPr>
            <a:r>
              <a:t>Fr.</a:t>
            </a:r>
            <a:r>
              <a:rPr spc="-32"/>
              <a:t> </a:t>
            </a:r>
            <a:r>
              <a:t>Zachary</a:t>
            </a:r>
            <a:r>
              <a:rPr spc="-97"/>
              <a:t> </a:t>
            </a:r>
            <a:r>
              <a:t>Webb</a:t>
            </a:r>
          </a:p>
          <a:p>
            <a:pPr marR="3341543" indent="520700" defTabSz="1246909">
              <a:defRPr spc="-16" sz="3900">
                <a:latin typeface="Times"/>
                <a:ea typeface="Times"/>
                <a:cs typeface="Times"/>
                <a:sym typeface="Times"/>
              </a:defRPr>
            </a:pPr>
            <a:r>
              <a:t>Dallas Diocesan</a:t>
            </a:r>
            <a:r>
              <a:rPr spc="-32"/>
              <a:t> </a:t>
            </a:r>
            <a:r>
              <a:t>Vocation</a:t>
            </a:r>
            <a:r>
              <a:rPr spc="0"/>
              <a:t> </a:t>
            </a:r>
            <a:r>
              <a:t>Office </a:t>
            </a:r>
            <a:r>
              <a:rPr spc="-1040"/>
              <a:t> </a:t>
            </a:r>
            <a:r>
              <a:t>3725 Blackburn</a:t>
            </a:r>
          </a:p>
          <a:p>
            <a:pPr indent="520700" defTabSz="1246909">
              <a:defRPr spc="-16" sz="3900">
                <a:latin typeface="Times"/>
                <a:ea typeface="Times"/>
                <a:cs typeface="Times"/>
                <a:sym typeface="Times"/>
              </a:defRPr>
            </a:pPr>
            <a:r>
              <a:t>Dallas,</a:t>
            </a:r>
            <a:r>
              <a:rPr spc="-65"/>
              <a:t> </a:t>
            </a:r>
            <a:r>
              <a:rPr spc="0"/>
              <a:t>Texas</a:t>
            </a:r>
            <a:r>
              <a:rPr spc="-81"/>
              <a:t> </a:t>
            </a:r>
            <a:r>
              <a:t>75219</a:t>
            </a:r>
          </a:p>
          <a:p>
            <a:pPr defTabSz="1246909">
              <a:defRPr sz="3900">
                <a:latin typeface="Times"/>
                <a:ea typeface="Times"/>
                <a:cs typeface="Times"/>
                <a:sym typeface="Times"/>
              </a:defRPr>
            </a:pPr>
          </a:p>
          <a:p>
            <a:pPr marR="76200" indent="63500" defTabSz="1246909">
              <a:defRPr sz="3900">
                <a:latin typeface="Times"/>
                <a:ea typeface="Times"/>
                <a:cs typeface="Times"/>
                <a:sym typeface="Times"/>
              </a:defRPr>
            </a:pPr>
            <a:r>
              <a:t>If</a:t>
            </a:r>
            <a:r>
              <a:rPr spc="16"/>
              <a:t> </a:t>
            </a:r>
            <a:r>
              <a:rPr spc="-16"/>
              <a:t>your</a:t>
            </a:r>
            <a:r>
              <a:t> </a:t>
            </a:r>
            <a:r>
              <a:rPr spc="-16"/>
              <a:t>Council/Assembly/Circle</a:t>
            </a:r>
            <a:r>
              <a:rPr spc="32"/>
              <a:t> </a:t>
            </a:r>
            <a:r>
              <a:rPr spc="-16"/>
              <a:t>is</a:t>
            </a:r>
            <a:r>
              <a:rPr spc="16"/>
              <a:t> </a:t>
            </a:r>
            <a:r>
              <a:rPr spc="-16"/>
              <a:t>in</a:t>
            </a:r>
            <a:r>
              <a:rPr spc="16"/>
              <a:t> </a:t>
            </a:r>
            <a:r>
              <a:rPr spc="-16"/>
              <a:t>a</a:t>
            </a:r>
            <a:r>
              <a:rPr spc="16"/>
              <a:t> </a:t>
            </a:r>
            <a:r>
              <a:rPr spc="-16"/>
              <a:t>position</a:t>
            </a:r>
            <a:r>
              <a:rPr spc="32"/>
              <a:t> </a:t>
            </a:r>
            <a:r>
              <a:t>to</a:t>
            </a:r>
            <a:r>
              <a:rPr spc="48"/>
              <a:t> </a:t>
            </a:r>
            <a:r>
              <a:rPr spc="-16"/>
              <a:t>deliver</a:t>
            </a:r>
            <a:r>
              <a:t> </a:t>
            </a:r>
            <a:r>
              <a:rPr spc="-16"/>
              <a:t>a</a:t>
            </a:r>
            <a:r>
              <a:rPr spc="16"/>
              <a:t> </a:t>
            </a:r>
            <a:r>
              <a:rPr spc="-16"/>
              <a:t>check</a:t>
            </a:r>
            <a:r>
              <a:rPr spc="32"/>
              <a:t> </a:t>
            </a:r>
            <a:r>
              <a:rPr spc="-16"/>
              <a:t>directly</a:t>
            </a:r>
            <a:r>
              <a:rPr spc="16"/>
              <a:t> </a:t>
            </a:r>
            <a:r>
              <a:t>to </a:t>
            </a:r>
            <a:r>
              <a:rPr spc="-1040"/>
              <a:t> </a:t>
            </a:r>
            <a:r>
              <a:rPr spc="-16"/>
              <a:t>a</a:t>
            </a:r>
            <a:r>
              <a:t> </a:t>
            </a:r>
            <a:r>
              <a:rPr spc="-16"/>
              <a:t>seminarian</a:t>
            </a:r>
            <a:r>
              <a:rPr spc="-32"/>
              <a:t> </a:t>
            </a:r>
            <a:r>
              <a:rPr spc="-16"/>
              <a:t>you</a:t>
            </a:r>
            <a:r>
              <a:t> </a:t>
            </a:r>
            <a:r>
              <a:rPr b="1"/>
              <a:t>MUST</a:t>
            </a:r>
            <a:r>
              <a:rPr b="1" spc="32"/>
              <a:t> </a:t>
            </a:r>
            <a:r>
              <a:t>send</a:t>
            </a:r>
            <a:r>
              <a:rPr spc="-32"/>
              <a:t> </a:t>
            </a:r>
            <a:r>
              <a:t>a copy to Father </a:t>
            </a:r>
            <a:r>
              <a:rPr spc="-16"/>
              <a:t>Webb’s office.</a:t>
            </a:r>
            <a:r>
              <a:rPr baseline="30700" spc="-22"/>
              <a:t>1</a:t>
            </a:r>
            <a:endParaRPr baseline="30700"/>
          </a:p>
          <a:p>
            <a:pPr defTabSz="1246909">
              <a:defRPr sz="3900">
                <a:latin typeface="Times"/>
                <a:ea typeface="Times"/>
                <a:cs typeface="Times"/>
                <a:sym typeface="Times"/>
              </a:defRPr>
            </a:pPr>
          </a:p>
          <a:p>
            <a:pPr marR="77931" indent="62864" defTabSz="1246909">
              <a:defRPr sz="3900">
                <a:latin typeface="Times"/>
                <a:ea typeface="Times"/>
                <a:cs typeface="Times"/>
                <a:sym typeface="Times"/>
              </a:defRPr>
            </a:pPr>
            <a:r>
              <a:t>For</a:t>
            </a:r>
            <a:r>
              <a:rPr spc="617"/>
              <a:t> </a:t>
            </a:r>
            <a:r>
              <a:rPr spc="-16"/>
              <a:t>all</a:t>
            </a:r>
            <a:r>
              <a:rPr spc="584"/>
              <a:t> </a:t>
            </a:r>
            <a:r>
              <a:rPr spc="-16"/>
              <a:t>other</a:t>
            </a:r>
            <a:r>
              <a:rPr spc="633"/>
              <a:t> </a:t>
            </a:r>
            <a:r>
              <a:rPr spc="-16"/>
              <a:t>seminarians</a:t>
            </a:r>
            <a:r>
              <a:rPr spc="584"/>
              <a:t> </a:t>
            </a:r>
            <a:r>
              <a:rPr spc="-16"/>
              <a:t>or</a:t>
            </a:r>
            <a:r>
              <a:rPr spc="584"/>
              <a:t> </a:t>
            </a:r>
            <a:r>
              <a:rPr spc="-16"/>
              <a:t>postulants,</a:t>
            </a:r>
            <a:r>
              <a:rPr spc="650"/>
              <a:t> </a:t>
            </a:r>
            <a:r>
              <a:rPr spc="-16"/>
              <a:t>checks</a:t>
            </a:r>
            <a:r>
              <a:rPr spc="650"/>
              <a:t> </a:t>
            </a:r>
            <a:r>
              <a:rPr spc="-16"/>
              <a:t>should</a:t>
            </a:r>
            <a:r>
              <a:rPr spc="601"/>
              <a:t> </a:t>
            </a:r>
            <a:r>
              <a:rPr spc="-32"/>
              <a:t>be</a:t>
            </a:r>
            <a:r>
              <a:rPr spc="617"/>
              <a:t> </a:t>
            </a:r>
            <a:r>
              <a:rPr spc="-16"/>
              <a:t>mailed</a:t>
            </a:r>
            <a:r>
              <a:rPr spc="650"/>
              <a:t> </a:t>
            </a:r>
            <a:r>
              <a:rPr spc="-16"/>
              <a:t>to</a:t>
            </a:r>
            <a:r>
              <a:rPr spc="617"/>
              <a:t> </a:t>
            </a:r>
            <a:r>
              <a:t>the </a:t>
            </a:r>
            <a:r>
              <a:rPr spc="-1040"/>
              <a:t> </a:t>
            </a:r>
            <a:r>
              <a:rPr spc="-16"/>
              <a:t>seminarian</a:t>
            </a:r>
            <a:r>
              <a:t> or</a:t>
            </a:r>
            <a:r>
              <a:rPr spc="-48"/>
              <a:t> </a:t>
            </a:r>
            <a:r>
              <a:rPr spc="-16"/>
              <a:t>postulant</a:t>
            </a:r>
            <a:r>
              <a:t> </a:t>
            </a:r>
            <a:r>
              <a:rPr spc="-16"/>
              <a:t>directly.</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132"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133"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Refund Supported Vocations Program (RSVP)</a:t>
            </a:r>
          </a:p>
        </p:txBody>
      </p:sp>
      <p:sp>
        <p:nvSpPr>
          <p:cNvPr id="1134" name="object 3"/>
          <p:cNvSpPr txBox="1"/>
          <p:nvPr/>
        </p:nvSpPr>
        <p:spPr>
          <a:xfrm>
            <a:off x="1167740" y="3580027"/>
            <a:ext cx="22048521" cy="967162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defTabSz="1246909">
              <a:spcBef>
                <a:spcPts val="100"/>
              </a:spcBef>
              <a:defRPr b="1" spc="-16" sz="3900">
                <a:latin typeface="Times"/>
                <a:ea typeface="Times"/>
                <a:cs typeface="Times"/>
                <a:sym typeface="Times"/>
              </a:defRPr>
            </a:pPr>
            <a:r>
              <a:t>Moral Support</a:t>
            </a:r>
          </a:p>
          <a:p>
            <a:pPr indent="12700" defTabSz="1246909">
              <a:spcBef>
                <a:spcPts val="100"/>
              </a:spcBef>
              <a:defRPr sz="3900">
                <a:latin typeface="Times"/>
                <a:ea typeface="Times"/>
                <a:cs typeface="Times"/>
                <a:sym typeface="Times"/>
              </a:defRPr>
            </a:pPr>
            <a:r>
              <a:t>In</a:t>
            </a:r>
            <a:r>
              <a:rPr spc="32"/>
              <a:t> </a:t>
            </a:r>
            <a:r>
              <a:rPr spc="-16"/>
              <a:t>addition</a:t>
            </a:r>
            <a:r>
              <a:rPr spc="16"/>
              <a:t> </a:t>
            </a:r>
            <a:r>
              <a:t>to </a:t>
            </a:r>
            <a:r>
              <a:rPr spc="-16"/>
              <a:t>funding</a:t>
            </a:r>
            <a:r>
              <a:rPr spc="16"/>
              <a:t> </a:t>
            </a:r>
            <a:r>
              <a:rPr spc="-16"/>
              <a:t>sponsorships,</a:t>
            </a:r>
            <a:r>
              <a:rPr spc="32"/>
              <a:t> </a:t>
            </a:r>
            <a:r>
              <a:rPr spc="-16"/>
              <a:t>Councils, Assemblies</a:t>
            </a:r>
            <a:r>
              <a:rPr spc="32"/>
              <a:t> </a:t>
            </a:r>
            <a:r>
              <a:rPr spc="-16"/>
              <a:t>and</a:t>
            </a:r>
            <a:r>
              <a:rPr spc="32"/>
              <a:t> </a:t>
            </a:r>
            <a:r>
              <a:rPr spc="-16"/>
              <a:t>Circles</a:t>
            </a:r>
          </a:p>
          <a:p>
            <a:pPr marR="6927" indent="12700" defTabSz="1246909">
              <a:defRPr spc="-16" sz="3900">
                <a:latin typeface="Times"/>
                <a:ea typeface="Times"/>
                <a:cs typeface="Times"/>
                <a:sym typeface="Times"/>
              </a:defRPr>
            </a:pPr>
            <a:r>
              <a:t>are</a:t>
            </a:r>
            <a:r>
              <a:rPr spc="-211"/>
              <a:t> </a:t>
            </a:r>
            <a:r>
              <a:t>encouraged</a:t>
            </a:r>
            <a:r>
              <a:rPr spc="-211"/>
              <a:t> </a:t>
            </a:r>
            <a:r>
              <a:t>to</a:t>
            </a:r>
            <a:r>
              <a:rPr spc="-195"/>
              <a:t> </a:t>
            </a:r>
            <a:r>
              <a:t>provide</a:t>
            </a:r>
            <a:r>
              <a:rPr spc="-195"/>
              <a:t> </a:t>
            </a:r>
            <a:r>
              <a:t>moral</a:t>
            </a:r>
            <a:r>
              <a:rPr spc="-211"/>
              <a:t> </a:t>
            </a:r>
            <a:r>
              <a:t>support</a:t>
            </a:r>
            <a:r>
              <a:rPr spc="-227"/>
              <a:t> </a:t>
            </a:r>
            <a:r>
              <a:rPr spc="0"/>
              <a:t>to</a:t>
            </a:r>
            <a:r>
              <a:rPr spc="-243"/>
              <a:t> </a:t>
            </a:r>
            <a:r>
              <a:t>their</a:t>
            </a:r>
            <a:r>
              <a:rPr spc="-227"/>
              <a:t> </a:t>
            </a:r>
            <a:r>
              <a:t>“adopted”</a:t>
            </a:r>
            <a:r>
              <a:rPr spc="-227"/>
              <a:t> </a:t>
            </a:r>
            <a:r>
              <a:t>seminarians</a:t>
            </a:r>
            <a:r>
              <a:rPr spc="-195"/>
              <a:t> </a:t>
            </a:r>
            <a:r>
              <a:rPr spc="0"/>
              <a:t>and </a:t>
            </a:r>
            <a:r>
              <a:rPr spc="-1056"/>
              <a:t> </a:t>
            </a:r>
            <a:r>
              <a:t>postulants (and there is a space </a:t>
            </a:r>
            <a:r>
              <a:rPr spc="-32"/>
              <a:t>on </a:t>
            </a:r>
            <a:r>
              <a:rPr spc="0"/>
              <a:t>the </a:t>
            </a:r>
            <a:r>
              <a:t>Form 2863 to detail </a:t>
            </a:r>
            <a:r>
              <a:rPr spc="0"/>
              <a:t>that </a:t>
            </a:r>
            <a:r>
              <a:t>support). </a:t>
            </a:r>
            <a:r>
              <a:rPr spc="0"/>
              <a:t> </a:t>
            </a:r>
            <a:r>
              <a:t>Some options</a:t>
            </a:r>
            <a:r>
              <a:rPr spc="-48"/>
              <a:t> </a:t>
            </a:r>
            <a:r>
              <a:t>include:</a:t>
            </a:r>
          </a:p>
          <a:p>
            <a:pPr marR="6927" indent="12700" defTabSz="1246909">
              <a:defRPr spc="-16" sz="3900">
                <a:latin typeface="Times"/>
                <a:ea typeface="Times"/>
                <a:cs typeface="Times"/>
                <a:sym typeface="Times"/>
              </a:defRPr>
            </a:pPr>
          </a:p>
          <a:p>
            <a:pPr marL="622300" marR="6927" indent="-609600" defTabSz="1246909">
              <a:spcBef>
                <a:spcPts val="100"/>
              </a:spcBef>
              <a:buSzPct val="100000"/>
              <a:buChar char="•"/>
              <a:tabLst>
                <a:tab pos="622300" algn="l"/>
                <a:tab pos="635000" algn="l"/>
                <a:tab pos="1511300" algn="l"/>
                <a:tab pos="1955800" algn="l"/>
                <a:tab pos="3098800" algn="l"/>
                <a:tab pos="3632200" algn="l"/>
                <a:tab pos="4216400" algn="l"/>
                <a:tab pos="5588000" algn="l"/>
                <a:tab pos="5956300" algn="l"/>
              </a:tabLst>
              <a:defRPr sz="3900">
                <a:latin typeface="Times"/>
                <a:ea typeface="Times"/>
                <a:cs typeface="Times"/>
                <a:sym typeface="Times"/>
              </a:defRPr>
            </a:pPr>
            <a:r>
              <a:t>P</a:t>
            </a:r>
            <a:r>
              <a:rPr spc="-16"/>
              <a:t>raying </a:t>
            </a:r>
            <a:r>
              <a:rPr spc="-32"/>
              <a:t>f</a:t>
            </a:r>
            <a:r>
              <a:rPr spc="-16"/>
              <a:t>o</a:t>
            </a:r>
            <a:r>
              <a:t>r </a:t>
            </a:r>
            <a:r>
              <a:rPr spc="-16"/>
              <a:t>vo</a:t>
            </a:r>
            <a:r>
              <a:rPr spc="-48"/>
              <a:t>c</a:t>
            </a:r>
            <a:r>
              <a:rPr spc="-16"/>
              <a:t>atio</a:t>
            </a:r>
            <a:r>
              <a:rPr spc="-48"/>
              <a:t>n</a:t>
            </a:r>
            <a:r>
              <a:t>s </a:t>
            </a:r>
            <a:r>
              <a:rPr spc="-16"/>
              <a:t>a</a:t>
            </a:r>
            <a:r>
              <a:rPr spc="-48"/>
              <a:t>n</a:t>
            </a:r>
            <a:r>
              <a:rPr spc="-16"/>
              <a:t>d y</a:t>
            </a:r>
            <a:r>
              <a:rPr spc="-48"/>
              <a:t>o</a:t>
            </a:r>
            <a:r>
              <a:rPr spc="-16"/>
              <a:t>u</a:t>
            </a:r>
            <a:r>
              <a:t>r </a:t>
            </a:r>
            <a:r>
              <a:rPr spc="-16"/>
              <a:t>s</a:t>
            </a:r>
            <a:r>
              <a:rPr spc="-48"/>
              <a:t>e</a:t>
            </a:r>
            <a:r>
              <a:rPr spc="16"/>
              <a:t>m</a:t>
            </a:r>
            <a:r>
              <a:rPr spc="-16"/>
              <a:t>i</a:t>
            </a:r>
            <a:r>
              <a:rPr spc="-48"/>
              <a:t>n</a:t>
            </a:r>
            <a:r>
              <a:rPr spc="-16"/>
              <a:t>ar</a:t>
            </a:r>
            <a:r>
              <a:rPr spc="-48"/>
              <a:t>i</a:t>
            </a:r>
            <a:r>
              <a:rPr spc="-16"/>
              <a:t>an</a:t>
            </a:r>
            <a:r>
              <a:t>s, </a:t>
            </a:r>
            <a:r>
              <a:rPr spc="-16"/>
              <a:t>a</a:t>
            </a:r>
            <a:r>
              <a:t>t </a:t>
            </a:r>
            <a:r>
              <a:rPr spc="16"/>
              <a:t>m</a:t>
            </a:r>
            <a:r>
              <a:rPr spc="-16"/>
              <a:t>e</a:t>
            </a:r>
            <a:r>
              <a:rPr spc="-48"/>
              <a:t>e</a:t>
            </a:r>
            <a:r>
              <a:rPr spc="-16"/>
              <a:t>ting</a:t>
            </a:r>
            <a:r>
              <a:t>s;  </a:t>
            </a:r>
            <a:r>
              <a:rPr spc="-16"/>
              <a:t>establishing</a:t>
            </a:r>
            <a:r>
              <a:t> </a:t>
            </a:r>
            <a:r>
              <a:rPr spc="-16"/>
              <a:t>a vocations</a:t>
            </a:r>
            <a:r>
              <a:rPr spc="32"/>
              <a:t> </a:t>
            </a:r>
            <a:r>
              <a:rPr spc="-16"/>
              <a:t>chalice</a:t>
            </a:r>
            <a:r>
              <a:rPr spc="-32"/>
              <a:t> </a:t>
            </a:r>
            <a:r>
              <a:rPr spc="-16"/>
              <a:t>program</a:t>
            </a:r>
            <a:endParaRPr spc="-16"/>
          </a:p>
          <a:p>
            <a:pPr marL="622300" marR="6927" indent="-609600" defTabSz="1246909">
              <a:spcBef>
                <a:spcPts val="100"/>
              </a:spcBef>
              <a:buSzPct val="100000"/>
              <a:buChar char="•"/>
              <a:tabLst>
                <a:tab pos="622300" algn="l"/>
                <a:tab pos="635000" algn="l"/>
                <a:tab pos="1511300" algn="l"/>
                <a:tab pos="1955800" algn="l"/>
                <a:tab pos="3098800" algn="l"/>
                <a:tab pos="3632200" algn="l"/>
                <a:tab pos="4216400" algn="l"/>
                <a:tab pos="5588000" algn="l"/>
                <a:tab pos="5956300" algn="l"/>
              </a:tabLst>
              <a:defRPr sz="3900">
                <a:latin typeface="Times"/>
                <a:ea typeface="Times"/>
                <a:cs typeface="Times"/>
                <a:sym typeface="Times"/>
              </a:defRPr>
            </a:pPr>
            <a:r>
              <a:t>Sending</a:t>
            </a:r>
            <a:r>
              <a:rPr spc="16"/>
              <a:t> </a:t>
            </a:r>
            <a:r>
              <a:t>cards/notes</a:t>
            </a:r>
            <a:r>
              <a:t> </a:t>
            </a:r>
            <a:r>
              <a:t>for</a:t>
            </a:r>
            <a:r>
              <a:rPr spc="32"/>
              <a:t> </a:t>
            </a:r>
            <a:r>
              <a:t>birthdays,</a:t>
            </a:r>
            <a:r>
              <a:t> </a:t>
            </a:r>
            <a:r>
              <a:t>Christmas, </a:t>
            </a:r>
            <a:r>
              <a:t>Easter </a:t>
            </a:r>
            <a:r>
              <a:rPr spc="-1023"/>
              <a:t> </a:t>
            </a:r>
            <a:r>
              <a:t>Sending</a:t>
            </a:r>
            <a:r>
              <a:t> </a:t>
            </a:r>
            <a:r>
              <a:t>your</a:t>
            </a:r>
            <a:r>
              <a:t> </a:t>
            </a:r>
            <a:r>
              <a:t>seminarian</a:t>
            </a:r>
            <a:r>
              <a:rPr spc="16"/>
              <a:t> </a:t>
            </a:r>
            <a:r>
              <a:t>your</a:t>
            </a:r>
            <a:r>
              <a:t> </a:t>
            </a:r>
            <a:r>
              <a:t>Council</a:t>
            </a:r>
            <a:r>
              <a:t> </a:t>
            </a:r>
            <a:r>
              <a:t>newsletter </a:t>
            </a:r>
          </a:p>
          <a:p>
            <a:pPr marL="622300" marR="6927" indent="-609600" defTabSz="1246909">
              <a:spcBef>
                <a:spcPts val="100"/>
              </a:spcBef>
              <a:buSzPct val="100000"/>
              <a:buChar char="•"/>
              <a:tabLst>
                <a:tab pos="622300" algn="l"/>
                <a:tab pos="635000" algn="l"/>
                <a:tab pos="1511300" algn="l"/>
                <a:tab pos="1955800" algn="l"/>
                <a:tab pos="3098800" algn="l"/>
                <a:tab pos="3632200" algn="l"/>
                <a:tab pos="4216400" algn="l"/>
                <a:tab pos="5588000" algn="l"/>
                <a:tab pos="5956300" algn="l"/>
              </a:tabLst>
              <a:defRPr sz="3900">
                <a:latin typeface="Times"/>
                <a:ea typeface="Times"/>
                <a:cs typeface="Times"/>
                <a:sym typeface="Times"/>
              </a:defRPr>
            </a:pPr>
            <a:r>
              <a:t>Invite </a:t>
            </a:r>
            <a:r>
              <a:t>your</a:t>
            </a:r>
            <a:r>
              <a:rPr spc="16"/>
              <a:t> </a:t>
            </a:r>
            <a:r>
              <a:t>seminarian</a:t>
            </a:r>
            <a:r>
              <a:rPr spc="-32"/>
              <a:t> </a:t>
            </a:r>
            <a:r>
              <a:t>to</a:t>
            </a:r>
            <a:r>
              <a:rPr spc="32"/>
              <a:t> </a:t>
            </a:r>
            <a:r>
              <a:t>Council activities/events</a:t>
            </a:r>
          </a:p>
          <a:p>
            <a:pPr marL="622300" marR="6927" indent="-609600" defTabSz="1246909">
              <a:spcBef>
                <a:spcPts val="100"/>
              </a:spcBef>
              <a:buSzPct val="100000"/>
              <a:buChar char="•"/>
              <a:tabLst>
                <a:tab pos="622300" algn="l"/>
                <a:tab pos="635000" algn="l"/>
                <a:tab pos="1511300" algn="l"/>
                <a:tab pos="1955800" algn="l"/>
                <a:tab pos="3098800" algn="l"/>
                <a:tab pos="3632200" algn="l"/>
                <a:tab pos="4216400" algn="l"/>
                <a:tab pos="5588000" algn="l"/>
                <a:tab pos="5956300" algn="l"/>
              </a:tabLst>
              <a:defRPr sz="3900">
                <a:latin typeface="Times"/>
                <a:ea typeface="Times"/>
                <a:cs typeface="Times"/>
                <a:sym typeface="Times"/>
              </a:defRPr>
            </a:pPr>
            <a:r>
              <a:t>Introduce</a:t>
            </a:r>
            <a:r>
              <a:rPr spc="162"/>
              <a:t> </a:t>
            </a:r>
            <a:r>
              <a:t>your</a:t>
            </a:r>
            <a:r>
              <a:rPr spc="162"/>
              <a:t> </a:t>
            </a:r>
            <a:r>
              <a:t>seminarian</a:t>
            </a:r>
            <a:r>
              <a:rPr spc="178"/>
              <a:t> </a:t>
            </a:r>
            <a:r>
              <a:t>to</a:t>
            </a:r>
            <a:r>
              <a:rPr spc="195"/>
              <a:t> </a:t>
            </a:r>
            <a:r>
              <a:t>your</a:t>
            </a:r>
            <a:r>
              <a:rPr spc="162"/>
              <a:t> </a:t>
            </a:r>
            <a:r>
              <a:t>parish</a:t>
            </a:r>
            <a:r>
              <a:rPr spc="178"/>
              <a:t> </a:t>
            </a:r>
            <a:r>
              <a:t>youth</a:t>
            </a:r>
            <a:r>
              <a:rPr spc="178"/>
              <a:t> </a:t>
            </a:r>
            <a:r>
              <a:t>group/ministry,</a:t>
            </a:r>
            <a:r>
              <a:rPr spc="178"/>
              <a:t> </a:t>
            </a:r>
            <a:r>
              <a:t>your </a:t>
            </a:r>
            <a:r>
              <a:rPr spc="-1023"/>
              <a:t> </a:t>
            </a:r>
            <a:r>
              <a:t>parish </a:t>
            </a:r>
            <a:r>
              <a:t>school,</a:t>
            </a:r>
            <a:r>
              <a:rPr spc="-32"/>
              <a:t> </a:t>
            </a:r>
            <a:r>
              <a:t>or</a:t>
            </a:r>
            <a:r>
              <a:t> scout</a:t>
            </a:r>
            <a:r>
              <a:rPr spc="-32"/>
              <a:t> </a:t>
            </a:r>
            <a:r>
              <a:t>troops</a:t>
            </a:r>
          </a:p>
          <a:p>
            <a:pPr marL="622300" marR="6927" indent="-609600" defTabSz="1246909">
              <a:spcBef>
                <a:spcPts val="100"/>
              </a:spcBef>
              <a:buSzPct val="100000"/>
              <a:buChar char="•"/>
              <a:tabLst>
                <a:tab pos="622300" algn="l"/>
                <a:tab pos="635000" algn="l"/>
                <a:tab pos="1511300" algn="l"/>
                <a:tab pos="1955800" algn="l"/>
                <a:tab pos="3098800" algn="l"/>
                <a:tab pos="3632200" algn="l"/>
                <a:tab pos="4216400" algn="l"/>
                <a:tab pos="5588000" algn="l"/>
                <a:tab pos="5956300" algn="l"/>
              </a:tabLst>
              <a:defRPr sz="3900">
                <a:latin typeface="Times"/>
                <a:ea typeface="Times"/>
                <a:cs typeface="Times"/>
                <a:sym typeface="Times"/>
              </a:defRPr>
            </a:pPr>
            <a:r>
              <a:t>Offer</a:t>
            </a:r>
            <a:r>
              <a:rPr spc="48"/>
              <a:t> </a:t>
            </a:r>
            <a:r>
              <a:rPr spc="-16"/>
              <a:t>congratulations</a:t>
            </a:r>
            <a:r>
              <a:rPr spc="32"/>
              <a:t> </a:t>
            </a:r>
            <a:r>
              <a:rPr spc="-16"/>
              <a:t>and</a:t>
            </a:r>
            <a:r>
              <a:rPr spc="81"/>
              <a:t> </a:t>
            </a:r>
            <a:r>
              <a:rPr spc="-16"/>
              <a:t>support</a:t>
            </a:r>
            <a:r>
              <a:rPr spc="48"/>
              <a:t> </a:t>
            </a:r>
            <a:r>
              <a:rPr spc="-16"/>
              <a:t>on</a:t>
            </a:r>
            <a:r>
              <a:rPr spc="81"/>
              <a:t> </a:t>
            </a:r>
            <a:r>
              <a:rPr spc="-16"/>
              <a:t>your</a:t>
            </a:r>
            <a:r>
              <a:rPr spc="48"/>
              <a:t> </a:t>
            </a:r>
            <a:r>
              <a:rPr spc="-16"/>
              <a:t>seminarians</a:t>
            </a:r>
            <a:r>
              <a:rPr spc="32"/>
              <a:t> </a:t>
            </a:r>
            <a:r>
              <a:rPr spc="-16"/>
              <a:t>ordination</a:t>
            </a:r>
            <a:r>
              <a:rPr spc="48"/>
              <a:t> </a:t>
            </a:r>
            <a:r>
              <a:t>to </a:t>
            </a:r>
            <a:r>
              <a:rPr spc="-1040"/>
              <a:t> </a:t>
            </a:r>
            <a:r>
              <a:t>the</a:t>
            </a:r>
            <a:r>
              <a:rPr spc="-32"/>
              <a:t> </a:t>
            </a:r>
            <a:r>
              <a:rPr spc="-16"/>
              <a:t>diaconate</a:t>
            </a:r>
            <a:r>
              <a:rPr spc="-32"/>
              <a:t> </a:t>
            </a:r>
            <a:r>
              <a:rPr spc="-16"/>
              <a:t>and</a:t>
            </a:r>
            <a:r>
              <a:t> </a:t>
            </a:r>
            <a:r>
              <a:rPr spc="-16"/>
              <a:t>the</a:t>
            </a:r>
            <a:r>
              <a:rPr spc="-32"/>
              <a:t> </a:t>
            </a:r>
            <a:r>
              <a:rPr spc="-16"/>
              <a:t>priesthood.</a:t>
            </a:r>
            <a:endParaRPr spc="-16"/>
          </a:p>
          <a:p>
            <a:pPr marR="9525" indent="469900" defTabSz="1246909">
              <a:defRPr sz="3900">
                <a:latin typeface="Times"/>
                <a:ea typeface="Times"/>
                <a:cs typeface="Times"/>
                <a:sym typeface="Times"/>
              </a:defRPr>
            </a:pPr>
            <a:endParaRPr spc="-16"/>
          </a:p>
          <a:p>
            <a:pPr marR="9525" indent="469900" defTabSz="1246909">
              <a:defRPr sz="3900">
                <a:latin typeface="Times"/>
                <a:ea typeface="Times"/>
                <a:cs typeface="Times"/>
                <a:sym typeface="Times"/>
              </a:defRPr>
            </a:pPr>
            <a:endParaRPr spc="-16"/>
          </a:p>
          <a:p>
            <a:pPr indent="12700" defTabSz="1246909">
              <a:spcBef>
                <a:spcPts val="100"/>
              </a:spcBef>
              <a:defRPr spc="-17" sz="3900">
                <a:latin typeface="Times"/>
                <a:ea typeface="Times"/>
                <a:cs typeface="Times"/>
                <a:sym typeface="Times"/>
              </a:defRPr>
            </a:pPr>
            <a:r>
              <a:t>This</a:t>
            </a:r>
            <a:r>
              <a:rPr spc="106"/>
              <a:t> </a:t>
            </a:r>
            <a:r>
              <a:t>requirement</a:t>
            </a:r>
            <a:r>
              <a:rPr spc="88"/>
              <a:t> </a:t>
            </a:r>
            <a:r>
              <a:t>is</a:t>
            </a:r>
            <a:r>
              <a:rPr spc="70"/>
              <a:t> </a:t>
            </a:r>
            <a:r>
              <a:t>critical.</a:t>
            </a:r>
            <a:r>
              <a:rPr spc="1400"/>
              <a:t> </a:t>
            </a:r>
            <a:r>
              <a:t>Each</a:t>
            </a:r>
            <a:r>
              <a:rPr spc="106"/>
              <a:t> </a:t>
            </a:r>
            <a:r>
              <a:t>year,</a:t>
            </a:r>
            <a:r>
              <a:rPr spc="88"/>
              <a:t> </a:t>
            </a:r>
            <a:r>
              <a:t>we</a:t>
            </a:r>
            <a:r>
              <a:rPr spc="124"/>
              <a:t> </a:t>
            </a:r>
            <a:r>
              <a:t>have</a:t>
            </a:r>
            <a:r>
              <a:rPr spc="70"/>
              <a:t> </a:t>
            </a:r>
            <a:r>
              <a:rPr spc="0"/>
              <a:t>one</a:t>
            </a:r>
            <a:r>
              <a:rPr spc="106"/>
              <a:t> </a:t>
            </a:r>
            <a:r>
              <a:rPr spc="0"/>
              <a:t>or</a:t>
            </a:r>
            <a:r>
              <a:rPr spc="70"/>
              <a:t> </a:t>
            </a:r>
            <a:r>
              <a:t>more</a:t>
            </a:r>
            <a:r>
              <a:rPr spc="53"/>
              <a:t> </a:t>
            </a:r>
            <a:r>
              <a:t>Councils</a:t>
            </a:r>
            <a:r>
              <a:rPr spc="124"/>
              <a:t> </a:t>
            </a:r>
            <a:r>
              <a:t>pledge</a:t>
            </a:r>
            <a:r>
              <a:rPr spc="106"/>
              <a:t> </a:t>
            </a:r>
            <a:r>
              <a:t>support</a:t>
            </a:r>
            <a:r>
              <a:rPr spc="88"/>
              <a:t> </a:t>
            </a:r>
            <a:r>
              <a:t>in August</a:t>
            </a:r>
            <a:r>
              <a:rPr spc="0"/>
              <a:t> </a:t>
            </a:r>
            <a:r>
              <a:t>that</a:t>
            </a:r>
            <a:r>
              <a:rPr spc="53"/>
              <a:t> </a:t>
            </a:r>
            <a:r>
              <a:rPr spc="-35"/>
              <a:t>don’t</a:t>
            </a:r>
            <a:r>
              <a:rPr spc="70"/>
              <a:t> </a:t>
            </a:r>
            <a:r>
              <a:t>write checks</a:t>
            </a:r>
            <a:r>
              <a:rPr spc="53"/>
              <a:t> </a:t>
            </a:r>
            <a:r>
              <a:t>until</a:t>
            </a:r>
            <a:r>
              <a:rPr spc="-35"/>
              <a:t> </a:t>
            </a:r>
            <a:r>
              <a:rPr spc="0"/>
              <a:t>the</a:t>
            </a:r>
            <a:r>
              <a:rPr spc="35"/>
              <a:t> </a:t>
            </a:r>
            <a:r>
              <a:t>spring.</a:t>
            </a:r>
            <a:r>
              <a:rPr spc="141"/>
              <a:t> </a:t>
            </a:r>
            <a:r>
              <a:t>Fr.</a:t>
            </a:r>
            <a:r>
              <a:rPr spc="17"/>
              <a:t> </a:t>
            </a:r>
            <a:r>
              <a:t>Webb’s</a:t>
            </a:r>
            <a:r>
              <a:rPr spc="53"/>
              <a:t> </a:t>
            </a:r>
            <a:r>
              <a:t>office,</a:t>
            </a:r>
            <a:r>
              <a:rPr spc="53"/>
              <a:t> </a:t>
            </a:r>
            <a:r>
              <a:t>and</a:t>
            </a:r>
            <a:r>
              <a:rPr spc="35"/>
              <a:t> </a:t>
            </a:r>
            <a:r>
              <a:t>our</a:t>
            </a:r>
            <a:r>
              <a:rPr spc="0"/>
              <a:t> </a:t>
            </a:r>
            <a:r>
              <a:t>Diocesan</a:t>
            </a:r>
            <a:r>
              <a:rPr spc="35"/>
              <a:t> </a:t>
            </a:r>
            <a:r>
              <a:t>RSVP</a:t>
            </a:r>
            <a:r>
              <a:rPr spc="17"/>
              <a:t> </a:t>
            </a:r>
            <a:r>
              <a:t>chair, </a:t>
            </a:r>
            <a:r>
              <a:rPr spc="-1045"/>
              <a:t> </a:t>
            </a:r>
            <a:r>
              <a:rPr spc="0"/>
              <a:t>both </a:t>
            </a:r>
            <a:r>
              <a:t>attempt </a:t>
            </a:r>
            <a:r>
              <a:rPr spc="0"/>
              <a:t>to</a:t>
            </a:r>
            <a:r>
              <a:rPr spc="-70"/>
              <a:t> </a:t>
            </a:r>
            <a:r>
              <a:rPr spc="0"/>
              <a:t>track</a:t>
            </a:r>
            <a:r>
              <a:rPr spc="-35"/>
              <a:t> </a:t>
            </a:r>
            <a:r>
              <a:t>when</a:t>
            </a:r>
            <a:r>
              <a:rPr spc="0"/>
              <a:t> checks</a:t>
            </a:r>
            <a:r>
              <a:rPr spc="-35"/>
              <a:t> </a:t>
            </a:r>
            <a:r>
              <a:rPr spc="0"/>
              <a:t>are</a:t>
            </a:r>
            <a:r>
              <a:rPr spc="-35"/>
              <a:t> </a:t>
            </a:r>
            <a:r>
              <a:t>written</a:t>
            </a:r>
            <a:r>
              <a:rPr spc="0"/>
              <a:t> </a:t>
            </a:r>
            <a:r>
              <a:t>and</a:t>
            </a:r>
            <a:r>
              <a:rPr spc="0"/>
              <a:t> to</a:t>
            </a:r>
            <a:r>
              <a:rPr spc="-35"/>
              <a:t> </a:t>
            </a:r>
            <a:r>
              <a:t>whom </a:t>
            </a:r>
            <a:r>
              <a:rPr spc="0"/>
              <a:t>they</a:t>
            </a:r>
            <a:r>
              <a:rPr spc="-35"/>
              <a:t> </a:t>
            </a:r>
            <a:r>
              <a:rPr spc="0"/>
              <a:t>are</a:t>
            </a:r>
            <a:r>
              <a:rPr spc="-35"/>
              <a:t> </a:t>
            </a:r>
            <a:r>
              <a:t>written.</a:t>
            </a:r>
            <a:endParaRPr spc="-16"/>
          </a:p>
        </p:txBody>
      </p:sp>
      <p:sp>
        <p:nvSpPr>
          <p:cNvPr id="1135" name="Line"/>
          <p:cNvSpPr/>
          <p:nvPr/>
        </p:nvSpPr>
        <p:spPr>
          <a:xfrm>
            <a:off x="1244945" y="10838197"/>
            <a:ext cx="3703158" cy="1"/>
          </a:xfrm>
          <a:prstGeom prst="line">
            <a:avLst/>
          </a:prstGeom>
          <a:ln w="25400">
            <a:solidFill>
              <a:schemeClr val="accent1"/>
            </a:solidFill>
          </a:ln>
          <a:effectLst>
            <a:outerShdw sx="100000" sy="100000" kx="0" ky="0" algn="b" rotWithShape="0" blurRad="114300" dist="63500" dir="2100000">
              <a:srgbClr val="000000">
                <a:alpha val="55000"/>
              </a:srgbClr>
            </a:outerShdw>
          </a:effectLst>
        </p:spPr>
        <p:txBody>
          <a:bodyPr lIns="45718" tIns="45718" rIns="45718" bIns="45718"/>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137"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138"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Committee of 1000</a:t>
            </a:r>
          </a:p>
        </p:txBody>
      </p:sp>
      <p:sp>
        <p:nvSpPr>
          <p:cNvPr id="1139" name="Mike Green, Program Director"/>
          <p:cNvSpPr txBox="1"/>
          <p:nvPr/>
        </p:nvSpPr>
        <p:spPr>
          <a:xfrm>
            <a:off x="3687823" y="6243325"/>
            <a:ext cx="17008354" cy="16611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lvl1pPr algn="ctr">
              <a:defRPr b="1" sz="10000">
                <a:latin typeface="Times"/>
                <a:ea typeface="Times"/>
                <a:cs typeface="Times"/>
                <a:sym typeface="Times"/>
              </a:defRPr>
            </a:lvl1pPr>
          </a:lstStyle>
          <a:p>
            <a:pPr/>
            <a:r>
              <a:t>Mike Green, Program Director</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141"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142"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Membership</a:t>
            </a:r>
          </a:p>
        </p:txBody>
      </p:sp>
      <p:sp>
        <p:nvSpPr>
          <p:cNvPr id="1143" name="SK Pat Conway"/>
          <p:cNvSpPr txBox="1"/>
          <p:nvPr/>
        </p:nvSpPr>
        <p:spPr>
          <a:xfrm>
            <a:off x="7812842" y="6243325"/>
            <a:ext cx="8758316" cy="16611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lvl1pPr algn="ctr">
              <a:defRPr b="1" sz="10000">
                <a:latin typeface="Times"/>
                <a:ea typeface="Times"/>
                <a:cs typeface="Times"/>
                <a:sym typeface="Times"/>
              </a:defRPr>
            </a:lvl1pPr>
          </a:lstStyle>
          <a:p>
            <a:pPr/>
            <a:r>
              <a:t>SK Pat Conway</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145"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146"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Spanish Initiative</a:t>
            </a:r>
          </a:p>
        </p:txBody>
      </p:sp>
      <p:sp>
        <p:nvSpPr>
          <p:cNvPr id="1147" name="Ed Diaz…"/>
          <p:cNvSpPr txBox="1"/>
          <p:nvPr/>
        </p:nvSpPr>
        <p:spPr>
          <a:xfrm>
            <a:off x="8288782" y="4503425"/>
            <a:ext cx="7806436" cy="47091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algn="ctr">
              <a:defRPr b="1" sz="10000">
                <a:latin typeface="Times"/>
                <a:ea typeface="Times"/>
                <a:cs typeface="Times"/>
                <a:sym typeface="Times"/>
              </a:defRPr>
            </a:pPr>
            <a:r>
              <a:t>Ed Diaz</a:t>
            </a:r>
          </a:p>
          <a:p>
            <a:pPr algn="ctr">
              <a:defRPr b="1" sz="10000">
                <a:latin typeface="Times"/>
                <a:ea typeface="Times"/>
                <a:cs typeface="Times"/>
                <a:sym typeface="Times"/>
              </a:defRPr>
            </a:pPr>
            <a:r>
              <a:t>Nick Flores</a:t>
            </a:r>
          </a:p>
          <a:p>
            <a:pPr algn="ctr">
              <a:defRPr b="1" sz="10000">
                <a:latin typeface="Times"/>
                <a:ea typeface="Times"/>
                <a:cs typeface="Times"/>
                <a:sym typeface="Times"/>
              </a:defRPr>
            </a:pPr>
            <a:r>
              <a:t>Eddie Castillo</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149"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150"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Dallas Diocese Chapter</a:t>
            </a:r>
          </a:p>
        </p:txBody>
      </p:sp>
      <p:sp>
        <p:nvSpPr>
          <p:cNvPr id="1151" name="Jake Fleischer, President"/>
          <p:cNvSpPr txBox="1"/>
          <p:nvPr/>
        </p:nvSpPr>
        <p:spPr>
          <a:xfrm>
            <a:off x="5397176" y="6027426"/>
            <a:ext cx="13589648" cy="1661148"/>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lvl1pPr algn="ctr">
              <a:defRPr b="1" sz="10000">
                <a:latin typeface="Times"/>
                <a:ea typeface="Times"/>
                <a:cs typeface="Times"/>
                <a:sym typeface="Times"/>
              </a:defRPr>
            </a:lvl1pPr>
          </a:lstStyle>
          <a:p>
            <a:pPr/>
            <a:r>
              <a:t>Jake Fleischer, President</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3" name="Title 1"/>
          <p:cNvSpPr txBox="1"/>
          <p:nvPr>
            <p:ph type="title"/>
          </p:nvPr>
        </p:nvSpPr>
        <p:spPr>
          <a:prstGeom prst="rect">
            <a:avLst/>
          </a:prstGeom>
          <a:solidFill>
            <a:srgbClr val="FFFFFF"/>
          </a:solidFill>
          <a:ln w="76200">
            <a:solidFill>
              <a:srgbClr val="4F81BD"/>
            </a:solidFill>
            <a:round/>
          </a:ln>
          <a:effectLst>
            <a:outerShdw sx="100000" sy="100000" kx="0" ky="0" algn="b" rotWithShape="0" blurRad="152400" dist="0" dir="18900000">
              <a:srgbClr val="000000">
                <a:alpha val="20000"/>
              </a:srgbClr>
            </a:outerShdw>
          </a:effectLst>
        </p:spPr>
        <p:txBody>
          <a:bodyPr/>
          <a:lstStyle>
            <a:lvl1pPr defTabSz="850391">
              <a:defRPr sz="7254">
                <a:latin typeface="Marker Felt"/>
                <a:ea typeface="Marker Felt"/>
                <a:cs typeface="Marker Felt"/>
                <a:sym typeface="Marker Felt"/>
              </a:defRPr>
            </a:lvl1pPr>
          </a:lstStyle>
          <a:p>
            <a:pPr>
              <a:defRPr>
                <a:effectLst/>
              </a:defRPr>
            </a:pPr>
            <a:r>
              <a:t>Diocese of Dallas Major Meeting Calendar for 2022/23</a:t>
            </a:r>
          </a:p>
        </p:txBody>
      </p:sp>
      <p:grpSp>
        <p:nvGrpSpPr>
          <p:cNvPr id="1169" name="Content Placeholder 5"/>
          <p:cNvGrpSpPr/>
          <p:nvPr/>
        </p:nvGrpSpPr>
        <p:grpSpPr>
          <a:xfrm>
            <a:off x="3962398" y="3112526"/>
            <a:ext cx="16459203" cy="9139800"/>
            <a:chOff x="0" y="0"/>
            <a:chExt cx="16459202" cy="9139799"/>
          </a:xfrm>
        </p:grpSpPr>
        <p:grpSp>
          <p:nvGrpSpPr>
            <p:cNvPr id="1156" name="Group"/>
            <p:cNvGrpSpPr/>
            <p:nvPr/>
          </p:nvGrpSpPr>
          <p:grpSpPr>
            <a:xfrm>
              <a:off x="0" y="0"/>
              <a:ext cx="8229601" cy="4613838"/>
              <a:chOff x="0" y="0"/>
              <a:chExt cx="8229600" cy="4613837"/>
            </a:xfrm>
          </p:grpSpPr>
          <p:sp>
            <p:nvSpPr>
              <p:cNvPr id="1154" name="Shape"/>
              <p:cNvSpPr/>
              <p:nvPr/>
            </p:nvSpPr>
            <p:spPr>
              <a:xfrm rot="16200000">
                <a:off x="1851819" y="-1763944"/>
                <a:ext cx="4525964" cy="8229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000" y="0"/>
                    </a:lnTo>
                    <a:cubicBezTo>
                      <a:pt x="19988" y="0"/>
                      <a:pt x="21600" y="886"/>
                      <a:pt x="21600" y="1980"/>
                    </a:cubicBezTo>
                    <a:lnTo>
                      <a:pt x="21600" y="21600"/>
                    </a:lnTo>
                    <a:lnTo>
                      <a:pt x="0" y="21600"/>
                    </a:lnTo>
                    <a:close/>
                  </a:path>
                </a:pathLst>
              </a:custGeom>
              <a:solidFill>
                <a:srgbClr val="4F81BD"/>
              </a:solidFill>
              <a:ln w="25400" cap="flat">
                <a:noFill/>
                <a:miter lim="400000"/>
              </a:ln>
              <a:effectLst>
                <a:outerShdw sx="100000" sy="100000" kx="0" ky="0" algn="b" rotWithShape="0" blurRad="76200" dist="38100" dir="5400000">
                  <a:srgbClr val="000000">
                    <a:alpha val="38000"/>
                  </a:srgbClr>
                </a:outerShdw>
              </a:effectLst>
            </p:spPr>
            <p:txBody>
              <a:bodyPr wrap="square" lIns="91439" tIns="91439" rIns="91439" bIns="91439" numCol="1" anchor="ctr">
                <a:noAutofit/>
              </a:bodyPr>
              <a:lstStyle/>
              <a:p>
                <a:pPr algn="ctr" defTabSz="2133600">
                  <a:lnSpc>
                    <a:spcPct val="90000"/>
                  </a:lnSpc>
                  <a:spcBef>
                    <a:spcPts val="2600"/>
                  </a:spcBef>
                  <a:defRPr b="1" sz="4800">
                    <a:latin typeface="Calibri"/>
                    <a:ea typeface="Calibri"/>
                    <a:cs typeface="Calibri"/>
                    <a:sym typeface="Calibri"/>
                  </a:defRPr>
                </a:pPr>
              </a:p>
            </p:txBody>
          </p:sp>
          <p:sp>
            <p:nvSpPr>
              <p:cNvPr id="1155" name="August 6th - Dallas Diocese Fraternal Year Kickoff…"/>
              <p:cNvSpPr txBox="1"/>
              <p:nvPr/>
            </p:nvSpPr>
            <p:spPr>
              <a:xfrm>
                <a:off x="0" y="0"/>
                <a:ext cx="8229600" cy="35702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1375" tIns="341375" rIns="341375" bIns="341375" numCol="1" anchor="ctr">
                <a:spAutoFit/>
              </a:bodyPr>
              <a:lstStyle/>
              <a:p>
                <a:pPr marL="685800" indent="-685800" algn="ctr" defTabSz="2133600">
                  <a:lnSpc>
                    <a:spcPct val="90000"/>
                  </a:lnSpc>
                  <a:spcBef>
                    <a:spcPts val="2000"/>
                  </a:spcBef>
                  <a:buSzPct val="100000"/>
                  <a:buFont typeface="Arial"/>
                  <a:buChar char="•"/>
                  <a:defRPr b="1" sz="4800">
                    <a:latin typeface="Calibri"/>
                    <a:ea typeface="Calibri"/>
                    <a:cs typeface="Calibri"/>
                    <a:sym typeface="Calibri"/>
                  </a:defRPr>
                </a:pPr>
                <a:r>
                  <a:t>August 6th - Dallas Diocese Fraternal Year Kickoff</a:t>
                </a:r>
                <a:endParaRPr sz="6400"/>
              </a:p>
              <a:p>
                <a:pPr marL="685800" indent="-685800" algn="ctr" defTabSz="2133600">
                  <a:lnSpc>
                    <a:spcPct val="90000"/>
                  </a:lnSpc>
                  <a:spcBef>
                    <a:spcPts val="2000"/>
                  </a:spcBef>
                  <a:buSzPct val="100000"/>
                  <a:buFont typeface="Arial"/>
                  <a:buChar char="•"/>
                  <a:defRPr b="1" sz="4800">
                    <a:latin typeface="Calibri"/>
                    <a:ea typeface="Calibri"/>
                    <a:cs typeface="Calibri"/>
                    <a:sym typeface="Calibri"/>
                  </a:defRPr>
                </a:pPr>
                <a:r>
                  <a:t>(Today)</a:t>
                </a:r>
              </a:p>
            </p:txBody>
          </p:sp>
        </p:grpSp>
        <p:grpSp>
          <p:nvGrpSpPr>
            <p:cNvPr id="1159" name="Group"/>
            <p:cNvGrpSpPr/>
            <p:nvPr/>
          </p:nvGrpSpPr>
          <p:grpSpPr>
            <a:xfrm>
              <a:off x="8229602" y="87873"/>
              <a:ext cx="8229601" cy="4525964"/>
              <a:chOff x="0" y="0"/>
              <a:chExt cx="8229600" cy="4525962"/>
            </a:xfrm>
          </p:grpSpPr>
          <p:sp>
            <p:nvSpPr>
              <p:cNvPr id="1157" name="Shape"/>
              <p:cNvSpPr/>
              <p:nvPr/>
            </p:nvSpPr>
            <p:spPr>
              <a:xfrm>
                <a:off x="0" y="-1"/>
                <a:ext cx="8229600" cy="45259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620" y="0"/>
                    </a:lnTo>
                    <a:cubicBezTo>
                      <a:pt x="20714" y="0"/>
                      <a:pt x="21600" y="1612"/>
                      <a:pt x="21600" y="3600"/>
                    </a:cubicBezTo>
                    <a:lnTo>
                      <a:pt x="21600" y="21600"/>
                    </a:lnTo>
                    <a:lnTo>
                      <a:pt x="0" y="21600"/>
                    </a:lnTo>
                    <a:close/>
                  </a:path>
                </a:pathLst>
              </a:custGeom>
              <a:solidFill>
                <a:srgbClr val="4F81BD"/>
              </a:solidFill>
              <a:ln w="25400" cap="flat">
                <a:noFill/>
                <a:miter lim="400000"/>
              </a:ln>
              <a:effectLst>
                <a:outerShdw sx="100000" sy="100000" kx="0" ky="0" algn="b" rotWithShape="0" blurRad="76200" dist="38100" dir="5400000">
                  <a:srgbClr val="000000">
                    <a:alpha val="38000"/>
                  </a:srgbClr>
                </a:outerShdw>
              </a:effectLst>
            </p:spPr>
            <p:txBody>
              <a:bodyPr wrap="square" lIns="91439" tIns="91439" rIns="91439" bIns="91439" numCol="1" anchor="ctr">
                <a:noAutofit/>
              </a:bodyPr>
              <a:lstStyle/>
              <a:p>
                <a:pPr algn="ctr" defTabSz="2133600">
                  <a:lnSpc>
                    <a:spcPct val="90000"/>
                  </a:lnSpc>
                  <a:spcBef>
                    <a:spcPts val="2600"/>
                  </a:spcBef>
                  <a:defRPr b="1" sz="4800">
                    <a:latin typeface="Calibri"/>
                    <a:ea typeface="Calibri"/>
                    <a:cs typeface="Calibri"/>
                    <a:sym typeface="Calibri"/>
                  </a:defRPr>
                </a:pPr>
              </a:p>
            </p:txBody>
          </p:sp>
          <p:sp>
            <p:nvSpPr>
              <p:cNvPr id="1158" name="Sept.29th – DDC Update and Progress Check"/>
              <p:cNvSpPr txBox="1"/>
              <p:nvPr/>
            </p:nvSpPr>
            <p:spPr>
              <a:xfrm>
                <a:off x="0" y="680219"/>
                <a:ext cx="8229600" cy="20340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1375" tIns="341375" rIns="341375" bIns="341375" numCol="1" anchor="ctr">
                <a:spAutoFit/>
              </a:bodyPr>
              <a:lstStyle/>
              <a:p>
                <a:pPr marL="685800" indent="-685800" algn="ctr" defTabSz="2133600">
                  <a:lnSpc>
                    <a:spcPct val="90000"/>
                  </a:lnSpc>
                  <a:spcBef>
                    <a:spcPts val="2000"/>
                  </a:spcBef>
                  <a:buSzPct val="100000"/>
                  <a:buFont typeface="Arial"/>
                  <a:buChar char="•"/>
                  <a:defRPr b="1" sz="4800">
                    <a:latin typeface="Calibri"/>
                    <a:ea typeface="Calibri"/>
                    <a:cs typeface="Calibri"/>
                    <a:sym typeface="Calibri"/>
                  </a:defRPr>
                </a:pPr>
                <a:r>
                  <a:t>Sept.29</a:t>
                </a:r>
                <a:r>
                  <a:rPr baseline="31000"/>
                  <a:t>th</a:t>
                </a:r>
                <a:r>
                  <a:t> </a:t>
                </a:r>
                <a:r>
                  <a:t>–</a:t>
                </a:r>
                <a:r>
                  <a:t> DDC Update and Progress Check</a:t>
                </a:r>
              </a:p>
            </p:txBody>
          </p:sp>
        </p:grpSp>
        <p:grpSp>
          <p:nvGrpSpPr>
            <p:cNvPr id="1162" name="Group"/>
            <p:cNvGrpSpPr/>
            <p:nvPr/>
          </p:nvGrpSpPr>
          <p:grpSpPr>
            <a:xfrm>
              <a:off x="1" y="4613835"/>
              <a:ext cx="8229602" cy="4525964"/>
              <a:chOff x="0" y="0"/>
              <a:chExt cx="8229600" cy="4525962"/>
            </a:xfrm>
          </p:grpSpPr>
          <p:sp>
            <p:nvSpPr>
              <p:cNvPr id="1160" name="Shape"/>
              <p:cNvSpPr/>
              <p:nvPr/>
            </p:nvSpPr>
            <p:spPr>
              <a:xfrm rot="10800000">
                <a:off x="0" y="-1"/>
                <a:ext cx="8229601" cy="45259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620" y="0"/>
                    </a:lnTo>
                    <a:cubicBezTo>
                      <a:pt x="20714" y="0"/>
                      <a:pt x="21600" y="1612"/>
                      <a:pt x="21600" y="3600"/>
                    </a:cubicBezTo>
                    <a:lnTo>
                      <a:pt x="21600" y="21600"/>
                    </a:lnTo>
                    <a:lnTo>
                      <a:pt x="0" y="21600"/>
                    </a:lnTo>
                    <a:close/>
                  </a:path>
                </a:pathLst>
              </a:custGeom>
              <a:solidFill>
                <a:srgbClr val="4F81BD"/>
              </a:solidFill>
              <a:ln w="25400" cap="flat">
                <a:noFill/>
                <a:miter lim="400000"/>
              </a:ln>
              <a:effectLst>
                <a:outerShdw sx="100000" sy="100000" kx="0" ky="0" algn="b" rotWithShape="0" blurRad="76200" dist="38100" dir="5400000">
                  <a:srgbClr val="000000">
                    <a:alpha val="38000"/>
                  </a:srgbClr>
                </a:outerShdw>
              </a:effectLst>
            </p:spPr>
            <p:txBody>
              <a:bodyPr wrap="square" lIns="91439" tIns="91439" rIns="91439" bIns="91439" numCol="1" anchor="ctr">
                <a:noAutofit/>
              </a:bodyPr>
              <a:lstStyle/>
              <a:p>
                <a:pPr algn="ctr" defTabSz="2133600">
                  <a:lnSpc>
                    <a:spcPct val="90000"/>
                  </a:lnSpc>
                  <a:spcBef>
                    <a:spcPts val="2600"/>
                  </a:spcBef>
                  <a:defRPr b="1" sz="4800">
                    <a:latin typeface="Calibri"/>
                    <a:ea typeface="Calibri"/>
                    <a:cs typeface="Calibri"/>
                    <a:sym typeface="Calibri"/>
                  </a:defRPr>
                </a:pPr>
              </a:p>
            </p:txBody>
          </p:sp>
          <p:sp>
            <p:nvSpPr>
              <p:cNvPr id="1161" name="January – Dallas Diocese Mid-Year Update"/>
              <p:cNvSpPr txBox="1"/>
              <p:nvPr/>
            </p:nvSpPr>
            <p:spPr>
              <a:xfrm>
                <a:off x="0" y="1491669"/>
                <a:ext cx="8229601" cy="26741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1375" tIns="341375" rIns="341375" bIns="341375" numCol="1" anchor="ctr">
                <a:spAutoFit/>
              </a:bodyPr>
              <a:lstStyle/>
              <a:p>
                <a:pPr marL="685800" indent="-685800" algn="ctr" defTabSz="2133600">
                  <a:lnSpc>
                    <a:spcPct val="90000"/>
                  </a:lnSpc>
                  <a:spcBef>
                    <a:spcPts val="2000"/>
                  </a:spcBef>
                  <a:buSzPct val="100000"/>
                  <a:buFont typeface="Arial"/>
                  <a:buChar char="•"/>
                  <a:defRPr b="1" sz="4800">
                    <a:latin typeface="Calibri"/>
                    <a:ea typeface="Calibri"/>
                    <a:cs typeface="Calibri"/>
                    <a:sym typeface="Calibri"/>
                  </a:defRPr>
                </a:pPr>
                <a:r>
                  <a:t>January </a:t>
                </a:r>
                <a:r>
                  <a:t>–</a:t>
                </a:r>
                <a:r>
                  <a:t> Dallas Diocese Mid-Year Update</a:t>
                </a:r>
              </a:p>
            </p:txBody>
          </p:sp>
        </p:grpSp>
        <p:grpSp>
          <p:nvGrpSpPr>
            <p:cNvPr id="1165" name="Group"/>
            <p:cNvGrpSpPr/>
            <p:nvPr/>
          </p:nvGrpSpPr>
          <p:grpSpPr>
            <a:xfrm>
              <a:off x="8229600" y="4613836"/>
              <a:ext cx="8229602" cy="4525964"/>
              <a:chOff x="0" y="0"/>
              <a:chExt cx="8229601" cy="4525962"/>
            </a:xfrm>
          </p:grpSpPr>
          <p:sp>
            <p:nvSpPr>
              <p:cNvPr id="1163" name="Shape"/>
              <p:cNvSpPr/>
              <p:nvPr/>
            </p:nvSpPr>
            <p:spPr>
              <a:xfrm rot="5400000">
                <a:off x="1851820" y="-1851819"/>
                <a:ext cx="4525963" cy="8229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000" y="0"/>
                    </a:lnTo>
                    <a:cubicBezTo>
                      <a:pt x="19988" y="0"/>
                      <a:pt x="21600" y="886"/>
                      <a:pt x="21600" y="1980"/>
                    </a:cubicBezTo>
                    <a:lnTo>
                      <a:pt x="21600" y="21600"/>
                    </a:lnTo>
                    <a:lnTo>
                      <a:pt x="0" y="21600"/>
                    </a:lnTo>
                    <a:close/>
                  </a:path>
                </a:pathLst>
              </a:custGeom>
              <a:solidFill>
                <a:srgbClr val="4F81BD"/>
              </a:solidFill>
              <a:ln w="25400" cap="flat">
                <a:noFill/>
                <a:miter lim="400000"/>
              </a:ln>
              <a:effectLst>
                <a:outerShdw sx="100000" sy="100000" kx="0" ky="0" algn="b" rotWithShape="0" blurRad="76200" dist="38100" dir="5400000">
                  <a:srgbClr val="000000">
                    <a:alpha val="38000"/>
                  </a:srgbClr>
                </a:outerShdw>
              </a:effectLst>
            </p:spPr>
            <p:txBody>
              <a:bodyPr wrap="square" lIns="91439" tIns="91439" rIns="91439" bIns="91439" numCol="1" anchor="ctr">
                <a:noAutofit/>
              </a:bodyPr>
              <a:lstStyle/>
              <a:p>
                <a:pPr algn="ctr" defTabSz="2133600">
                  <a:lnSpc>
                    <a:spcPct val="90000"/>
                  </a:lnSpc>
                  <a:spcBef>
                    <a:spcPts val="2600"/>
                  </a:spcBef>
                  <a:defRPr b="1" sz="4800">
                    <a:latin typeface="Calibri"/>
                    <a:ea typeface="Calibri"/>
                    <a:cs typeface="Calibri"/>
                    <a:sym typeface="Calibri"/>
                  </a:defRPr>
                </a:pPr>
              </a:p>
            </p:txBody>
          </p:sp>
          <p:sp>
            <p:nvSpPr>
              <p:cNvPr id="1164" name="March 30th – DDC Update and Progress Check"/>
              <p:cNvSpPr txBox="1"/>
              <p:nvPr/>
            </p:nvSpPr>
            <p:spPr>
              <a:xfrm>
                <a:off x="0" y="1491669"/>
                <a:ext cx="8229600" cy="26741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1375" tIns="341375" rIns="341375" bIns="341375" numCol="1" anchor="ctr">
                <a:spAutoFit/>
              </a:bodyPr>
              <a:lstStyle/>
              <a:p>
                <a:pPr marL="685800" indent="-685800" algn="ctr" defTabSz="2133600">
                  <a:lnSpc>
                    <a:spcPct val="90000"/>
                  </a:lnSpc>
                  <a:spcBef>
                    <a:spcPts val="2000"/>
                  </a:spcBef>
                  <a:buSzPct val="100000"/>
                  <a:buFont typeface="Arial"/>
                  <a:buChar char="•"/>
                  <a:defRPr b="1" sz="4800">
                    <a:latin typeface="Calibri"/>
                    <a:ea typeface="Calibri"/>
                    <a:cs typeface="Calibri"/>
                    <a:sym typeface="Calibri"/>
                  </a:defRPr>
                </a:pPr>
                <a:r>
                  <a:t>March 30</a:t>
                </a:r>
                <a:r>
                  <a:rPr baseline="31000"/>
                  <a:t>th</a:t>
                </a:r>
                <a:r>
                  <a:t> </a:t>
                </a:r>
                <a:r>
                  <a:t>–</a:t>
                </a:r>
                <a:r>
                  <a:t> DDC Update and Progress Check</a:t>
                </a:r>
              </a:p>
            </p:txBody>
          </p:sp>
        </p:grpSp>
        <p:grpSp>
          <p:nvGrpSpPr>
            <p:cNvPr id="1168" name="Group"/>
            <p:cNvGrpSpPr/>
            <p:nvPr/>
          </p:nvGrpSpPr>
          <p:grpSpPr>
            <a:xfrm>
              <a:off x="5760720" y="3482345"/>
              <a:ext cx="4937760" cy="2262982"/>
              <a:chOff x="0" y="0"/>
              <a:chExt cx="4937759" cy="2262980"/>
            </a:xfrm>
          </p:grpSpPr>
          <p:sp>
            <p:nvSpPr>
              <p:cNvPr id="1166" name="Rounded Rectangle"/>
              <p:cNvSpPr/>
              <p:nvPr/>
            </p:nvSpPr>
            <p:spPr>
              <a:xfrm>
                <a:off x="0" y="0"/>
                <a:ext cx="4937760" cy="2262981"/>
              </a:xfrm>
              <a:prstGeom prst="roundRect">
                <a:avLst>
                  <a:gd name="adj" fmla="val 16667"/>
                </a:avLst>
              </a:prstGeom>
              <a:solidFill>
                <a:srgbClr val="B1C0DA"/>
              </a:solidFill>
              <a:ln w="12700" cap="flat">
                <a:noFill/>
                <a:miter lim="400000"/>
              </a:ln>
              <a:effectLst/>
            </p:spPr>
            <p:txBody>
              <a:bodyPr wrap="square" lIns="91439" tIns="91439" rIns="91439" bIns="91439" numCol="1" anchor="ctr">
                <a:noAutofit/>
              </a:bodyPr>
              <a:lstStyle/>
              <a:p>
                <a:pPr algn="ctr" defTabSz="1778000">
                  <a:lnSpc>
                    <a:spcPct val="90000"/>
                  </a:lnSpc>
                  <a:spcBef>
                    <a:spcPts val="2600"/>
                  </a:spcBef>
                  <a:defRPr sz="4000">
                    <a:latin typeface="Marker Felt"/>
                    <a:ea typeface="Marker Felt"/>
                    <a:cs typeface="Marker Felt"/>
                    <a:sym typeface="Marker Felt"/>
                  </a:defRPr>
                </a:pPr>
              </a:p>
            </p:txBody>
          </p:sp>
          <p:sp>
            <p:nvSpPr>
              <p:cNvPr id="1167" name="Four Meetings a Year to Learn, Share and Grow!"/>
              <p:cNvSpPr txBox="1"/>
              <p:nvPr/>
            </p:nvSpPr>
            <p:spPr>
              <a:xfrm>
                <a:off x="110470" y="196770"/>
                <a:ext cx="4716820" cy="1869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52400" tIns="152400" rIns="152400" bIns="152400" numCol="1" anchor="ctr">
                <a:spAutoFit/>
              </a:bodyPr>
              <a:lstStyle>
                <a:lvl1pPr marL="685800" indent="-685800" algn="ctr" defTabSz="1778000">
                  <a:lnSpc>
                    <a:spcPct val="90000"/>
                  </a:lnSpc>
                  <a:spcBef>
                    <a:spcPts val="1600"/>
                  </a:spcBef>
                  <a:buSzPct val="100000"/>
                  <a:buFont typeface="Arial"/>
                  <a:buChar char="•"/>
                  <a:defRPr sz="4000">
                    <a:latin typeface="Marker Felt"/>
                    <a:ea typeface="Marker Felt"/>
                    <a:cs typeface="Marker Felt"/>
                    <a:sym typeface="Marker Felt"/>
                  </a:defRPr>
                </a:lvl1pPr>
              </a:lstStyle>
              <a:p>
                <a:pPr/>
                <a:r>
                  <a:t>Four Meetings a Year to Learn, Share and Grow!</a:t>
                </a:r>
              </a:p>
            </p:txBody>
          </p:sp>
        </p:gr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1" name="Title 1"/>
          <p:cNvSpPr txBox="1"/>
          <p:nvPr>
            <p:ph type="title"/>
          </p:nvPr>
        </p:nvSpPr>
        <p:spPr>
          <a:prstGeom prst="rect">
            <a:avLst/>
          </a:prstGeom>
        </p:spPr>
        <p:txBody>
          <a:bodyPr/>
          <a:lstStyle>
            <a:lvl1pPr>
              <a:defRPr i="1" sz="7800">
                <a:solidFill>
                  <a:srgbClr val="3366FF"/>
                </a:solidFill>
                <a:latin typeface="Charter Black"/>
                <a:ea typeface="Charter Black"/>
                <a:cs typeface="Charter Black"/>
                <a:sym typeface="Charter Black"/>
              </a:defRPr>
            </a:lvl1pPr>
          </a:lstStyle>
          <a:p>
            <a:pPr>
              <a:defRPr>
                <a:effectLst/>
              </a:defRPr>
            </a:pPr>
            <a:r>
              <a:t>Dallas Diocese Chapter (DDC)</a:t>
            </a:r>
          </a:p>
        </p:txBody>
      </p:sp>
      <p:pic>
        <p:nvPicPr>
          <p:cNvPr id="1172" name="Content Placeholder 3" descr="Content Placeholder 3"/>
          <p:cNvPicPr>
            <a:picLocks noChangeAspect="1"/>
          </p:cNvPicPr>
          <p:nvPr/>
        </p:nvPicPr>
        <p:blipFill>
          <a:blip r:embed="rId2">
            <a:extLst/>
          </a:blip>
          <a:srcRect l="0" t="6002" r="0" b="6002"/>
          <a:stretch>
            <a:fillRect/>
          </a:stretch>
        </p:blipFill>
        <p:spPr>
          <a:xfrm>
            <a:off x="4527559" y="2835276"/>
            <a:ext cx="7151219" cy="4241564"/>
          </a:xfrm>
          <a:prstGeom prst="rect">
            <a:avLst/>
          </a:prstGeom>
          <a:ln w="12700">
            <a:miter lim="400000"/>
          </a:ln>
        </p:spPr>
      </p:pic>
      <p:pic>
        <p:nvPicPr>
          <p:cNvPr id="1173" name="Picture 4" descr="Picture 4"/>
          <p:cNvPicPr>
            <a:picLocks noChangeAspect="1"/>
          </p:cNvPicPr>
          <p:nvPr/>
        </p:nvPicPr>
        <p:blipFill>
          <a:blip r:embed="rId3">
            <a:extLst/>
          </a:blip>
          <a:stretch>
            <a:fillRect/>
          </a:stretch>
        </p:blipFill>
        <p:spPr>
          <a:xfrm>
            <a:off x="13124171" y="2835275"/>
            <a:ext cx="6510333" cy="4068959"/>
          </a:xfrm>
          <a:prstGeom prst="rect">
            <a:avLst/>
          </a:prstGeom>
          <a:ln w="12700">
            <a:miter lim="400000"/>
          </a:ln>
        </p:spPr>
      </p:pic>
      <p:pic>
        <p:nvPicPr>
          <p:cNvPr id="1174" name="Picture 8" descr="Picture 8"/>
          <p:cNvPicPr>
            <a:picLocks noChangeAspect="1"/>
          </p:cNvPicPr>
          <p:nvPr/>
        </p:nvPicPr>
        <p:blipFill>
          <a:blip r:embed="rId4">
            <a:extLst/>
          </a:blip>
          <a:stretch>
            <a:fillRect/>
          </a:stretch>
        </p:blipFill>
        <p:spPr>
          <a:xfrm>
            <a:off x="4527559" y="8549899"/>
            <a:ext cx="7151219" cy="4469511"/>
          </a:xfrm>
          <a:prstGeom prst="rect">
            <a:avLst/>
          </a:prstGeom>
          <a:ln w="12700">
            <a:miter lim="400000"/>
          </a:ln>
        </p:spPr>
      </p:pic>
      <p:sp>
        <p:nvSpPr>
          <p:cNvPr id="1175" name="Straight Arrow Connector 5"/>
          <p:cNvSpPr/>
          <p:nvPr/>
        </p:nvSpPr>
        <p:spPr>
          <a:xfrm>
            <a:off x="13124171" y="7670649"/>
            <a:ext cx="1056165" cy="1257485"/>
          </a:xfrm>
          <a:prstGeom prst="line">
            <a:avLst/>
          </a:prstGeom>
          <a:ln w="152400">
            <a:solidFill>
              <a:srgbClr val="0000FF"/>
            </a:solidFill>
            <a:tailEnd type="triangle"/>
          </a:ln>
          <a:effectLst>
            <a:outerShdw sx="100000" sy="100000" kx="0" ky="0" algn="b" rotWithShape="0" blurRad="76200" dist="38100" dir="5400000">
              <a:srgbClr val="000000">
                <a:alpha val="38000"/>
              </a:srgbClr>
            </a:outerShdw>
          </a:effectLst>
        </p:spPr>
        <p:txBody>
          <a:bodyPr tIns="91439" bIns="91439"/>
          <a:lstStyle/>
          <a:p>
            <a:pPr defTabSz="914400">
              <a:defRPr sz="3600">
                <a:latin typeface="Calibri"/>
                <a:ea typeface="Calibri"/>
                <a:cs typeface="Calibri"/>
                <a:sym typeface="Calibri"/>
              </a:defRPr>
            </a:pPr>
          </a:p>
        </p:txBody>
      </p:sp>
      <p:grpSp>
        <p:nvGrpSpPr>
          <p:cNvPr id="1178" name="Rectangle 9"/>
          <p:cNvGrpSpPr/>
          <p:nvPr/>
        </p:nvGrpSpPr>
        <p:grpSpPr>
          <a:xfrm>
            <a:off x="12578633" y="8826949"/>
            <a:ext cx="10167847" cy="3892242"/>
            <a:chOff x="0" y="16464"/>
            <a:chExt cx="10167845" cy="3892240"/>
          </a:xfrm>
        </p:grpSpPr>
        <p:sp>
          <p:nvSpPr>
            <p:cNvPr id="1176" name="Rectangle"/>
            <p:cNvSpPr/>
            <p:nvPr/>
          </p:nvSpPr>
          <p:spPr>
            <a:xfrm>
              <a:off x="0" y="385874"/>
              <a:ext cx="10167846" cy="3153422"/>
            </a:xfrm>
            <a:prstGeom prst="rect">
              <a:avLst/>
            </a:prstGeom>
            <a:solidFill>
              <a:srgbClr val="4F81BD"/>
            </a:solidFill>
            <a:ln w="50800" cap="flat">
              <a:solidFill>
                <a:srgbClr val="3A5E8A"/>
              </a:solidFill>
              <a:prstDash val="solid"/>
              <a:round/>
            </a:ln>
            <a:effectLst/>
          </p:spPr>
          <p:txBody>
            <a:bodyPr wrap="square" lIns="91439" tIns="91439" rIns="91439" bIns="91439" numCol="1" anchor="ctr">
              <a:noAutofit/>
            </a:bodyPr>
            <a:lstStyle/>
            <a:p>
              <a:pPr algn="ctr" defTabSz="914400">
                <a:defRPr sz="9600">
                  <a:solidFill>
                    <a:srgbClr val="FFFFFF"/>
                  </a:solidFill>
                  <a:latin typeface="Calibri"/>
                  <a:ea typeface="Calibri"/>
                  <a:cs typeface="Calibri"/>
                  <a:sym typeface="Calibri"/>
                </a:defRPr>
              </a:pPr>
            </a:p>
          </p:txBody>
        </p:sp>
        <p:sp>
          <p:nvSpPr>
            <p:cNvPr id="1177" name="kofcdallas.org"/>
            <p:cNvSpPr txBox="1"/>
            <p:nvPr/>
          </p:nvSpPr>
          <p:spPr>
            <a:xfrm>
              <a:off x="0" y="16464"/>
              <a:ext cx="10167846" cy="38922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914400">
                <a:defRPr sz="9600">
                  <a:solidFill>
                    <a:srgbClr val="FFFFFF"/>
                  </a:solidFill>
                  <a:latin typeface="Calibri"/>
                  <a:ea typeface="Calibri"/>
                  <a:cs typeface="Calibri"/>
                  <a:sym typeface="Calibri"/>
                </a:defRPr>
              </a:lvl1pPr>
            </a:lstStyle>
            <a:p>
              <a:pPr/>
              <a:r>
                <a:t>kofcdallas.org</a:t>
              </a:r>
            </a:p>
          </p:txBody>
        </p:sp>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420" name="object 2"/>
          <p:cNvSpPr txBox="1"/>
          <p:nvPr/>
        </p:nvSpPr>
        <p:spPr>
          <a:xfrm>
            <a:off x="5255563" y="25323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421"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422" name="object 3"/>
          <p:cNvSpPr txBox="1"/>
          <p:nvPr>
            <p:ph type="title"/>
          </p:nvPr>
        </p:nvSpPr>
        <p:spPr>
          <a:xfrm>
            <a:off x="10542521" y="1828444"/>
            <a:ext cx="3304541" cy="1273811"/>
          </a:xfrm>
          <a:prstGeom prst="rect">
            <a:avLst/>
          </a:prstGeom>
        </p:spPr>
        <p:txBody>
          <a:bodyPr/>
          <a:lstStyle/>
          <a:p>
            <a:pPr indent="12700">
              <a:spcBef>
                <a:spcPts val="200"/>
              </a:spcBef>
              <a:defRPr spc="-1000">
                <a:effectLst/>
              </a:defRPr>
            </a:pPr>
            <a:r>
              <a:t>P</a:t>
            </a:r>
            <a:r>
              <a:rPr spc="-600"/>
              <a:t>ro</a:t>
            </a:r>
            <a:r>
              <a:rPr spc="-400"/>
              <a:t>-</a:t>
            </a:r>
            <a:r>
              <a:rPr spc="-800"/>
              <a:t>Lif</a:t>
            </a:r>
            <a:r>
              <a:rPr spc="-600"/>
              <a:t>e</a:t>
            </a:r>
          </a:p>
        </p:txBody>
      </p:sp>
      <p:sp>
        <p:nvSpPr>
          <p:cNvPr id="423" name="object 4"/>
          <p:cNvSpPr txBox="1"/>
          <p:nvPr/>
        </p:nvSpPr>
        <p:spPr>
          <a:xfrm>
            <a:off x="5194604" y="4951881"/>
            <a:ext cx="14312901" cy="18530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b="1" spc="-520" sz="6400">
                <a:solidFill>
                  <a:srgbClr val="0000FF"/>
                </a:solidFill>
                <a:latin typeface="Arial"/>
                <a:ea typeface="Arial"/>
                <a:cs typeface="Arial"/>
                <a:sym typeface="Arial"/>
              </a:defRPr>
            </a:pPr>
            <a:r>
              <a:t>Together</a:t>
            </a:r>
            <a:r>
              <a:rPr spc="-250"/>
              <a:t> </a:t>
            </a:r>
            <a:r>
              <a:rPr spc="-320"/>
              <a:t>we</a:t>
            </a:r>
            <a:r>
              <a:rPr spc="-300"/>
              <a:t> </a:t>
            </a:r>
            <a:r>
              <a:rPr spc="-610"/>
              <a:t>can</a:t>
            </a:r>
            <a:r>
              <a:rPr spc="-320"/>
              <a:t> </a:t>
            </a:r>
            <a:r>
              <a:rPr spc="-390"/>
              <a:t>help</a:t>
            </a:r>
            <a:r>
              <a:rPr spc="-310"/>
              <a:t> </a:t>
            </a:r>
            <a:r>
              <a:rPr spc="-680"/>
              <a:t>God’s</a:t>
            </a:r>
            <a:r>
              <a:rPr spc="-330"/>
              <a:t> </a:t>
            </a:r>
            <a:r>
              <a:rPr spc="-390"/>
              <a:t>creation</a:t>
            </a:r>
            <a:r>
              <a:rPr spc="-310"/>
              <a:t> </a:t>
            </a:r>
            <a:r>
              <a:rPr spc="-419"/>
              <a:t>know</a:t>
            </a:r>
          </a:p>
          <a:p>
            <a:pPr algn="ctr">
              <a:defRPr b="1" spc="-408" sz="6400">
                <a:solidFill>
                  <a:srgbClr val="0000FF"/>
                </a:solidFill>
                <a:latin typeface="Arial"/>
                <a:ea typeface="Arial"/>
                <a:cs typeface="Arial"/>
                <a:sym typeface="Arial"/>
              </a:defRPr>
            </a:pPr>
            <a:r>
              <a:t>a</a:t>
            </a:r>
            <a:r>
              <a:rPr spc="-190"/>
              <a:t>l</a:t>
            </a:r>
            <a:r>
              <a:rPr spc="-209"/>
              <a:t>l</a:t>
            </a:r>
            <a:r>
              <a:rPr spc="-370"/>
              <a:t> </a:t>
            </a:r>
            <a:r>
              <a:rPr spc="-150"/>
              <a:t>t</a:t>
            </a:r>
            <a:r>
              <a:rPr spc="-290"/>
              <a:t>h</a:t>
            </a:r>
            <a:r>
              <a:rPr spc="-350"/>
              <a:t>e</a:t>
            </a:r>
            <a:r>
              <a:rPr spc="-260"/>
              <a:t> </a:t>
            </a:r>
            <a:r>
              <a:rPr spc="-209"/>
              <a:t>j</a:t>
            </a:r>
            <a:r>
              <a:rPr spc="-458"/>
              <a:t>o</a:t>
            </a:r>
            <a:r>
              <a:rPr spc="-590"/>
              <a:t>y</a:t>
            </a:r>
            <a:r>
              <a:rPr spc="-1018"/>
              <a:t>s</a:t>
            </a:r>
            <a:r>
              <a:rPr spc="-340"/>
              <a:t> </a:t>
            </a:r>
            <a:r>
              <a:rPr spc="-300"/>
              <a:t>of</a:t>
            </a:r>
            <a:r>
              <a:rPr spc="-330"/>
              <a:t> </a:t>
            </a:r>
            <a:r>
              <a:rPr spc="-889"/>
              <a:t>L</a:t>
            </a:r>
            <a:r>
              <a:rPr spc="-450"/>
              <a:t>I</a:t>
            </a:r>
            <a:r>
              <a:rPr spc="-868"/>
              <a:t>FE</a:t>
            </a:r>
            <a:r>
              <a:rPr spc="-480"/>
              <a:t>!</a:t>
            </a:r>
            <a:r>
              <a:rPr spc="-60"/>
              <a:t>!!</a:t>
            </a:r>
          </a:p>
        </p:txBody>
      </p:sp>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0" name="Title 1"/>
          <p:cNvSpPr txBox="1"/>
          <p:nvPr>
            <p:ph type="title"/>
          </p:nvPr>
        </p:nvSpPr>
        <p:spPr>
          <a:prstGeom prst="rect">
            <a:avLst/>
          </a:prstGeom>
          <a:solidFill>
            <a:srgbClr val="FFFFFF"/>
          </a:solidFill>
          <a:ln w="50800">
            <a:solidFill>
              <a:srgbClr val="000000"/>
            </a:solidFill>
            <a:round/>
          </a:ln>
        </p:spPr>
        <p:txBody>
          <a:bodyPr/>
          <a:lstStyle>
            <a:lvl1pPr defTabSz="868680">
              <a:defRPr sz="7410">
                <a:latin typeface="Marker Felt"/>
                <a:ea typeface="Marker Felt"/>
                <a:cs typeface="Marker Felt"/>
                <a:sym typeface="Marker Felt"/>
              </a:defRPr>
            </a:lvl1pPr>
          </a:lstStyle>
          <a:p>
            <a:pPr>
              <a:defRPr>
                <a:effectLst/>
              </a:defRPr>
            </a:pPr>
            <a:r>
              <a:t>Important Dates for Knights of the Dallas Diocese</a:t>
            </a:r>
          </a:p>
        </p:txBody>
      </p:sp>
      <p:grpSp>
        <p:nvGrpSpPr>
          <p:cNvPr id="1189" name="Content Placeholder 3"/>
          <p:cNvGrpSpPr/>
          <p:nvPr/>
        </p:nvGrpSpPr>
        <p:grpSpPr>
          <a:xfrm>
            <a:off x="5829424" y="3202423"/>
            <a:ext cx="12725151" cy="8778077"/>
            <a:chOff x="0" y="0"/>
            <a:chExt cx="12725150" cy="8778076"/>
          </a:xfrm>
        </p:grpSpPr>
        <p:sp>
          <p:nvSpPr>
            <p:cNvPr id="1181" name="Rounded Rectangle"/>
            <p:cNvSpPr/>
            <p:nvPr/>
          </p:nvSpPr>
          <p:spPr>
            <a:xfrm>
              <a:off x="0" y="0"/>
              <a:ext cx="3976505" cy="2739811"/>
            </a:xfrm>
            <a:prstGeom prst="roundRect">
              <a:avLst>
                <a:gd name="adj" fmla="val 16667"/>
              </a:avLst>
            </a:prstGeom>
            <a:blipFill rotWithShape="1">
              <a:blip r:embed="rId2"/>
              <a:srcRect l="0" t="0" r="0" b="0"/>
              <a:stretch>
                <a:fillRect/>
              </a:stretch>
            </a:blipFill>
            <a:ln w="12700" cap="flat">
              <a:noFill/>
              <a:miter lim="400000"/>
            </a:ln>
            <a:effectLst>
              <a:outerShdw sx="100000" sy="100000" kx="0" ky="0" algn="b" rotWithShape="0" blurRad="76200" dist="38100" dir="5400000">
                <a:srgbClr val="000000">
                  <a:alpha val="35000"/>
                </a:srgbClr>
              </a:outerShdw>
            </a:effectLst>
          </p:spPr>
          <p:txBody>
            <a:bodyPr wrap="square" lIns="91439" tIns="91439" rIns="91439" bIns="91439" numCol="1" anchor="t">
              <a:noAutofit/>
            </a:bodyPr>
            <a:lstStyle/>
            <a:p>
              <a:pPr defTabSz="914400">
                <a:spcBef>
                  <a:spcPts val="1500"/>
                </a:spcBef>
                <a:defRPr sz="6400">
                  <a:latin typeface="Calibri"/>
                  <a:ea typeface="Calibri"/>
                  <a:cs typeface="Calibri"/>
                  <a:sym typeface="Calibri"/>
                </a:defRPr>
              </a:pPr>
            </a:p>
          </p:txBody>
        </p:sp>
        <p:sp>
          <p:nvSpPr>
            <p:cNvPr id="1182" name="Sept.29th…"/>
            <p:cNvSpPr txBox="1"/>
            <p:nvPr/>
          </p:nvSpPr>
          <p:spPr>
            <a:xfrm>
              <a:off x="0" y="2739812"/>
              <a:ext cx="3976505" cy="13743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685800" indent="-685800" algn="ctr" defTabSz="1155700">
                <a:lnSpc>
                  <a:spcPct val="90000"/>
                </a:lnSpc>
                <a:spcBef>
                  <a:spcPts val="1000"/>
                </a:spcBef>
                <a:buSzPct val="100000"/>
                <a:buFont typeface="Arial"/>
                <a:buChar char="•"/>
                <a:defRPr b="1" sz="2600">
                  <a:latin typeface="Calibri"/>
                  <a:ea typeface="Calibri"/>
                  <a:cs typeface="Calibri"/>
                  <a:sym typeface="Calibri"/>
                </a:defRPr>
              </a:pPr>
              <a:r>
                <a:t>Sept.29</a:t>
              </a:r>
              <a:r>
                <a:rPr baseline="31000"/>
                <a:t>th</a:t>
              </a:r>
              <a:endParaRPr sz="6400"/>
            </a:p>
            <a:p>
              <a:pPr marL="685800" indent="-685800" algn="ctr" defTabSz="1155700">
                <a:lnSpc>
                  <a:spcPct val="90000"/>
                </a:lnSpc>
                <a:spcBef>
                  <a:spcPts val="1300"/>
                </a:spcBef>
                <a:buSzPct val="100000"/>
                <a:buFont typeface="Arial"/>
                <a:buChar char="•"/>
                <a:defRPr b="1" baseline="31000">
                  <a:latin typeface="Calibri"/>
                  <a:ea typeface="Calibri"/>
                  <a:cs typeface="Calibri"/>
                  <a:sym typeface="Calibri"/>
                </a:defRPr>
              </a:pPr>
              <a:r>
                <a:t>DDC Update and Progress Meeting</a:t>
              </a:r>
            </a:p>
          </p:txBody>
        </p:sp>
        <p:sp>
          <p:nvSpPr>
            <p:cNvPr id="1183" name="Rounded Rectangle"/>
            <p:cNvSpPr/>
            <p:nvPr/>
          </p:nvSpPr>
          <p:spPr>
            <a:xfrm>
              <a:off x="4374322" y="0"/>
              <a:ext cx="3976505" cy="2739811"/>
            </a:xfrm>
            <a:prstGeom prst="roundRect">
              <a:avLst>
                <a:gd name="adj" fmla="val 16667"/>
              </a:avLst>
            </a:prstGeom>
            <a:blipFill rotWithShape="1">
              <a:blip r:embed="rId3"/>
              <a:srcRect l="0" t="0" r="0" b="0"/>
              <a:stretch>
                <a:fillRect/>
              </a:stretch>
            </a:blipFill>
            <a:ln w="12700" cap="flat">
              <a:noFill/>
              <a:miter lim="400000"/>
            </a:ln>
            <a:effectLst>
              <a:outerShdw sx="100000" sy="100000" kx="0" ky="0" algn="b" rotWithShape="0" blurRad="76200" dist="38100" dir="5400000">
                <a:srgbClr val="000000">
                  <a:alpha val="35000"/>
                </a:srgbClr>
              </a:outerShdw>
            </a:effectLst>
          </p:spPr>
          <p:txBody>
            <a:bodyPr wrap="square" lIns="91439" tIns="91439" rIns="91439" bIns="91439" numCol="1" anchor="t">
              <a:noAutofit/>
            </a:bodyPr>
            <a:lstStyle/>
            <a:p>
              <a:pPr defTabSz="914400">
                <a:spcBef>
                  <a:spcPts val="1500"/>
                </a:spcBef>
                <a:defRPr sz="6400">
                  <a:latin typeface="Calibri"/>
                  <a:ea typeface="Calibri"/>
                  <a:cs typeface="Calibri"/>
                  <a:sym typeface="Calibri"/>
                </a:defRPr>
              </a:pPr>
            </a:p>
          </p:txBody>
        </p:sp>
        <p:sp>
          <p:nvSpPr>
            <p:cNvPr id="1184" name="Feb. 10, 2023…"/>
            <p:cNvSpPr txBox="1"/>
            <p:nvPr/>
          </p:nvSpPr>
          <p:spPr>
            <a:xfrm>
              <a:off x="4374322" y="2739812"/>
              <a:ext cx="3976505" cy="120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685800" indent="-685800" algn="ctr" defTabSz="1155700">
                <a:lnSpc>
                  <a:spcPct val="90000"/>
                </a:lnSpc>
                <a:spcBef>
                  <a:spcPts val="1000"/>
                </a:spcBef>
                <a:buSzPct val="100000"/>
                <a:buFont typeface="Arial"/>
                <a:buChar char="•"/>
                <a:defRPr b="1" sz="2600">
                  <a:latin typeface="Calibri"/>
                  <a:ea typeface="Calibri"/>
                  <a:cs typeface="Calibri"/>
                  <a:sym typeface="Calibri"/>
                </a:defRPr>
              </a:pPr>
              <a:r>
                <a:t>Feb. 10, 2023</a:t>
              </a:r>
              <a:endParaRPr sz="6400"/>
            </a:p>
            <a:p>
              <a:pPr marL="685800" indent="-685800" algn="ctr" defTabSz="1155700">
                <a:lnSpc>
                  <a:spcPct val="90000"/>
                </a:lnSpc>
                <a:spcBef>
                  <a:spcPts val="1000"/>
                </a:spcBef>
                <a:buSzPct val="100000"/>
                <a:buFont typeface="Arial"/>
                <a:buChar char="•"/>
                <a:defRPr b="1" sz="2600">
                  <a:latin typeface="Calibri"/>
                  <a:ea typeface="Calibri"/>
                  <a:cs typeface="Calibri"/>
                  <a:sym typeface="Calibri"/>
                </a:defRPr>
              </a:pPr>
              <a:r>
                <a:t>Dallas Diocese Clergy Appreciation Dinner</a:t>
              </a:r>
            </a:p>
          </p:txBody>
        </p:sp>
        <p:sp>
          <p:nvSpPr>
            <p:cNvPr id="1185" name="Rounded Rectangle"/>
            <p:cNvSpPr/>
            <p:nvPr/>
          </p:nvSpPr>
          <p:spPr>
            <a:xfrm>
              <a:off x="8748645" y="0"/>
              <a:ext cx="3976506" cy="2739811"/>
            </a:xfrm>
            <a:prstGeom prst="roundRect">
              <a:avLst>
                <a:gd name="adj" fmla="val 16667"/>
              </a:avLst>
            </a:prstGeom>
            <a:blipFill rotWithShape="1">
              <a:blip r:embed="rId4"/>
              <a:srcRect l="0" t="0" r="0" b="0"/>
              <a:stretch>
                <a:fillRect/>
              </a:stretch>
            </a:blipFill>
            <a:ln w="12700" cap="flat">
              <a:noFill/>
              <a:miter lim="400000"/>
            </a:ln>
            <a:effectLst>
              <a:outerShdw sx="100000" sy="100000" kx="0" ky="0" algn="b" rotWithShape="0" blurRad="76200" dist="38100" dir="5400000">
                <a:srgbClr val="000000">
                  <a:alpha val="35000"/>
                </a:srgbClr>
              </a:outerShdw>
            </a:effectLst>
          </p:spPr>
          <p:txBody>
            <a:bodyPr wrap="square" lIns="91439" tIns="91439" rIns="91439" bIns="91439" numCol="1" anchor="t">
              <a:noAutofit/>
            </a:bodyPr>
            <a:lstStyle/>
            <a:p>
              <a:pPr defTabSz="914400">
                <a:spcBef>
                  <a:spcPts val="1500"/>
                </a:spcBef>
                <a:defRPr sz="6400">
                  <a:latin typeface="Calibri"/>
                  <a:ea typeface="Calibri"/>
                  <a:cs typeface="Calibri"/>
                  <a:sym typeface="Calibri"/>
                </a:defRPr>
              </a:pPr>
            </a:p>
          </p:txBody>
        </p:sp>
        <p:sp>
          <p:nvSpPr>
            <p:cNvPr id="1186" name="EVERYDAY…"/>
            <p:cNvSpPr txBox="1"/>
            <p:nvPr/>
          </p:nvSpPr>
          <p:spPr>
            <a:xfrm>
              <a:off x="8748645" y="2739812"/>
              <a:ext cx="3976506" cy="120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685800" indent="-685800" algn="ctr" defTabSz="1155700">
                <a:lnSpc>
                  <a:spcPct val="90000"/>
                </a:lnSpc>
                <a:spcBef>
                  <a:spcPts val="1000"/>
                </a:spcBef>
                <a:buSzPct val="100000"/>
                <a:buFont typeface="Arial"/>
                <a:buChar char="•"/>
                <a:defRPr b="1" sz="2600">
                  <a:latin typeface="Calibri"/>
                  <a:ea typeface="Calibri"/>
                  <a:cs typeface="Calibri"/>
                  <a:sym typeface="Calibri"/>
                </a:defRPr>
              </a:pPr>
              <a:r>
                <a:t>EVERYDAY</a:t>
              </a:r>
              <a:endParaRPr sz="6400"/>
            </a:p>
            <a:p>
              <a:pPr marL="685800" indent="-685800" algn="ctr" defTabSz="1155700">
                <a:lnSpc>
                  <a:spcPct val="90000"/>
                </a:lnSpc>
                <a:spcBef>
                  <a:spcPts val="1000"/>
                </a:spcBef>
                <a:buSzPct val="100000"/>
                <a:buFont typeface="Arial"/>
                <a:buChar char="•"/>
                <a:defRPr b="1" sz="2600">
                  <a:latin typeface="Calibri"/>
                  <a:ea typeface="Calibri"/>
                  <a:cs typeface="Calibri"/>
                  <a:sym typeface="Calibri"/>
                </a:defRPr>
              </a:pPr>
              <a:r>
                <a:t>Exemplifications and Membership!</a:t>
              </a:r>
            </a:p>
          </p:txBody>
        </p:sp>
        <p:sp>
          <p:nvSpPr>
            <p:cNvPr id="1187" name="Rounded Rectangle"/>
            <p:cNvSpPr/>
            <p:nvPr/>
          </p:nvSpPr>
          <p:spPr>
            <a:xfrm>
              <a:off x="3710644" y="4436686"/>
              <a:ext cx="5002125" cy="3179881"/>
            </a:xfrm>
            <a:prstGeom prst="roundRect">
              <a:avLst>
                <a:gd name="adj" fmla="val 16667"/>
              </a:avLst>
            </a:prstGeom>
            <a:blipFill rotWithShape="1">
              <a:blip r:embed="rId5"/>
              <a:srcRect l="0" t="0" r="0" b="0"/>
              <a:stretch>
                <a:fillRect/>
              </a:stretch>
            </a:blipFill>
            <a:ln w="12700" cap="flat">
              <a:noFill/>
              <a:miter lim="400000"/>
            </a:ln>
            <a:effectLst>
              <a:outerShdw sx="100000" sy="100000" kx="0" ky="0" algn="b" rotWithShape="0" blurRad="76200" dist="38100" dir="5400000">
                <a:srgbClr val="000000">
                  <a:alpha val="35000"/>
                </a:srgbClr>
              </a:outerShdw>
            </a:effectLst>
          </p:spPr>
          <p:txBody>
            <a:bodyPr wrap="square" lIns="91439" tIns="91439" rIns="91439" bIns="91439" numCol="1" anchor="t">
              <a:noAutofit/>
            </a:bodyPr>
            <a:lstStyle/>
            <a:p>
              <a:pPr defTabSz="914400">
                <a:spcBef>
                  <a:spcPts val="1500"/>
                </a:spcBef>
                <a:defRPr sz="6400">
                  <a:latin typeface="Calibri"/>
                  <a:ea typeface="Calibri"/>
                  <a:cs typeface="Calibri"/>
                  <a:sym typeface="Calibri"/>
                </a:defRPr>
              </a:pPr>
            </a:p>
          </p:txBody>
        </p:sp>
        <p:sp>
          <p:nvSpPr>
            <p:cNvPr id="1188" name="May 5th -7th, 2023…"/>
            <p:cNvSpPr txBox="1"/>
            <p:nvPr/>
          </p:nvSpPr>
          <p:spPr>
            <a:xfrm>
              <a:off x="4374322" y="7572592"/>
              <a:ext cx="3976505" cy="120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685800" indent="-685800" algn="ctr" defTabSz="1155700">
                <a:lnSpc>
                  <a:spcPct val="90000"/>
                </a:lnSpc>
                <a:spcBef>
                  <a:spcPts val="1000"/>
                </a:spcBef>
                <a:buSzPct val="100000"/>
                <a:buFont typeface="Arial"/>
                <a:buChar char="•"/>
                <a:defRPr b="1" sz="2600">
                  <a:latin typeface="Calibri"/>
                  <a:ea typeface="Calibri"/>
                  <a:cs typeface="Calibri"/>
                  <a:sym typeface="Calibri"/>
                </a:defRPr>
              </a:pPr>
              <a:r>
                <a:t>May 5</a:t>
              </a:r>
              <a:r>
                <a:rPr baseline="31000"/>
                <a:t>th</a:t>
              </a:r>
              <a:r>
                <a:t> -7</a:t>
              </a:r>
              <a:r>
                <a:rPr baseline="31000"/>
                <a:t>th</a:t>
              </a:r>
              <a:r>
                <a:t>, 2023</a:t>
              </a:r>
              <a:endParaRPr sz="6400"/>
            </a:p>
            <a:p>
              <a:pPr marL="685800" indent="-685800" algn="ctr" defTabSz="1155700">
                <a:lnSpc>
                  <a:spcPct val="90000"/>
                </a:lnSpc>
                <a:spcBef>
                  <a:spcPts val="1000"/>
                </a:spcBef>
                <a:buSzPct val="100000"/>
                <a:buFont typeface="Arial"/>
                <a:buChar char="•"/>
                <a:defRPr b="1" sz="2600">
                  <a:latin typeface="Calibri"/>
                  <a:ea typeface="Calibri"/>
                  <a:cs typeface="Calibri"/>
                  <a:sym typeface="Calibri"/>
                </a:defRPr>
              </a:pPr>
              <a:r>
                <a:t>Texas State Convention in Dallas</a:t>
              </a:r>
            </a:p>
          </p:txBody>
        </p:sp>
      </p:grpSp>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1" name="Picture 2" descr="Picture 2"/>
          <p:cNvPicPr>
            <a:picLocks noChangeAspect="1"/>
          </p:cNvPicPr>
          <p:nvPr/>
        </p:nvPicPr>
        <p:blipFill>
          <a:blip r:embed="rId2">
            <a:extLst/>
          </a:blip>
          <a:stretch>
            <a:fillRect/>
          </a:stretch>
        </p:blipFill>
        <p:spPr>
          <a:xfrm>
            <a:off x="7190771" y="1577082"/>
            <a:ext cx="9666473" cy="3017580"/>
          </a:xfrm>
          <a:prstGeom prst="rect">
            <a:avLst/>
          </a:prstGeom>
          <a:ln w="12700">
            <a:miter lim="400000"/>
          </a:ln>
        </p:spPr>
      </p:pic>
      <p:sp>
        <p:nvSpPr>
          <p:cNvPr id="1192" name="TextBox 3"/>
          <p:cNvSpPr txBox="1"/>
          <p:nvPr/>
        </p:nvSpPr>
        <p:spPr>
          <a:xfrm>
            <a:off x="4749495" y="6460385"/>
            <a:ext cx="15214828" cy="3510281"/>
          </a:xfrm>
          <a:prstGeom prst="rect">
            <a:avLst/>
          </a:prstGeom>
          <a:solidFill>
            <a:srgbClr val="FFFFFF"/>
          </a:solidFill>
          <a:ln w="50800">
            <a:solidFill>
              <a:srgbClr val="000000"/>
            </a:solidFill>
          </a:ln>
          <a:extLst>
            <a:ext uri="{C572A759-6A51-4108-AA02-DFA0A04FC94B}">
              <ma14:wrappingTextBoxFlag xmlns:ma14="http://schemas.microsoft.com/office/mac/drawingml/2011/main" val="1"/>
            </a:ext>
          </a:extLst>
        </p:spPr>
        <p:txBody>
          <a:bodyPr tIns="91439" bIns="91439">
            <a:spAutoFit/>
          </a:bodyPr>
          <a:lstStyle/>
          <a:p>
            <a:pPr algn="ctr" defTabSz="914400">
              <a:defRPr sz="6400">
                <a:solidFill>
                  <a:srgbClr val="3366FF"/>
                </a:solidFill>
                <a:latin typeface="Calibri"/>
                <a:ea typeface="Calibri"/>
                <a:cs typeface="Calibri"/>
                <a:sym typeface="Calibri"/>
              </a:defRPr>
            </a:pPr>
            <a:r>
              <a:t>2021/22 Fraternal Year</a:t>
            </a:r>
          </a:p>
          <a:p>
            <a:pPr algn="ctr" defTabSz="914400">
              <a:defRPr sz="6400">
                <a:solidFill>
                  <a:srgbClr val="3366FF"/>
                </a:solidFill>
                <a:latin typeface="Calibri"/>
                <a:ea typeface="Calibri"/>
                <a:cs typeface="Calibri"/>
                <a:sym typeface="Calibri"/>
              </a:defRPr>
            </a:pPr>
            <a:r>
              <a:t>Dallas Diocese Chapter </a:t>
            </a:r>
          </a:p>
          <a:p>
            <a:pPr algn="ctr" defTabSz="914400">
              <a:defRPr b="1" sz="9600">
                <a:solidFill>
                  <a:srgbClr val="3366FF"/>
                </a:solidFill>
                <a:latin typeface="Marker Felt"/>
                <a:ea typeface="Marker Felt"/>
                <a:cs typeface="Marker Felt"/>
                <a:sym typeface="Marker Felt"/>
              </a:defRPr>
            </a:pPr>
            <a:r>
              <a:t>Awards of Excellence</a:t>
            </a:r>
          </a:p>
        </p:txBody>
      </p:sp>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4" name="TextBox 3"/>
          <p:cNvSpPr txBox="1"/>
          <p:nvPr/>
        </p:nvSpPr>
        <p:spPr>
          <a:xfrm>
            <a:off x="3787779" y="838371"/>
            <a:ext cx="8063612" cy="2227581"/>
          </a:xfrm>
          <a:prstGeom prst="rect">
            <a:avLst/>
          </a:prstGeom>
          <a:solidFill>
            <a:srgbClr val="FFFFFF"/>
          </a:solidFill>
          <a:ln w="50800">
            <a:solidFill>
              <a:srgbClr val="000000"/>
            </a:solidFill>
          </a:ln>
          <a:extLst>
            <a:ext uri="{C572A759-6A51-4108-AA02-DFA0A04FC94B}">
              <ma14:wrappingTextBoxFlag xmlns:ma14="http://schemas.microsoft.com/office/mac/drawingml/2011/main" val="1"/>
            </a:ext>
          </a:extLst>
        </p:spPr>
        <p:txBody>
          <a:bodyPr tIns="91439" bIns="91439">
            <a:spAutoFit/>
          </a:bodyPr>
          <a:lstStyle/>
          <a:p>
            <a:pPr algn="ctr" defTabSz="914400">
              <a:defRPr sz="3600">
                <a:solidFill>
                  <a:srgbClr val="3366FF"/>
                </a:solidFill>
                <a:latin typeface="Calibri"/>
                <a:ea typeface="Calibri"/>
                <a:cs typeface="Calibri"/>
                <a:sym typeface="Calibri"/>
              </a:defRPr>
            </a:pPr>
            <a:r>
              <a:t>2021/22 Fraternal Year</a:t>
            </a:r>
          </a:p>
          <a:p>
            <a:pPr algn="ctr" defTabSz="914400">
              <a:defRPr sz="3600">
                <a:solidFill>
                  <a:srgbClr val="3366FF"/>
                </a:solidFill>
                <a:latin typeface="Calibri"/>
                <a:ea typeface="Calibri"/>
                <a:cs typeface="Calibri"/>
                <a:sym typeface="Calibri"/>
              </a:defRPr>
            </a:pPr>
            <a:r>
              <a:t>Dallas Diocese Chapter </a:t>
            </a:r>
          </a:p>
          <a:p>
            <a:pPr algn="ctr" defTabSz="914400">
              <a:defRPr b="1" sz="6400">
                <a:solidFill>
                  <a:srgbClr val="3366FF"/>
                </a:solidFill>
                <a:latin typeface="Marker Felt"/>
                <a:ea typeface="Marker Felt"/>
                <a:cs typeface="Marker Felt"/>
                <a:sym typeface="Marker Felt"/>
              </a:defRPr>
            </a:pPr>
            <a:r>
              <a:t>Awards of Excellence</a:t>
            </a:r>
          </a:p>
        </p:txBody>
      </p:sp>
      <p:sp>
        <p:nvSpPr>
          <p:cNvPr id="1195" name="TextBox 7"/>
          <p:cNvSpPr txBox="1"/>
          <p:nvPr/>
        </p:nvSpPr>
        <p:spPr>
          <a:xfrm>
            <a:off x="3787779" y="5868597"/>
            <a:ext cx="16891663" cy="4450081"/>
          </a:xfrm>
          <a:prstGeom prst="rect">
            <a:avLst/>
          </a:prstGeom>
          <a:gradFill>
            <a:gsLst>
              <a:gs pos="0">
                <a:srgbClr val="000000"/>
              </a:gs>
              <a:gs pos="100000">
                <a:srgbClr val="BABABA"/>
              </a:gs>
            </a:gsLst>
            <a:lin ang="16200000"/>
          </a:gradFill>
          <a:ln w="12700">
            <a:solidFill>
              <a:srgbClr val="000000"/>
            </a:solidFill>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spAutoFit/>
          </a:bodyPr>
          <a:lstStyle/>
          <a:p>
            <a:pPr algn="ctr" defTabSz="914400">
              <a:defRPr b="1" sz="7200">
                <a:solidFill>
                  <a:srgbClr val="FFFFFF"/>
                </a:solidFill>
                <a:latin typeface="Calibri"/>
                <a:ea typeface="Calibri"/>
                <a:cs typeface="Calibri"/>
                <a:sym typeface="Calibri"/>
              </a:defRPr>
            </a:pPr>
            <a:r>
              <a:t>“It ain’t braggin’ if you really done it!”</a:t>
            </a:r>
          </a:p>
          <a:p>
            <a:pPr algn="ctr" defTabSz="914400">
              <a:defRPr b="1" sz="9600">
                <a:solidFill>
                  <a:srgbClr val="FFFFFF"/>
                </a:solidFill>
                <a:latin typeface="Calibri"/>
                <a:ea typeface="Calibri"/>
                <a:cs typeface="Calibri"/>
                <a:sym typeface="Calibri"/>
              </a:defRPr>
            </a:pPr>
          </a:p>
          <a:p>
            <a:pPr algn="r" defTabSz="914400">
              <a:defRPr b="1" sz="4800">
                <a:solidFill>
                  <a:srgbClr val="FFFFFF"/>
                </a:solidFill>
                <a:latin typeface="Calibri"/>
                <a:ea typeface="Calibri"/>
                <a:cs typeface="Calibri"/>
                <a:sym typeface="Calibri"/>
              </a:defRPr>
            </a:pPr>
            <a:r>
              <a:t>Dizzy Dean</a:t>
            </a:r>
          </a:p>
        </p:txBody>
      </p:sp>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7" name="TextBox 3"/>
          <p:cNvSpPr txBox="1"/>
          <p:nvPr/>
        </p:nvSpPr>
        <p:spPr>
          <a:xfrm>
            <a:off x="3787779" y="838371"/>
            <a:ext cx="8063612" cy="2227581"/>
          </a:xfrm>
          <a:prstGeom prst="rect">
            <a:avLst/>
          </a:prstGeom>
          <a:solidFill>
            <a:srgbClr val="FFFFFF"/>
          </a:solidFill>
          <a:ln w="50800">
            <a:solidFill>
              <a:srgbClr val="000000"/>
            </a:solidFill>
          </a:ln>
          <a:extLst>
            <a:ext uri="{C572A759-6A51-4108-AA02-DFA0A04FC94B}">
              <ma14:wrappingTextBoxFlag xmlns:ma14="http://schemas.microsoft.com/office/mac/drawingml/2011/main" val="1"/>
            </a:ext>
          </a:extLst>
        </p:spPr>
        <p:txBody>
          <a:bodyPr tIns="91439" bIns="91439">
            <a:spAutoFit/>
          </a:bodyPr>
          <a:lstStyle/>
          <a:p>
            <a:pPr algn="ctr" defTabSz="914400">
              <a:defRPr sz="3600">
                <a:solidFill>
                  <a:srgbClr val="3366FF"/>
                </a:solidFill>
                <a:latin typeface="Calibri"/>
                <a:ea typeface="Calibri"/>
                <a:cs typeface="Calibri"/>
                <a:sym typeface="Calibri"/>
              </a:defRPr>
            </a:pPr>
            <a:r>
              <a:t>2021/22 Fraternal Year</a:t>
            </a:r>
          </a:p>
          <a:p>
            <a:pPr algn="ctr" defTabSz="914400">
              <a:defRPr sz="3600">
                <a:solidFill>
                  <a:srgbClr val="3366FF"/>
                </a:solidFill>
                <a:latin typeface="Calibri"/>
                <a:ea typeface="Calibri"/>
                <a:cs typeface="Calibri"/>
                <a:sym typeface="Calibri"/>
              </a:defRPr>
            </a:pPr>
            <a:r>
              <a:t>Dallas Diocese Chapter </a:t>
            </a:r>
          </a:p>
          <a:p>
            <a:pPr algn="ctr" defTabSz="914400">
              <a:defRPr b="1" sz="6400">
                <a:solidFill>
                  <a:srgbClr val="3366FF"/>
                </a:solidFill>
                <a:latin typeface="Marker Felt"/>
                <a:ea typeface="Marker Felt"/>
                <a:cs typeface="Marker Felt"/>
                <a:sym typeface="Marker Felt"/>
              </a:defRPr>
            </a:pPr>
            <a:r>
              <a:t>Awards of Excellence</a:t>
            </a:r>
          </a:p>
        </p:txBody>
      </p:sp>
      <p:sp>
        <p:nvSpPr>
          <p:cNvPr id="1198" name="TextBox 6"/>
          <p:cNvSpPr txBox="1"/>
          <p:nvPr/>
        </p:nvSpPr>
        <p:spPr>
          <a:xfrm>
            <a:off x="4576880" y="4413779"/>
            <a:ext cx="14549024" cy="8069581"/>
          </a:xfrm>
          <a:prstGeom prst="rect">
            <a:avLst/>
          </a:prstGeom>
          <a:solidFill>
            <a:srgbClr val="FFFFFF"/>
          </a:solidFill>
          <a:ln w="50800">
            <a:solidFill>
              <a:srgbClr val="4F81BD"/>
            </a:solidFill>
          </a:ln>
          <a:extLst>
            <a:ext uri="{C572A759-6A51-4108-AA02-DFA0A04FC94B}">
              <ma14:wrappingTextBoxFlag xmlns:ma14="http://schemas.microsoft.com/office/mac/drawingml/2011/main" val="1"/>
            </a:ext>
          </a:extLst>
        </p:spPr>
        <p:txBody>
          <a:bodyPr tIns="91439" bIns="91439">
            <a:spAutoFit/>
          </a:bodyPr>
          <a:lstStyle/>
          <a:p>
            <a:pPr algn="ctr" defTabSz="914400">
              <a:defRPr b="1" sz="4800" u="sng">
                <a:solidFill>
                  <a:srgbClr val="000090"/>
                </a:solidFill>
                <a:latin typeface="Marker Felt"/>
                <a:ea typeface="Marker Felt"/>
                <a:cs typeface="Marker Felt"/>
                <a:sym typeface="Marker Felt"/>
              </a:defRPr>
            </a:pPr>
            <a:r>
              <a:t>2021/22 Panel of Judges</a:t>
            </a:r>
          </a:p>
          <a:p>
            <a:pPr algn="ctr" defTabSz="914400">
              <a:defRPr b="1" sz="4800">
                <a:solidFill>
                  <a:srgbClr val="000090"/>
                </a:solidFill>
                <a:latin typeface="Marker Felt"/>
                <a:ea typeface="Marker Felt"/>
                <a:cs typeface="Marker Felt"/>
                <a:sym typeface="Marker Felt"/>
              </a:defRPr>
            </a:pPr>
          </a:p>
          <a:p>
            <a:pPr marL="571500" indent="-571500" defTabSz="914400">
              <a:buSzPct val="100000"/>
              <a:buFont typeface="Arial"/>
              <a:buChar char="•"/>
              <a:defRPr sz="4800" u="sng">
                <a:solidFill>
                  <a:srgbClr val="000090"/>
                </a:solidFill>
                <a:latin typeface="Marker Felt"/>
                <a:ea typeface="Marker Felt"/>
                <a:cs typeface="Marker Felt"/>
                <a:sym typeface="Marker Felt"/>
              </a:defRPr>
            </a:pPr>
            <a:r>
              <a:t>SK Pat Conway </a:t>
            </a:r>
            <a:r>
              <a:rPr u="none"/>
              <a:t>–</a:t>
            </a:r>
            <a:r>
              <a:rPr u="none"/>
              <a:t> Immediate Former District Master, Texas State Council Master of the Sword and Assistant Diocesan Deputy for Membership.</a:t>
            </a:r>
            <a:endParaRPr u="none"/>
          </a:p>
          <a:p>
            <a:pPr defTabSz="914400">
              <a:defRPr sz="4800">
                <a:solidFill>
                  <a:srgbClr val="000090"/>
                </a:solidFill>
                <a:latin typeface="Marker Felt"/>
                <a:ea typeface="Marker Felt"/>
                <a:cs typeface="Marker Felt"/>
                <a:sym typeface="Marker Felt"/>
              </a:defRPr>
            </a:pPr>
          </a:p>
          <a:p>
            <a:pPr marL="571500" indent="-571500" defTabSz="914400">
              <a:buSzPct val="100000"/>
              <a:buFont typeface="Arial"/>
              <a:buChar char="•"/>
              <a:defRPr sz="4800" u="sng">
                <a:solidFill>
                  <a:srgbClr val="000090"/>
                </a:solidFill>
                <a:latin typeface="Marker Felt"/>
                <a:ea typeface="Marker Felt"/>
                <a:cs typeface="Marker Felt"/>
                <a:sym typeface="Marker Felt"/>
              </a:defRPr>
            </a:pPr>
            <a:r>
              <a:t>SK Ed Diaz </a:t>
            </a:r>
            <a:r>
              <a:rPr u="none"/>
              <a:t>–</a:t>
            </a:r>
            <a:r>
              <a:rPr u="none"/>
              <a:t> PGK, PFN, FDD and Assistant Diocesan Deputy</a:t>
            </a:r>
            <a:endParaRPr u="none"/>
          </a:p>
          <a:p>
            <a:pPr defTabSz="914400">
              <a:defRPr sz="4800">
                <a:solidFill>
                  <a:srgbClr val="000090"/>
                </a:solidFill>
                <a:latin typeface="Marker Felt"/>
                <a:ea typeface="Marker Felt"/>
                <a:cs typeface="Marker Felt"/>
                <a:sym typeface="Marker Felt"/>
              </a:defRPr>
            </a:pPr>
          </a:p>
          <a:p>
            <a:pPr marL="571500" indent="-571500" defTabSz="914400">
              <a:buSzPct val="100000"/>
              <a:buFont typeface="Arial"/>
              <a:buChar char="•"/>
              <a:defRPr sz="4800" u="sng">
                <a:solidFill>
                  <a:srgbClr val="000090"/>
                </a:solidFill>
                <a:latin typeface="Marker Felt"/>
                <a:ea typeface="Marker Felt"/>
                <a:cs typeface="Marker Felt"/>
                <a:sym typeface="Marker Felt"/>
              </a:defRPr>
            </a:pPr>
            <a:r>
              <a:t>SK Ed Stankunas </a:t>
            </a:r>
            <a:r>
              <a:rPr u="none"/>
              <a:t>–</a:t>
            </a:r>
            <a:r>
              <a:rPr u="none"/>
              <a:t> PGK, PFN, FDD and Assistant Diocesan Deputy</a:t>
            </a:r>
            <a:endParaRPr u="none"/>
          </a:p>
        </p:txBody>
      </p:sp>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0" name="TextBox 3"/>
          <p:cNvSpPr txBox="1"/>
          <p:nvPr/>
        </p:nvSpPr>
        <p:spPr>
          <a:xfrm>
            <a:off x="3787779" y="838371"/>
            <a:ext cx="8063612" cy="2227581"/>
          </a:xfrm>
          <a:prstGeom prst="rect">
            <a:avLst/>
          </a:prstGeom>
          <a:solidFill>
            <a:srgbClr val="FFFFFF"/>
          </a:solidFill>
          <a:ln w="50800">
            <a:solidFill>
              <a:srgbClr val="000000"/>
            </a:solidFill>
          </a:ln>
          <a:extLst>
            <a:ext uri="{C572A759-6A51-4108-AA02-DFA0A04FC94B}">
              <ma14:wrappingTextBoxFlag xmlns:ma14="http://schemas.microsoft.com/office/mac/drawingml/2011/main" val="1"/>
            </a:ext>
          </a:extLst>
        </p:spPr>
        <p:txBody>
          <a:bodyPr tIns="91439" bIns="91439">
            <a:spAutoFit/>
          </a:bodyPr>
          <a:lstStyle/>
          <a:p>
            <a:pPr algn="ctr" defTabSz="914400">
              <a:defRPr sz="3600">
                <a:solidFill>
                  <a:srgbClr val="3366FF"/>
                </a:solidFill>
                <a:latin typeface="Calibri"/>
                <a:ea typeface="Calibri"/>
                <a:cs typeface="Calibri"/>
                <a:sym typeface="Calibri"/>
              </a:defRPr>
            </a:pPr>
            <a:r>
              <a:t>2021/22 Fraternal Year</a:t>
            </a:r>
          </a:p>
          <a:p>
            <a:pPr algn="ctr" defTabSz="914400">
              <a:defRPr sz="3600">
                <a:solidFill>
                  <a:srgbClr val="3366FF"/>
                </a:solidFill>
                <a:latin typeface="Calibri"/>
                <a:ea typeface="Calibri"/>
                <a:cs typeface="Calibri"/>
                <a:sym typeface="Calibri"/>
              </a:defRPr>
            </a:pPr>
            <a:r>
              <a:t>Dallas Diocese Chapter </a:t>
            </a:r>
          </a:p>
          <a:p>
            <a:pPr algn="ctr" defTabSz="914400">
              <a:defRPr b="1" sz="6400">
                <a:solidFill>
                  <a:srgbClr val="3366FF"/>
                </a:solidFill>
                <a:latin typeface="Marker Felt"/>
                <a:ea typeface="Marker Felt"/>
                <a:cs typeface="Marker Felt"/>
                <a:sym typeface="Marker Felt"/>
              </a:defRPr>
            </a:pPr>
            <a:r>
              <a:t>Awards of Excellence</a:t>
            </a:r>
          </a:p>
        </p:txBody>
      </p:sp>
      <p:sp>
        <p:nvSpPr>
          <p:cNvPr id="1201" name="TextBox 1"/>
          <p:cNvSpPr txBox="1"/>
          <p:nvPr/>
        </p:nvSpPr>
        <p:spPr>
          <a:xfrm>
            <a:off x="3787779" y="5104202"/>
            <a:ext cx="17236898" cy="5097781"/>
          </a:xfrm>
          <a:prstGeom prst="rect">
            <a:avLst/>
          </a:prstGeom>
          <a:solidFill>
            <a:srgbClr val="FFFFFF"/>
          </a:solidFill>
          <a:ln w="50800">
            <a:solidFill>
              <a:srgbClr val="4F81BD"/>
            </a:solidFill>
          </a:ln>
          <a:extLst>
            <a:ext uri="{C572A759-6A51-4108-AA02-DFA0A04FC94B}">
              <ma14:wrappingTextBoxFlag xmlns:ma14="http://schemas.microsoft.com/office/mac/drawingml/2011/main" val="1"/>
            </a:ext>
          </a:extLst>
        </p:spPr>
        <p:txBody>
          <a:bodyPr tIns="91439" bIns="91439">
            <a:spAutoFit/>
          </a:bodyPr>
          <a:lstStyle/>
          <a:p>
            <a:pPr defTabSz="914400">
              <a:defRPr sz="3600">
                <a:solidFill>
                  <a:srgbClr val="3366FF"/>
                </a:solidFill>
                <a:latin typeface="Marker Felt"/>
                <a:ea typeface="Marker Felt"/>
                <a:cs typeface="Marker Felt"/>
                <a:sym typeface="Marker Felt"/>
              </a:defRPr>
            </a:pPr>
            <a:r>
              <a:t>Congratulations To:</a:t>
            </a:r>
          </a:p>
          <a:p>
            <a:pPr defTabSz="914400">
              <a:defRPr sz="3600">
                <a:solidFill>
                  <a:srgbClr val="3366FF"/>
                </a:solidFill>
                <a:latin typeface="Marker Felt"/>
                <a:ea typeface="Marker Felt"/>
                <a:cs typeface="Marker Felt"/>
                <a:sym typeface="Marker Felt"/>
              </a:defRPr>
            </a:pPr>
          </a:p>
          <a:p>
            <a:pPr algn="ctr" defTabSz="914400">
              <a:defRPr sz="5600">
                <a:solidFill>
                  <a:srgbClr val="3366FF"/>
                </a:solidFill>
                <a:latin typeface="Marker Felt"/>
                <a:ea typeface="Marker Felt"/>
                <a:cs typeface="Marker Felt"/>
                <a:sym typeface="Marker Felt"/>
              </a:defRPr>
            </a:pPr>
            <a:r>
              <a:t>Father Joseph Mehan, Jr.</a:t>
            </a:r>
          </a:p>
          <a:p>
            <a:pPr algn="ctr" defTabSz="914400">
              <a:defRPr sz="5600">
                <a:solidFill>
                  <a:srgbClr val="3366FF"/>
                </a:solidFill>
                <a:latin typeface="Marker Felt"/>
                <a:ea typeface="Marker Felt"/>
                <a:cs typeface="Marker Felt"/>
                <a:sym typeface="Marker Felt"/>
              </a:defRPr>
            </a:pPr>
            <a:r>
              <a:t>St. Michael the Archangel Catholic Community</a:t>
            </a:r>
          </a:p>
          <a:p>
            <a:pPr algn="ctr" defTabSz="914400">
              <a:defRPr sz="5600">
                <a:solidFill>
                  <a:srgbClr val="3366FF"/>
                </a:solidFill>
                <a:latin typeface="Marker Felt"/>
                <a:ea typeface="Marker Felt"/>
                <a:cs typeface="Marker Felt"/>
                <a:sym typeface="Marker Felt"/>
              </a:defRPr>
            </a:pPr>
            <a:r>
              <a:t>Garland, Texas</a:t>
            </a:r>
          </a:p>
          <a:p>
            <a:pPr algn="ctr" defTabSz="914400">
              <a:defRPr sz="4800">
                <a:solidFill>
                  <a:srgbClr val="3366FF"/>
                </a:solidFill>
                <a:latin typeface="Marker Felt"/>
                <a:ea typeface="Marker Felt"/>
                <a:cs typeface="Marker Felt"/>
                <a:sym typeface="Marker Felt"/>
              </a:defRPr>
            </a:pPr>
          </a:p>
          <a:p>
            <a:pPr algn="ctr" defTabSz="914400">
              <a:defRPr sz="6400">
                <a:solidFill>
                  <a:srgbClr val="3366FF"/>
                </a:solidFill>
                <a:latin typeface="Marker Felt"/>
                <a:ea typeface="Marker Felt"/>
                <a:cs typeface="Marker Felt"/>
                <a:sym typeface="Marker Felt"/>
              </a:defRPr>
            </a:pPr>
            <a:r>
              <a:t>Dallas Diocese Chapter “Chaplain of the Year” !</a:t>
            </a:r>
          </a:p>
        </p:txBody>
      </p:sp>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3" name="TextBox 3"/>
          <p:cNvSpPr txBox="1"/>
          <p:nvPr/>
        </p:nvSpPr>
        <p:spPr>
          <a:xfrm>
            <a:off x="3787779" y="838371"/>
            <a:ext cx="8063612" cy="2227581"/>
          </a:xfrm>
          <a:prstGeom prst="rect">
            <a:avLst/>
          </a:prstGeom>
          <a:solidFill>
            <a:srgbClr val="FFFFFF"/>
          </a:solidFill>
          <a:ln w="50800">
            <a:solidFill>
              <a:srgbClr val="000000"/>
            </a:solidFill>
          </a:ln>
          <a:extLst>
            <a:ext uri="{C572A759-6A51-4108-AA02-DFA0A04FC94B}">
              <ma14:wrappingTextBoxFlag xmlns:ma14="http://schemas.microsoft.com/office/mac/drawingml/2011/main" val="1"/>
            </a:ext>
          </a:extLst>
        </p:spPr>
        <p:txBody>
          <a:bodyPr tIns="91439" bIns="91439">
            <a:spAutoFit/>
          </a:bodyPr>
          <a:lstStyle/>
          <a:p>
            <a:pPr algn="ctr" defTabSz="914400">
              <a:defRPr sz="3600">
                <a:solidFill>
                  <a:srgbClr val="3366FF"/>
                </a:solidFill>
                <a:latin typeface="Calibri"/>
                <a:ea typeface="Calibri"/>
                <a:cs typeface="Calibri"/>
                <a:sym typeface="Calibri"/>
              </a:defRPr>
            </a:pPr>
            <a:r>
              <a:t>2021/22 Fraternal Year</a:t>
            </a:r>
          </a:p>
          <a:p>
            <a:pPr algn="ctr" defTabSz="914400">
              <a:defRPr sz="3600">
                <a:solidFill>
                  <a:srgbClr val="3366FF"/>
                </a:solidFill>
                <a:latin typeface="Calibri"/>
                <a:ea typeface="Calibri"/>
                <a:cs typeface="Calibri"/>
                <a:sym typeface="Calibri"/>
              </a:defRPr>
            </a:pPr>
            <a:r>
              <a:t>Dallas Diocese Chapter </a:t>
            </a:r>
          </a:p>
          <a:p>
            <a:pPr algn="ctr" defTabSz="914400">
              <a:defRPr b="1" sz="6400">
                <a:solidFill>
                  <a:srgbClr val="3366FF"/>
                </a:solidFill>
                <a:latin typeface="Marker Felt"/>
                <a:ea typeface="Marker Felt"/>
                <a:cs typeface="Marker Felt"/>
                <a:sym typeface="Marker Felt"/>
              </a:defRPr>
            </a:pPr>
            <a:r>
              <a:t>Awards of Excellence</a:t>
            </a:r>
          </a:p>
        </p:txBody>
      </p:sp>
      <p:sp>
        <p:nvSpPr>
          <p:cNvPr id="1204" name="TextBox 1"/>
          <p:cNvSpPr txBox="1"/>
          <p:nvPr/>
        </p:nvSpPr>
        <p:spPr>
          <a:xfrm>
            <a:off x="3787779" y="5104202"/>
            <a:ext cx="17236898" cy="5097781"/>
          </a:xfrm>
          <a:prstGeom prst="rect">
            <a:avLst/>
          </a:prstGeom>
          <a:solidFill>
            <a:srgbClr val="FFFFFF"/>
          </a:solidFill>
          <a:ln w="50800">
            <a:solidFill>
              <a:srgbClr val="4F81BD"/>
            </a:solidFill>
          </a:ln>
          <a:extLst>
            <a:ext uri="{C572A759-6A51-4108-AA02-DFA0A04FC94B}">
              <ma14:wrappingTextBoxFlag xmlns:ma14="http://schemas.microsoft.com/office/mac/drawingml/2011/main" val="1"/>
            </a:ext>
          </a:extLst>
        </p:spPr>
        <p:txBody>
          <a:bodyPr tIns="91439" bIns="91439">
            <a:spAutoFit/>
          </a:bodyPr>
          <a:lstStyle/>
          <a:p>
            <a:pPr defTabSz="914400">
              <a:defRPr sz="3600">
                <a:solidFill>
                  <a:srgbClr val="3366FF"/>
                </a:solidFill>
                <a:latin typeface="Marker Felt"/>
                <a:ea typeface="Marker Felt"/>
                <a:cs typeface="Marker Felt"/>
                <a:sym typeface="Marker Felt"/>
              </a:defRPr>
            </a:pPr>
            <a:r>
              <a:t>Congratulations To:</a:t>
            </a:r>
          </a:p>
          <a:p>
            <a:pPr defTabSz="914400">
              <a:defRPr sz="3600">
                <a:solidFill>
                  <a:srgbClr val="3366FF"/>
                </a:solidFill>
                <a:latin typeface="Marker Felt"/>
                <a:ea typeface="Marker Felt"/>
                <a:cs typeface="Marker Felt"/>
                <a:sym typeface="Marker Felt"/>
              </a:defRPr>
            </a:pPr>
          </a:p>
          <a:p>
            <a:pPr algn="ctr" defTabSz="914400">
              <a:defRPr sz="5600">
                <a:solidFill>
                  <a:srgbClr val="3366FF"/>
                </a:solidFill>
                <a:latin typeface="Marker Felt"/>
                <a:ea typeface="Marker Felt"/>
                <a:cs typeface="Marker Felt"/>
                <a:sym typeface="Marker Felt"/>
              </a:defRPr>
            </a:pPr>
            <a:r>
              <a:t>SK Oscar Sanchez</a:t>
            </a:r>
          </a:p>
          <a:p>
            <a:pPr algn="ctr" defTabSz="914400">
              <a:defRPr sz="5600">
                <a:solidFill>
                  <a:srgbClr val="3366FF"/>
                </a:solidFill>
                <a:latin typeface="Marker Felt"/>
                <a:ea typeface="Marker Felt"/>
                <a:cs typeface="Marker Felt"/>
                <a:sym typeface="Marker Felt"/>
              </a:defRPr>
            </a:pPr>
            <a:r>
              <a:t>St. Mark the Evangelist Catholic Community</a:t>
            </a:r>
          </a:p>
          <a:p>
            <a:pPr algn="ctr" defTabSz="914400">
              <a:defRPr sz="5600">
                <a:solidFill>
                  <a:srgbClr val="3366FF"/>
                </a:solidFill>
                <a:latin typeface="Marker Felt"/>
                <a:ea typeface="Marker Felt"/>
                <a:cs typeface="Marker Felt"/>
                <a:sym typeface="Marker Felt"/>
              </a:defRPr>
            </a:pPr>
            <a:r>
              <a:t>Plano, Texas</a:t>
            </a:r>
          </a:p>
          <a:p>
            <a:pPr algn="ctr" defTabSz="914400">
              <a:defRPr sz="4800">
                <a:solidFill>
                  <a:srgbClr val="3366FF"/>
                </a:solidFill>
                <a:latin typeface="Marker Felt"/>
                <a:ea typeface="Marker Felt"/>
                <a:cs typeface="Marker Felt"/>
                <a:sym typeface="Marker Felt"/>
              </a:defRPr>
            </a:pPr>
          </a:p>
          <a:p>
            <a:pPr algn="ctr" defTabSz="914400">
              <a:defRPr sz="6400">
                <a:solidFill>
                  <a:srgbClr val="3366FF"/>
                </a:solidFill>
                <a:latin typeface="Marker Felt"/>
                <a:ea typeface="Marker Felt"/>
                <a:cs typeface="Marker Felt"/>
                <a:sym typeface="Marker Felt"/>
              </a:defRPr>
            </a:pPr>
            <a:r>
              <a:t>Dallas Diocese Chapter “Knight of the Year” !</a:t>
            </a:r>
          </a:p>
        </p:txBody>
      </p:sp>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6" name="TextBox 3"/>
          <p:cNvSpPr txBox="1"/>
          <p:nvPr/>
        </p:nvSpPr>
        <p:spPr>
          <a:xfrm>
            <a:off x="3787779" y="838371"/>
            <a:ext cx="8063612" cy="2227581"/>
          </a:xfrm>
          <a:prstGeom prst="rect">
            <a:avLst/>
          </a:prstGeom>
          <a:solidFill>
            <a:srgbClr val="FFFFFF"/>
          </a:solidFill>
          <a:ln w="50800">
            <a:solidFill>
              <a:srgbClr val="000000"/>
            </a:solidFill>
          </a:ln>
          <a:extLst>
            <a:ext uri="{C572A759-6A51-4108-AA02-DFA0A04FC94B}">
              <ma14:wrappingTextBoxFlag xmlns:ma14="http://schemas.microsoft.com/office/mac/drawingml/2011/main" val="1"/>
            </a:ext>
          </a:extLst>
        </p:spPr>
        <p:txBody>
          <a:bodyPr tIns="91439" bIns="91439">
            <a:spAutoFit/>
          </a:bodyPr>
          <a:lstStyle/>
          <a:p>
            <a:pPr algn="ctr" defTabSz="914400">
              <a:defRPr sz="3600">
                <a:solidFill>
                  <a:srgbClr val="3366FF"/>
                </a:solidFill>
                <a:latin typeface="Calibri"/>
                <a:ea typeface="Calibri"/>
                <a:cs typeface="Calibri"/>
                <a:sym typeface="Calibri"/>
              </a:defRPr>
            </a:pPr>
            <a:r>
              <a:t>2021/22 Fraternal Year</a:t>
            </a:r>
          </a:p>
          <a:p>
            <a:pPr algn="ctr" defTabSz="914400">
              <a:defRPr sz="3600">
                <a:solidFill>
                  <a:srgbClr val="3366FF"/>
                </a:solidFill>
                <a:latin typeface="Calibri"/>
                <a:ea typeface="Calibri"/>
                <a:cs typeface="Calibri"/>
                <a:sym typeface="Calibri"/>
              </a:defRPr>
            </a:pPr>
            <a:r>
              <a:t>Dallas Diocese Chapter </a:t>
            </a:r>
          </a:p>
          <a:p>
            <a:pPr algn="ctr" defTabSz="914400">
              <a:defRPr b="1" sz="6400">
                <a:solidFill>
                  <a:srgbClr val="3366FF"/>
                </a:solidFill>
                <a:latin typeface="Marker Felt"/>
                <a:ea typeface="Marker Felt"/>
                <a:cs typeface="Marker Felt"/>
                <a:sym typeface="Marker Felt"/>
              </a:defRPr>
            </a:pPr>
            <a:r>
              <a:t>Awards of Excellence</a:t>
            </a:r>
          </a:p>
        </p:txBody>
      </p:sp>
      <p:sp>
        <p:nvSpPr>
          <p:cNvPr id="1207" name="TextBox 1"/>
          <p:cNvSpPr txBox="1"/>
          <p:nvPr/>
        </p:nvSpPr>
        <p:spPr>
          <a:xfrm>
            <a:off x="3787779" y="5104202"/>
            <a:ext cx="17236898" cy="5097781"/>
          </a:xfrm>
          <a:prstGeom prst="rect">
            <a:avLst/>
          </a:prstGeom>
          <a:solidFill>
            <a:srgbClr val="FFFFFF"/>
          </a:solidFill>
          <a:ln w="50800">
            <a:solidFill>
              <a:srgbClr val="4F81BD"/>
            </a:solidFill>
          </a:ln>
          <a:extLst>
            <a:ext uri="{C572A759-6A51-4108-AA02-DFA0A04FC94B}">
              <ma14:wrappingTextBoxFlag xmlns:ma14="http://schemas.microsoft.com/office/mac/drawingml/2011/main" val="1"/>
            </a:ext>
          </a:extLst>
        </p:spPr>
        <p:txBody>
          <a:bodyPr tIns="91439" bIns="91439">
            <a:spAutoFit/>
          </a:bodyPr>
          <a:lstStyle/>
          <a:p>
            <a:pPr defTabSz="914400">
              <a:defRPr sz="3600">
                <a:solidFill>
                  <a:srgbClr val="3366FF"/>
                </a:solidFill>
                <a:latin typeface="Marker Felt"/>
                <a:ea typeface="Marker Felt"/>
                <a:cs typeface="Marker Felt"/>
                <a:sym typeface="Marker Felt"/>
              </a:defRPr>
            </a:pPr>
            <a:r>
              <a:t>Congratulations To:</a:t>
            </a:r>
          </a:p>
          <a:p>
            <a:pPr defTabSz="914400">
              <a:defRPr sz="3600">
                <a:solidFill>
                  <a:srgbClr val="3366FF"/>
                </a:solidFill>
                <a:latin typeface="Marker Felt"/>
                <a:ea typeface="Marker Felt"/>
                <a:cs typeface="Marker Felt"/>
                <a:sym typeface="Marker Felt"/>
              </a:defRPr>
            </a:pPr>
          </a:p>
          <a:p>
            <a:pPr algn="ctr" defTabSz="914400">
              <a:defRPr sz="5600">
                <a:solidFill>
                  <a:srgbClr val="3366FF"/>
                </a:solidFill>
                <a:latin typeface="Marker Felt"/>
                <a:ea typeface="Marker Felt"/>
                <a:cs typeface="Marker Felt"/>
                <a:sym typeface="Marker Felt"/>
              </a:defRPr>
            </a:pPr>
            <a:r>
              <a:t>Council 11716</a:t>
            </a:r>
          </a:p>
          <a:p>
            <a:pPr algn="ctr" defTabSz="914400">
              <a:defRPr sz="5600">
                <a:solidFill>
                  <a:srgbClr val="3366FF"/>
                </a:solidFill>
                <a:latin typeface="Marker Felt"/>
                <a:ea typeface="Marker Felt"/>
                <a:cs typeface="Marker Felt"/>
                <a:sym typeface="Marker Felt"/>
              </a:defRPr>
            </a:pPr>
            <a:r>
              <a:t>Prince of Peace Catholic Community</a:t>
            </a:r>
          </a:p>
          <a:p>
            <a:pPr algn="ctr" defTabSz="914400">
              <a:defRPr sz="5600">
                <a:solidFill>
                  <a:srgbClr val="3366FF"/>
                </a:solidFill>
                <a:latin typeface="Marker Felt"/>
                <a:ea typeface="Marker Felt"/>
                <a:cs typeface="Marker Felt"/>
                <a:sym typeface="Marker Felt"/>
              </a:defRPr>
            </a:pPr>
            <a:r>
              <a:t>Plano, Texas</a:t>
            </a:r>
          </a:p>
          <a:p>
            <a:pPr algn="ctr" defTabSz="914400">
              <a:defRPr sz="4800">
                <a:solidFill>
                  <a:srgbClr val="3366FF"/>
                </a:solidFill>
                <a:latin typeface="Marker Felt"/>
                <a:ea typeface="Marker Felt"/>
                <a:cs typeface="Marker Felt"/>
                <a:sym typeface="Marker Felt"/>
              </a:defRPr>
            </a:pPr>
          </a:p>
          <a:p>
            <a:pPr algn="ctr" defTabSz="914400">
              <a:defRPr sz="6400">
                <a:solidFill>
                  <a:srgbClr val="3366FF"/>
                </a:solidFill>
                <a:latin typeface="Marker Felt"/>
                <a:ea typeface="Marker Felt"/>
                <a:cs typeface="Marker Felt"/>
                <a:sym typeface="Marker Felt"/>
              </a:defRPr>
            </a:pPr>
            <a:r>
              <a:t>Dallas Diocese Chapter “Council of the Year” !</a:t>
            </a:r>
          </a:p>
        </p:txBody>
      </p:sp>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1209"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1210"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Thank you.</a:t>
            </a:r>
          </a:p>
        </p:txBody>
      </p:sp>
      <p:sp>
        <p:nvSpPr>
          <p:cNvPr id="1211" name="SK Mike Courtney, Diocesan Deputy…"/>
          <p:cNvSpPr txBox="1"/>
          <p:nvPr/>
        </p:nvSpPr>
        <p:spPr>
          <a:xfrm>
            <a:off x="1956765" y="6408013"/>
            <a:ext cx="20470470" cy="31851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algn="ctr">
              <a:defRPr b="1" sz="10000">
                <a:latin typeface="Times"/>
                <a:ea typeface="Times"/>
                <a:cs typeface="Times"/>
                <a:sym typeface="Times"/>
              </a:defRPr>
            </a:pPr>
            <a:r>
              <a:t>SK Mike Courtney, Diocesan Deputy</a:t>
            </a:r>
          </a:p>
          <a:p>
            <a:pPr algn="ctr">
              <a:defRPr b="1" sz="10000">
                <a:latin typeface="Times"/>
                <a:ea typeface="Times"/>
                <a:cs typeface="Times"/>
                <a:sym typeface="Times"/>
              </a:defRPr>
            </a:pPr>
            <a:r>
              <a:t>Diocese of Dallas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object 12"/>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grpSp>
        <p:nvGrpSpPr>
          <p:cNvPr id="428" name="object 2"/>
          <p:cNvGrpSpPr/>
          <p:nvPr/>
        </p:nvGrpSpPr>
        <p:grpSpPr>
          <a:xfrm>
            <a:off x="3115054" y="12673582"/>
            <a:ext cx="18220944" cy="1042413"/>
            <a:chOff x="0" y="0"/>
            <a:chExt cx="18220943" cy="1042412"/>
          </a:xfrm>
        </p:grpSpPr>
        <p:sp>
          <p:nvSpPr>
            <p:cNvPr id="426" name="object 3"/>
            <p:cNvSpPr/>
            <p:nvPr/>
          </p:nvSpPr>
          <p:spPr>
            <a:xfrm>
              <a:off x="0" y="0"/>
              <a:ext cx="18220944" cy="1042413"/>
            </a:xfrm>
            <a:prstGeom prst="rect">
              <a:avLst/>
            </a:prstGeom>
            <a:solidFill>
              <a:srgbClr val="000000"/>
            </a:solidFill>
            <a:ln w="12700" cap="flat">
              <a:noFill/>
              <a:miter lim="400000"/>
            </a:ln>
            <a:effectLst/>
          </p:spPr>
          <p:txBody>
            <a:bodyPr wrap="square" lIns="91439" tIns="91439" rIns="91439" bIns="91439" numCol="1" anchor="t">
              <a:noAutofit/>
            </a:bodyPr>
            <a:lstStyle/>
            <a:p>
              <a:pPr>
                <a:defRPr sz="3600">
                  <a:latin typeface="Calibri"/>
                  <a:ea typeface="Calibri"/>
                  <a:cs typeface="Calibri"/>
                  <a:sym typeface="Calibri"/>
                </a:defRPr>
              </a:pPr>
            </a:p>
          </p:txBody>
        </p:sp>
        <p:sp>
          <p:nvSpPr>
            <p:cNvPr id="427" name="object 4"/>
            <p:cNvSpPr/>
            <p:nvPr/>
          </p:nvSpPr>
          <p:spPr>
            <a:xfrm>
              <a:off x="0" y="0"/>
              <a:ext cx="18220944" cy="1042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path>
              </a:pathLst>
            </a:custGeom>
            <a:noFill/>
            <a:ln w="50800" cap="flat">
              <a:solidFill>
                <a:srgbClr val="385D89"/>
              </a:solidFill>
              <a:prstDash val="solid"/>
              <a:round/>
            </a:ln>
            <a:effectLst/>
          </p:spPr>
          <p:txBody>
            <a:bodyPr wrap="square" lIns="91439" tIns="91439" rIns="91439" bIns="91439" numCol="1" anchor="t">
              <a:noAutofit/>
            </a:bodyPr>
            <a:lstStyle/>
            <a:p>
              <a:pPr>
                <a:defRPr sz="3600">
                  <a:latin typeface="Calibri"/>
                  <a:ea typeface="Calibri"/>
                  <a:cs typeface="Calibri"/>
                  <a:sym typeface="Calibri"/>
                </a:defRPr>
              </a:pPr>
            </a:p>
          </p:txBody>
        </p:sp>
      </p:grpSp>
      <p:grpSp>
        <p:nvGrpSpPr>
          <p:cNvPr id="431" name="object 5"/>
          <p:cNvGrpSpPr/>
          <p:nvPr/>
        </p:nvGrpSpPr>
        <p:grpSpPr>
          <a:xfrm>
            <a:off x="3048000" y="12192"/>
            <a:ext cx="18288000" cy="1359406"/>
            <a:chOff x="0" y="0"/>
            <a:chExt cx="18288000" cy="1359405"/>
          </a:xfrm>
        </p:grpSpPr>
        <p:sp>
          <p:nvSpPr>
            <p:cNvPr id="429" name="object 6"/>
            <p:cNvSpPr/>
            <p:nvPr/>
          </p:nvSpPr>
          <p:spPr>
            <a:xfrm>
              <a:off x="0" y="0"/>
              <a:ext cx="18288000" cy="1359406"/>
            </a:xfrm>
            <a:prstGeom prst="rect">
              <a:avLst/>
            </a:prstGeom>
            <a:solidFill>
              <a:srgbClr val="000000"/>
            </a:solidFill>
            <a:ln w="12700" cap="flat">
              <a:noFill/>
              <a:miter lim="400000"/>
            </a:ln>
            <a:effectLst/>
          </p:spPr>
          <p:txBody>
            <a:bodyPr wrap="square" lIns="91439" tIns="91439" rIns="91439" bIns="91439" numCol="1" anchor="t">
              <a:noAutofit/>
            </a:bodyPr>
            <a:lstStyle/>
            <a:p>
              <a:pPr>
                <a:defRPr sz="3600">
                  <a:latin typeface="Calibri"/>
                  <a:ea typeface="Calibri"/>
                  <a:cs typeface="Calibri"/>
                  <a:sym typeface="Calibri"/>
                </a:defRPr>
              </a:pPr>
            </a:p>
          </p:txBody>
        </p:sp>
        <p:sp>
          <p:nvSpPr>
            <p:cNvPr id="430" name="object 7"/>
            <p:cNvSpPr/>
            <p:nvPr/>
          </p:nvSpPr>
          <p:spPr>
            <a:xfrm>
              <a:off x="0" y="0"/>
              <a:ext cx="18288000" cy="1359406"/>
            </a:xfrm>
            <a:prstGeom prst="rect">
              <a:avLst/>
            </a:prstGeom>
            <a:noFill/>
            <a:ln w="50800" cap="flat">
              <a:solidFill>
                <a:srgbClr val="385D89"/>
              </a:solidFill>
              <a:prstDash val="solid"/>
              <a:round/>
            </a:ln>
            <a:effectLst/>
          </p:spPr>
          <p:txBody>
            <a:bodyPr wrap="square" lIns="91439" tIns="91439" rIns="91439" bIns="91439" numCol="1" anchor="t">
              <a:noAutofit/>
            </a:bodyPr>
            <a:lstStyle/>
            <a:p>
              <a:pPr>
                <a:defRPr sz="3600">
                  <a:latin typeface="Calibri"/>
                  <a:ea typeface="Calibri"/>
                  <a:cs typeface="Calibri"/>
                  <a:sym typeface="Calibri"/>
                </a:defRPr>
              </a:pPr>
            </a:p>
          </p:txBody>
        </p:sp>
      </p:grpSp>
      <p:sp>
        <p:nvSpPr>
          <p:cNvPr id="432" name="object 8"/>
          <p:cNvSpPr txBox="1"/>
          <p:nvPr>
            <p:ph type="title"/>
          </p:nvPr>
        </p:nvSpPr>
        <p:spPr>
          <a:xfrm>
            <a:off x="5237173" y="251458"/>
            <a:ext cx="13909650" cy="782318"/>
          </a:xfrm>
          <a:prstGeom prst="rect">
            <a:avLst/>
          </a:prstGeom>
        </p:spPr>
        <p:txBody>
          <a:bodyPr/>
          <a:lstStyle/>
          <a:p>
            <a:pPr indent="21590">
              <a:spcBef>
                <a:spcPts val="200"/>
              </a:spcBef>
              <a:tabLst>
                <a:tab pos="8305800" algn="l"/>
              </a:tabLst>
              <a:defRPr spc="-200">
                <a:effectLst/>
              </a:defRPr>
            </a:pPr>
            <a:r>
              <a:t>KNIGHTS OF </a:t>
            </a:r>
            <a:r>
              <a:rPr spc="-400"/>
              <a:t>COLUMBUS	</a:t>
            </a:r>
            <a:r>
              <a:t>Texas State </a:t>
            </a:r>
            <a:r>
              <a:rPr spc="-400"/>
              <a:t>Council</a:t>
            </a:r>
          </a:p>
        </p:txBody>
      </p:sp>
      <p:sp>
        <p:nvSpPr>
          <p:cNvPr id="433" name="object 9"/>
          <p:cNvSpPr txBox="1"/>
          <p:nvPr/>
        </p:nvSpPr>
        <p:spPr>
          <a:xfrm>
            <a:off x="5139739" y="1828444"/>
            <a:ext cx="14105889" cy="11351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defRPr b="1" spc="-850" sz="8000">
                <a:solidFill>
                  <a:srgbClr val="FF0000"/>
                </a:solidFill>
                <a:latin typeface="Arial"/>
                <a:ea typeface="Arial"/>
                <a:cs typeface="Arial"/>
                <a:sym typeface="Arial"/>
              </a:defRPr>
            </a:pPr>
            <a:r>
              <a:t>P</a:t>
            </a:r>
            <a:r>
              <a:rPr spc="-590"/>
              <a:t>r</a:t>
            </a:r>
            <a:r>
              <a:rPr spc="-580"/>
              <a:t>o</a:t>
            </a:r>
            <a:r>
              <a:rPr spc="-220"/>
              <a:t>-</a:t>
            </a:r>
            <a:r>
              <a:rPr spc="-690"/>
              <a:t>Li</a:t>
            </a:r>
            <a:r>
              <a:rPr spc="-639"/>
              <a:t>f</a:t>
            </a:r>
            <a:r>
              <a:rPr spc="-419"/>
              <a:t>e</a:t>
            </a:r>
            <a:r>
              <a:rPr spc="-520"/>
              <a:t> </a:t>
            </a:r>
            <a:r>
              <a:rPr spc="-209"/>
              <a:t>-</a:t>
            </a:r>
            <a:r>
              <a:rPr spc="-408"/>
              <a:t> </a:t>
            </a:r>
            <a:r>
              <a:rPr spc="-760"/>
              <a:t>T</a:t>
            </a:r>
            <a:r>
              <a:rPr spc="-740"/>
              <a:t>h</a:t>
            </a:r>
            <a:r>
              <a:rPr spc="-419"/>
              <a:t>e</a:t>
            </a:r>
            <a:r>
              <a:rPr spc="-508"/>
              <a:t> </a:t>
            </a:r>
            <a:r>
              <a:rPr spc="-760"/>
              <a:t>Choic</a:t>
            </a:r>
            <a:r>
              <a:rPr spc="-750"/>
              <a:t>e</a:t>
            </a:r>
            <a:r>
              <a:rPr spc="-508"/>
              <a:t> </a:t>
            </a:r>
            <a:r>
              <a:rPr spc="-760"/>
              <a:t>is</a:t>
            </a:r>
            <a:r>
              <a:rPr spc="-408"/>
              <a:t> </a:t>
            </a:r>
            <a:r>
              <a:rPr spc="-570"/>
              <a:t>u</a:t>
            </a:r>
            <a:r>
              <a:rPr spc="-590"/>
              <a:t>p</a:t>
            </a:r>
            <a:r>
              <a:rPr spc="-480"/>
              <a:t> </a:t>
            </a:r>
            <a:r>
              <a:rPr spc="9"/>
              <a:t>t</a:t>
            </a:r>
            <a:r>
              <a:rPr spc="-580"/>
              <a:t>o</a:t>
            </a:r>
            <a:r>
              <a:rPr spc="-440"/>
              <a:t> </a:t>
            </a:r>
            <a:r>
              <a:rPr spc="-770"/>
              <a:t>y</a:t>
            </a:r>
            <a:r>
              <a:rPr spc="-408"/>
              <a:t>ou!</a:t>
            </a:r>
          </a:p>
        </p:txBody>
      </p:sp>
      <p:pic>
        <p:nvPicPr>
          <p:cNvPr id="434" name="object 10" descr="object 10"/>
          <p:cNvPicPr>
            <a:picLocks noChangeAspect="1"/>
          </p:cNvPicPr>
          <p:nvPr/>
        </p:nvPicPr>
        <p:blipFill>
          <a:blip r:embed="rId2">
            <a:extLst/>
          </a:blip>
          <a:stretch>
            <a:fillRect/>
          </a:stretch>
        </p:blipFill>
        <p:spPr>
          <a:xfrm>
            <a:off x="6480045" y="3352800"/>
            <a:ext cx="11430001" cy="8631935"/>
          </a:xfrm>
          <a:prstGeom prst="rect">
            <a:avLst/>
          </a:prstGeom>
          <a:ln w="12700">
            <a:miter lim="400000"/>
          </a:ln>
        </p:spPr>
      </p:pic>
      <p:sp>
        <p:nvSpPr>
          <p:cNvPr id="435" name="object 11"/>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302" name="TextBox 1"/>
          <p:cNvSpPr txBox="1"/>
          <p:nvPr/>
        </p:nvSpPr>
        <p:spPr>
          <a:xfrm>
            <a:off x="1040900" y="4211424"/>
            <a:ext cx="11887201" cy="8519149"/>
          </a:xfrm>
          <a:prstGeom prst="rect">
            <a:avLst/>
          </a:prstGeom>
          <a:ln w="12700">
            <a:miter lim="400000"/>
          </a:ln>
          <a:extLst>
            <a:ext uri="{C572A759-6A51-4108-AA02-DFA0A04FC94B}">
              <ma14:wrappingTextBoxFlag xmlns:ma14="http://schemas.microsoft.com/office/mac/drawingml/2011/main" val="1"/>
            </a:ext>
          </a:extLst>
        </p:spPr>
        <p:txBody>
          <a:bodyPr lIns="68573" tIns="68573" rIns="68573" bIns="68573">
            <a:spAutoFit/>
          </a:bodyPr>
          <a:lstStyle/>
          <a:p>
            <a:pPr lvl="1" marL="457200" indent="-457200">
              <a:spcBef>
                <a:spcPts val="600"/>
              </a:spcBef>
              <a:buSzPct val="100000"/>
              <a:buFont typeface="Arial"/>
              <a:buChar char="•"/>
              <a:defRPr sz="4000">
                <a:latin typeface="+mn-lt"/>
                <a:ea typeface="+mn-ea"/>
                <a:cs typeface="+mn-cs"/>
                <a:sym typeface="Calisto MT"/>
              </a:defRPr>
            </a:pPr>
            <a:r>
              <a:rPr b="1"/>
              <a:t>9:00</a:t>
            </a:r>
            <a:r>
              <a:t> –Call To Order –Mike Courtney </a:t>
            </a:r>
            <a:br/>
            <a:r>
              <a:t>Opening Prayer –Fr. Joseph Mehan, DDC Chaplain</a:t>
            </a:r>
            <a:br/>
            <a:r>
              <a:t>Pledge of Allegiance –SK Ken Franch </a:t>
            </a:r>
          </a:p>
          <a:p>
            <a:pPr marL="457200" indent="-457200">
              <a:spcBef>
                <a:spcPts val="600"/>
              </a:spcBef>
              <a:buSzPct val="100000"/>
              <a:buFont typeface="Arial"/>
              <a:buChar char="•"/>
              <a:defRPr sz="4000">
                <a:latin typeface="+mn-lt"/>
                <a:ea typeface="+mn-ea"/>
                <a:cs typeface="+mn-cs"/>
                <a:sym typeface="Calisto MT"/>
              </a:defRPr>
            </a:pPr>
            <a:r>
              <a:rPr b="1"/>
              <a:t>9:05</a:t>
            </a:r>
            <a:r>
              <a:t> Welcome –Mike Courtney Diocesan Deputy Diocese of Dallas </a:t>
            </a:r>
          </a:p>
          <a:p>
            <a:pPr marL="457200" indent="-457200">
              <a:spcBef>
                <a:spcPts val="600"/>
              </a:spcBef>
              <a:buSzPct val="100000"/>
              <a:buFont typeface="Arial"/>
              <a:buChar char="•"/>
              <a:defRPr sz="4000">
                <a:latin typeface="+mn-lt"/>
                <a:ea typeface="+mn-ea"/>
                <a:cs typeface="+mn-cs"/>
                <a:sym typeface="Calisto MT"/>
              </a:defRPr>
            </a:pPr>
            <a:r>
              <a:rPr b="1"/>
              <a:t>9:15</a:t>
            </a:r>
            <a:r>
              <a:t> American Wheelchair Mission –Bill Weber –Program Chairman TX </a:t>
            </a:r>
          </a:p>
          <a:p>
            <a:pPr marL="457200" indent="-457200">
              <a:spcBef>
                <a:spcPts val="600"/>
              </a:spcBef>
              <a:buSzPct val="100000"/>
              <a:buFont typeface="Arial"/>
              <a:buChar char="•"/>
              <a:defRPr sz="4000">
                <a:latin typeface="+mn-lt"/>
                <a:ea typeface="+mn-ea"/>
                <a:cs typeface="+mn-cs"/>
                <a:sym typeface="Calisto MT"/>
              </a:defRPr>
            </a:pPr>
            <a:r>
              <a:rPr b="1"/>
              <a:t>9:25</a:t>
            </a:r>
            <a:r>
              <a:t> Bob Stras Annual Basketball Tournament –Jake Fleischer </a:t>
            </a:r>
          </a:p>
          <a:p>
            <a:pPr marL="457200" indent="-457200">
              <a:spcBef>
                <a:spcPts val="600"/>
              </a:spcBef>
              <a:buSzPct val="100000"/>
              <a:buFont typeface="Arial"/>
              <a:buChar char="•"/>
              <a:defRPr sz="4000">
                <a:latin typeface="+mn-lt"/>
                <a:ea typeface="+mn-ea"/>
                <a:cs typeface="+mn-cs"/>
                <a:sym typeface="Calisto MT"/>
              </a:defRPr>
            </a:pPr>
            <a:r>
              <a:rPr b="1"/>
              <a:t>9:35</a:t>
            </a:r>
            <a:r>
              <a:t> Tom Clark –Pro-Life</a:t>
            </a:r>
          </a:p>
          <a:p>
            <a:pPr marL="457200" indent="-457200">
              <a:spcBef>
                <a:spcPts val="600"/>
              </a:spcBef>
              <a:buSzPct val="100000"/>
              <a:buFont typeface="Arial"/>
              <a:buChar char="•"/>
              <a:defRPr sz="4000">
                <a:latin typeface="+mn-lt"/>
                <a:ea typeface="+mn-ea"/>
                <a:cs typeface="+mn-cs"/>
                <a:sym typeface="Calisto MT"/>
              </a:defRPr>
            </a:pPr>
            <a:r>
              <a:rPr b="1"/>
              <a:t>9:45</a:t>
            </a:r>
            <a:r>
              <a:t> State Presentation –Bill Tillotson –Star Council Director </a:t>
            </a:r>
          </a:p>
          <a:p>
            <a:pPr marL="457200" indent="-457200">
              <a:spcBef>
                <a:spcPts val="600"/>
              </a:spcBef>
              <a:buSzPct val="100000"/>
              <a:buFont typeface="Arial"/>
              <a:buChar char="•"/>
              <a:defRPr sz="4000">
                <a:latin typeface="+mn-lt"/>
                <a:ea typeface="+mn-ea"/>
                <a:cs typeface="+mn-cs"/>
                <a:sym typeface="Calisto MT"/>
              </a:defRPr>
            </a:pPr>
            <a:r>
              <a:t>Break –TBD</a:t>
            </a:r>
          </a:p>
        </p:txBody>
      </p:sp>
      <p:sp>
        <p:nvSpPr>
          <p:cNvPr id="303" name="TextBox 2"/>
          <p:cNvSpPr txBox="1"/>
          <p:nvPr/>
        </p:nvSpPr>
        <p:spPr>
          <a:xfrm>
            <a:off x="13210557" y="4211424"/>
            <a:ext cx="10132543" cy="6842749"/>
          </a:xfrm>
          <a:prstGeom prst="rect">
            <a:avLst/>
          </a:prstGeom>
          <a:ln w="12700">
            <a:miter lim="400000"/>
          </a:ln>
          <a:extLst>
            <a:ext uri="{C572A759-6A51-4108-AA02-DFA0A04FC94B}">
              <ma14:wrappingTextBoxFlag xmlns:ma14="http://schemas.microsoft.com/office/mac/drawingml/2011/main" val="1"/>
            </a:ext>
          </a:extLst>
        </p:spPr>
        <p:txBody>
          <a:bodyPr lIns="68573" tIns="68573" rIns="68573" bIns="68573">
            <a:spAutoFit/>
          </a:bodyPr>
          <a:lstStyle/>
          <a:p>
            <a:pPr marL="457200" indent="-457200">
              <a:spcBef>
                <a:spcPts val="600"/>
              </a:spcBef>
              <a:buSzPct val="100000"/>
              <a:buFont typeface="Arial"/>
              <a:buChar char="•"/>
              <a:defRPr sz="4000">
                <a:latin typeface="+mn-lt"/>
                <a:ea typeface="+mn-ea"/>
                <a:cs typeface="+mn-cs"/>
                <a:sym typeface="Calisto MT"/>
              </a:defRPr>
            </a:pPr>
            <a:r>
              <a:rPr b="1"/>
              <a:t>11:25</a:t>
            </a:r>
            <a:r>
              <a:t> KofC Insurance -John Regan </a:t>
            </a:r>
          </a:p>
          <a:p>
            <a:pPr marL="457200" indent="-457200">
              <a:spcBef>
                <a:spcPts val="600"/>
              </a:spcBef>
              <a:buSzPct val="100000"/>
              <a:buFont typeface="Arial"/>
              <a:buChar char="•"/>
              <a:defRPr sz="4000">
                <a:latin typeface="+mn-lt"/>
                <a:ea typeface="+mn-ea"/>
                <a:cs typeface="+mn-cs"/>
                <a:sym typeface="Calisto MT"/>
              </a:defRPr>
            </a:pPr>
            <a:r>
              <a:rPr b="1"/>
              <a:t>11:40</a:t>
            </a:r>
            <a:r>
              <a:t> Emergency Response Harry Storey</a:t>
            </a:r>
          </a:p>
          <a:p>
            <a:pPr marL="457200" indent="-457200">
              <a:spcBef>
                <a:spcPts val="600"/>
              </a:spcBef>
              <a:buSzPct val="100000"/>
              <a:buFont typeface="Arial"/>
              <a:buChar char="•"/>
              <a:defRPr sz="4000">
                <a:latin typeface="+mn-lt"/>
                <a:ea typeface="+mn-ea"/>
                <a:cs typeface="+mn-cs"/>
                <a:sym typeface="Calisto MT"/>
              </a:defRPr>
            </a:pPr>
            <a:r>
              <a:rPr b="1"/>
              <a:t>11:50</a:t>
            </a:r>
            <a:r>
              <a:t> Fourth Degree –DM SK Ken Franch </a:t>
            </a:r>
          </a:p>
          <a:p>
            <a:pPr marL="457200" indent="-457200">
              <a:spcBef>
                <a:spcPts val="600"/>
              </a:spcBef>
              <a:buSzPct val="100000"/>
              <a:buFont typeface="Arial"/>
              <a:buChar char="•"/>
              <a:defRPr sz="4000">
                <a:latin typeface="+mn-lt"/>
                <a:ea typeface="+mn-ea"/>
                <a:cs typeface="+mn-cs"/>
                <a:sym typeface="Calisto MT"/>
              </a:defRPr>
            </a:pPr>
            <a:r>
              <a:rPr b="1"/>
              <a:t>12:00</a:t>
            </a:r>
            <a:r>
              <a:t> RSVP –John Little </a:t>
            </a:r>
          </a:p>
          <a:p>
            <a:pPr marL="457200" indent="-457200">
              <a:spcBef>
                <a:spcPts val="600"/>
              </a:spcBef>
              <a:buSzPct val="100000"/>
              <a:buFont typeface="Arial"/>
              <a:buChar char="•"/>
              <a:defRPr sz="4000">
                <a:latin typeface="+mn-lt"/>
                <a:ea typeface="+mn-ea"/>
                <a:cs typeface="+mn-cs"/>
                <a:sym typeface="Calisto MT"/>
              </a:defRPr>
            </a:pPr>
            <a:r>
              <a:rPr b="1"/>
              <a:t>12:10</a:t>
            </a:r>
            <a:r>
              <a:t> Committee 1000 –Mike Green </a:t>
            </a:r>
          </a:p>
          <a:p>
            <a:pPr marL="457200" indent="-457200">
              <a:spcBef>
                <a:spcPts val="600"/>
              </a:spcBef>
              <a:buSzPct val="100000"/>
              <a:buFont typeface="Arial"/>
              <a:buChar char="•"/>
              <a:defRPr sz="4000">
                <a:latin typeface="+mn-lt"/>
                <a:ea typeface="+mn-ea"/>
                <a:cs typeface="+mn-cs"/>
                <a:sym typeface="Calisto MT"/>
              </a:defRPr>
            </a:pPr>
            <a:r>
              <a:rPr b="1"/>
              <a:t>12:20</a:t>
            </a:r>
            <a:r>
              <a:t> Membership –Pat Conway </a:t>
            </a:r>
          </a:p>
          <a:p>
            <a:pPr marL="457200" indent="-457200">
              <a:spcBef>
                <a:spcPts val="600"/>
              </a:spcBef>
              <a:buSzPct val="100000"/>
              <a:buFont typeface="Arial"/>
              <a:buChar char="•"/>
              <a:defRPr sz="4000">
                <a:latin typeface="+mn-lt"/>
                <a:ea typeface="+mn-ea"/>
                <a:cs typeface="+mn-cs"/>
                <a:sym typeface="Calisto MT"/>
              </a:defRPr>
            </a:pPr>
            <a:r>
              <a:rPr b="1"/>
              <a:t>12:30</a:t>
            </a:r>
            <a:r>
              <a:t> Spanish Initiative –ED Diaz, Nick Flores, Eddie Castillo </a:t>
            </a:r>
          </a:p>
          <a:p>
            <a:pPr marL="457200" indent="-457200">
              <a:spcBef>
                <a:spcPts val="600"/>
              </a:spcBef>
              <a:buSzPct val="100000"/>
              <a:buFont typeface="Arial"/>
              <a:buChar char="•"/>
              <a:defRPr sz="4000">
                <a:latin typeface="+mn-lt"/>
                <a:ea typeface="+mn-ea"/>
                <a:cs typeface="+mn-cs"/>
                <a:sym typeface="Calisto MT"/>
              </a:defRPr>
            </a:pPr>
            <a:r>
              <a:rPr b="1"/>
              <a:t>12:45</a:t>
            </a:r>
            <a:r>
              <a:t> DDC Jake Fleischer </a:t>
            </a:r>
          </a:p>
          <a:p>
            <a:pPr marL="457200" indent="-457200">
              <a:spcBef>
                <a:spcPts val="600"/>
              </a:spcBef>
              <a:buSzPct val="100000"/>
              <a:buFont typeface="Arial"/>
              <a:buChar char="•"/>
              <a:defRPr sz="4000">
                <a:latin typeface="+mn-lt"/>
                <a:ea typeface="+mn-ea"/>
                <a:cs typeface="+mn-cs"/>
                <a:sym typeface="Calisto MT"/>
              </a:defRPr>
            </a:pPr>
            <a:r>
              <a:rPr b="1"/>
              <a:t>1:00</a:t>
            </a:r>
            <a:r>
              <a:t> Wrap Up –Mike Courtney</a:t>
            </a:r>
          </a:p>
        </p:txBody>
      </p:sp>
      <p:sp>
        <p:nvSpPr>
          <p:cNvPr id="304"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305"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Diocese of Dallas Mid-Year Meeting August 6, 2022</a:t>
            </a:r>
          </a:p>
        </p:txBody>
      </p:sp>
      <p:sp>
        <p:nvSpPr>
          <p:cNvPr id="306" name="AGENDA"/>
          <p:cNvSpPr txBox="1"/>
          <p:nvPr/>
        </p:nvSpPr>
        <p:spPr>
          <a:xfrm>
            <a:off x="10638560" y="2772529"/>
            <a:ext cx="4112397" cy="12293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lvl1pPr>
              <a:defRPr b="1" sz="7200">
                <a:latin typeface="Times"/>
                <a:ea typeface="Times"/>
                <a:cs typeface="Times"/>
                <a:sym typeface="Times"/>
              </a:defRPr>
            </a:lvl1pPr>
          </a:lstStyle>
          <a:p>
            <a:pPr/>
            <a:r>
              <a:t>AGENDA</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object 12"/>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grpSp>
        <p:nvGrpSpPr>
          <p:cNvPr id="440" name="object 2"/>
          <p:cNvGrpSpPr/>
          <p:nvPr/>
        </p:nvGrpSpPr>
        <p:grpSpPr>
          <a:xfrm>
            <a:off x="3096768" y="12649197"/>
            <a:ext cx="18239232" cy="1066797"/>
            <a:chOff x="0" y="0"/>
            <a:chExt cx="18239231" cy="1066796"/>
          </a:xfrm>
        </p:grpSpPr>
        <p:sp>
          <p:nvSpPr>
            <p:cNvPr id="438" name="object 3"/>
            <p:cNvSpPr/>
            <p:nvPr/>
          </p:nvSpPr>
          <p:spPr>
            <a:xfrm>
              <a:off x="0" y="0"/>
              <a:ext cx="18239231" cy="1066797"/>
            </a:xfrm>
            <a:prstGeom prst="rect">
              <a:avLst/>
            </a:prstGeom>
            <a:solidFill>
              <a:srgbClr val="000000"/>
            </a:solidFill>
            <a:ln w="12700" cap="flat">
              <a:noFill/>
              <a:miter lim="400000"/>
            </a:ln>
            <a:effectLst/>
          </p:spPr>
          <p:txBody>
            <a:bodyPr wrap="square" lIns="91439" tIns="91439" rIns="91439" bIns="91439" numCol="1" anchor="t">
              <a:noAutofit/>
            </a:bodyPr>
            <a:lstStyle/>
            <a:p>
              <a:pPr>
                <a:defRPr sz="3600">
                  <a:latin typeface="Calibri"/>
                  <a:ea typeface="Calibri"/>
                  <a:cs typeface="Calibri"/>
                  <a:sym typeface="Calibri"/>
                </a:defRPr>
              </a:pPr>
            </a:p>
          </p:txBody>
        </p:sp>
        <p:sp>
          <p:nvSpPr>
            <p:cNvPr id="439" name="object 4"/>
            <p:cNvSpPr/>
            <p:nvPr/>
          </p:nvSpPr>
          <p:spPr>
            <a:xfrm>
              <a:off x="0" y="0"/>
              <a:ext cx="18239232" cy="10667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path>
              </a:pathLst>
            </a:custGeom>
            <a:noFill/>
            <a:ln w="50800" cap="flat">
              <a:solidFill>
                <a:srgbClr val="385D89"/>
              </a:solidFill>
              <a:prstDash val="solid"/>
              <a:round/>
            </a:ln>
            <a:effectLst/>
          </p:spPr>
          <p:txBody>
            <a:bodyPr wrap="square" lIns="91439" tIns="91439" rIns="91439" bIns="91439" numCol="1" anchor="t">
              <a:noAutofit/>
            </a:bodyPr>
            <a:lstStyle/>
            <a:p>
              <a:pPr>
                <a:defRPr sz="3600">
                  <a:latin typeface="Calibri"/>
                  <a:ea typeface="Calibri"/>
                  <a:cs typeface="Calibri"/>
                  <a:sym typeface="Calibri"/>
                </a:defRPr>
              </a:pPr>
            </a:p>
          </p:txBody>
        </p:sp>
      </p:grpSp>
      <p:grpSp>
        <p:nvGrpSpPr>
          <p:cNvPr id="443" name="object 5"/>
          <p:cNvGrpSpPr/>
          <p:nvPr/>
        </p:nvGrpSpPr>
        <p:grpSpPr>
          <a:xfrm>
            <a:off x="3048000" y="12192"/>
            <a:ext cx="18288000" cy="1359406"/>
            <a:chOff x="0" y="0"/>
            <a:chExt cx="18288000" cy="1359405"/>
          </a:xfrm>
        </p:grpSpPr>
        <p:sp>
          <p:nvSpPr>
            <p:cNvPr id="441" name="object 6"/>
            <p:cNvSpPr/>
            <p:nvPr/>
          </p:nvSpPr>
          <p:spPr>
            <a:xfrm>
              <a:off x="0" y="0"/>
              <a:ext cx="18288000" cy="1359406"/>
            </a:xfrm>
            <a:prstGeom prst="rect">
              <a:avLst/>
            </a:prstGeom>
            <a:solidFill>
              <a:srgbClr val="000000"/>
            </a:solidFill>
            <a:ln w="12700" cap="flat">
              <a:noFill/>
              <a:miter lim="400000"/>
            </a:ln>
            <a:effectLst/>
          </p:spPr>
          <p:txBody>
            <a:bodyPr wrap="square" lIns="91439" tIns="91439" rIns="91439" bIns="91439" numCol="1" anchor="t">
              <a:noAutofit/>
            </a:bodyPr>
            <a:lstStyle/>
            <a:p>
              <a:pPr>
                <a:defRPr sz="3600">
                  <a:latin typeface="Calibri"/>
                  <a:ea typeface="Calibri"/>
                  <a:cs typeface="Calibri"/>
                  <a:sym typeface="Calibri"/>
                </a:defRPr>
              </a:pPr>
            </a:p>
          </p:txBody>
        </p:sp>
        <p:sp>
          <p:nvSpPr>
            <p:cNvPr id="442" name="object 7"/>
            <p:cNvSpPr/>
            <p:nvPr/>
          </p:nvSpPr>
          <p:spPr>
            <a:xfrm>
              <a:off x="0" y="0"/>
              <a:ext cx="18288000" cy="1359406"/>
            </a:xfrm>
            <a:prstGeom prst="rect">
              <a:avLst/>
            </a:prstGeom>
            <a:noFill/>
            <a:ln w="50800" cap="flat">
              <a:solidFill>
                <a:srgbClr val="385D89"/>
              </a:solidFill>
              <a:prstDash val="solid"/>
              <a:round/>
            </a:ln>
            <a:effectLst/>
          </p:spPr>
          <p:txBody>
            <a:bodyPr wrap="square" lIns="91439" tIns="91439" rIns="91439" bIns="91439" numCol="1" anchor="t">
              <a:noAutofit/>
            </a:bodyPr>
            <a:lstStyle/>
            <a:p>
              <a:pPr>
                <a:defRPr sz="3600">
                  <a:latin typeface="Calibri"/>
                  <a:ea typeface="Calibri"/>
                  <a:cs typeface="Calibri"/>
                  <a:sym typeface="Calibri"/>
                </a:defRPr>
              </a:pPr>
            </a:p>
          </p:txBody>
        </p:sp>
      </p:grpSp>
      <p:sp>
        <p:nvSpPr>
          <p:cNvPr id="444" name="object 8"/>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445" name="object 11"/>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446" name="object 9"/>
          <p:cNvSpPr txBox="1"/>
          <p:nvPr>
            <p:ph type="title"/>
          </p:nvPr>
        </p:nvSpPr>
        <p:spPr>
          <a:xfrm>
            <a:off x="10542521" y="1828444"/>
            <a:ext cx="3304541" cy="1273811"/>
          </a:xfrm>
          <a:prstGeom prst="rect">
            <a:avLst/>
          </a:prstGeom>
        </p:spPr>
        <p:txBody>
          <a:bodyPr/>
          <a:lstStyle/>
          <a:p>
            <a:pPr indent="12700">
              <a:spcBef>
                <a:spcPts val="200"/>
              </a:spcBef>
              <a:defRPr spc="-1000">
                <a:effectLst/>
              </a:defRPr>
            </a:pPr>
            <a:r>
              <a:t>P</a:t>
            </a:r>
            <a:r>
              <a:rPr spc="-600"/>
              <a:t>ro</a:t>
            </a:r>
            <a:r>
              <a:rPr spc="-400"/>
              <a:t>-</a:t>
            </a:r>
            <a:r>
              <a:rPr spc="-800"/>
              <a:t>Lif</a:t>
            </a:r>
            <a:r>
              <a:rPr spc="-600"/>
              <a:t>e</a:t>
            </a:r>
          </a:p>
        </p:txBody>
      </p:sp>
      <p:sp>
        <p:nvSpPr>
          <p:cNvPr id="447" name="object 10"/>
          <p:cNvSpPr txBox="1"/>
          <p:nvPr/>
        </p:nvSpPr>
        <p:spPr>
          <a:xfrm>
            <a:off x="5014771" y="3337204"/>
            <a:ext cx="14469112" cy="85078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409313" indent="-915668">
              <a:buSzPct val="100000"/>
              <a:buFont typeface="Arial"/>
              <a:buChar char="•"/>
              <a:tabLst>
                <a:tab pos="5892800" algn="l"/>
                <a:tab pos="5892800" algn="l"/>
              </a:tabLst>
              <a:defRPr b="1" spc="-839" sz="6400">
                <a:solidFill>
                  <a:srgbClr val="0000FF"/>
                </a:solidFill>
                <a:latin typeface="Arial"/>
                <a:ea typeface="Arial"/>
                <a:cs typeface="Arial"/>
                <a:sym typeface="Arial"/>
              </a:defRPr>
            </a:pPr>
            <a:r>
              <a:t>A</a:t>
            </a:r>
            <a:r>
              <a:rPr spc="-1260"/>
              <a:t>C</a:t>
            </a:r>
            <a:r>
              <a:rPr spc="-1150"/>
              <a:t>E</a:t>
            </a:r>
            <a:r>
              <a:rPr spc="-310"/>
              <a:t> </a:t>
            </a:r>
            <a:r>
              <a:rPr spc="-250"/>
              <a:t>W</a:t>
            </a:r>
            <a:r>
              <a:rPr spc="-650"/>
              <a:t>ings</a:t>
            </a:r>
          </a:p>
          <a:p>
            <a:pPr marL="1149984" indent="-915668">
              <a:buSzPct val="100000"/>
              <a:buFont typeface="Arial"/>
              <a:buChar char="•"/>
              <a:tabLst>
                <a:tab pos="1371600" algn="l"/>
                <a:tab pos="1371600" algn="l"/>
              </a:tabLst>
              <a:defRPr b="1" spc="-590" sz="6400">
                <a:solidFill>
                  <a:srgbClr val="0000FF"/>
                </a:solidFill>
                <a:latin typeface="Arial"/>
                <a:ea typeface="Arial"/>
                <a:cs typeface="Arial"/>
                <a:sym typeface="Arial"/>
              </a:defRPr>
            </a:pPr>
            <a:r>
              <a:t>H</a:t>
            </a:r>
            <a:r>
              <a:rPr spc="-480"/>
              <a:t>o</a:t>
            </a:r>
            <a:r>
              <a:rPr spc="-228"/>
              <a:t>w</a:t>
            </a:r>
            <a:r>
              <a:rPr spc="-310"/>
              <a:t> </a:t>
            </a:r>
            <a:r>
              <a:rPr spc="20"/>
              <a:t>t</a:t>
            </a:r>
            <a:r>
              <a:rPr spc="-480"/>
              <a:t>o</a:t>
            </a:r>
            <a:r>
              <a:rPr spc="-320"/>
              <a:t> </a:t>
            </a:r>
            <a:r>
              <a:rPr spc="-950"/>
              <a:t>g</a:t>
            </a:r>
            <a:r>
              <a:rPr spc="-400"/>
              <a:t>e</a:t>
            </a:r>
            <a:r>
              <a:rPr spc="80"/>
              <a:t>t</a:t>
            </a:r>
            <a:r>
              <a:rPr spc="-340"/>
              <a:t> </a:t>
            </a:r>
            <a:r>
              <a:rPr spc="-150"/>
              <a:t>t</a:t>
            </a:r>
            <a:r>
              <a:rPr spc="-300"/>
              <a:t>h</a:t>
            </a:r>
            <a:r>
              <a:rPr spc="-340"/>
              <a:t>e</a:t>
            </a:r>
            <a:r>
              <a:rPr spc="-520"/>
              <a:t>m</a:t>
            </a:r>
            <a:r>
              <a:rPr spc="-260"/>
              <a:t> </a:t>
            </a:r>
            <a:r>
              <a:rPr spc="-458"/>
              <a:t>and</a:t>
            </a:r>
            <a:r>
              <a:rPr spc="-360"/>
              <a:t> </a:t>
            </a:r>
            <a:r>
              <a:rPr spc="-408"/>
              <a:t>w</a:t>
            </a:r>
            <a:r>
              <a:rPr spc="-440"/>
              <a:t>h</a:t>
            </a:r>
            <a:r>
              <a:rPr spc="-540"/>
              <a:t>y</a:t>
            </a:r>
            <a:r>
              <a:rPr spc="-300"/>
              <a:t> </a:t>
            </a:r>
            <a:r>
              <a:t>y</a:t>
            </a:r>
            <a:r>
              <a:rPr spc="-469"/>
              <a:t>o</a:t>
            </a:r>
            <a:r>
              <a:rPr spc="-490"/>
              <a:t>u</a:t>
            </a:r>
            <a:r>
              <a:rPr spc="-360"/>
              <a:t> </a:t>
            </a:r>
            <a:r>
              <a:rPr spc="-720"/>
              <a:t>s</a:t>
            </a:r>
            <a:r>
              <a:rPr spc="-818"/>
              <a:t>h</a:t>
            </a:r>
            <a:r>
              <a:rPr spc="-469"/>
              <a:t>o</a:t>
            </a:r>
            <a:r>
              <a:rPr spc="-508"/>
              <a:t>u</a:t>
            </a:r>
            <a:r>
              <a:rPr spc="-350"/>
              <a:t>ld</a:t>
            </a:r>
          </a:p>
          <a:p>
            <a:pPr>
              <a:buClr>
                <a:srgbClr val="0000FF"/>
              </a:buClr>
              <a:buSzPct val="100000"/>
              <a:buFont typeface="Arial"/>
              <a:buChar char="•"/>
              <a:defRPr sz="6600">
                <a:latin typeface="Arial"/>
                <a:ea typeface="Arial"/>
                <a:cs typeface="Arial"/>
                <a:sym typeface="Arial"/>
              </a:defRPr>
            </a:pPr>
          </a:p>
          <a:p>
            <a:pPr lvl="1" marL="2211069" indent="-915668">
              <a:buSzPct val="100000"/>
              <a:buFont typeface="Arial"/>
              <a:buChar char="•"/>
              <a:tabLst>
                <a:tab pos="3505200" algn="l"/>
                <a:tab pos="3505200" algn="l"/>
              </a:tabLst>
              <a:defRPr b="1" spc="-550" sz="6400">
                <a:solidFill>
                  <a:srgbClr val="0000FF"/>
                </a:solidFill>
                <a:latin typeface="Arial"/>
                <a:ea typeface="Arial"/>
                <a:cs typeface="Arial"/>
                <a:sym typeface="Arial"/>
              </a:defRPr>
            </a:pPr>
            <a:r>
              <a:t>Th</a:t>
            </a:r>
            <a:r>
              <a:rPr spc="-500"/>
              <a:t>e</a:t>
            </a:r>
            <a:r>
              <a:rPr spc="-320"/>
              <a:t> </a:t>
            </a:r>
            <a:r>
              <a:rPr spc="-209"/>
              <a:t>Ult</a:t>
            </a:r>
            <a:r>
              <a:rPr spc="-330"/>
              <a:t>r</a:t>
            </a:r>
            <a:r>
              <a:rPr spc="-620"/>
              <a:t>as</a:t>
            </a:r>
            <a:r>
              <a:rPr spc="-660"/>
              <a:t>o</a:t>
            </a:r>
            <a:r>
              <a:rPr spc="-520"/>
              <a:t>un</a:t>
            </a:r>
            <a:r>
              <a:rPr spc="-490"/>
              <a:t>d</a:t>
            </a:r>
            <a:r>
              <a:rPr spc="-320"/>
              <a:t> </a:t>
            </a:r>
            <a:r>
              <a:rPr spc="-110"/>
              <a:t>I</a:t>
            </a:r>
            <a:r>
              <a:rPr spc="-520"/>
              <a:t>n</a:t>
            </a:r>
            <a:r>
              <a:rPr spc="-160"/>
              <a:t>iti</a:t>
            </a:r>
            <a:r>
              <a:rPr spc="-310"/>
              <a:t>a</a:t>
            </a:r>
            <a:r>
              <a:rPr spc="-180"/>
              <a:t>ti</a:t>
            </a:r>
            <a:r>
              <a:rPr spc="-370"/>
              <a:t>v</a:t>
            </a:r>
            <a:r>
              <a:rPr spc="-350"/>
              <a:t>e</a:t>
            </a:r>
          </a:p>
          <a:p>
            <a:pPr>
              <a:defRPr sz="6600">
                <a:latin typeface="Arial"/>
                <a:ea typeface="Arial"/>
                <a:cs typeface="Arial"/>
                <a:sym typeface="Arial"/>
              </a:defRPr>
            </a:pPr>
          </a:p>
          <a:p>
            <a:pPr marL="1534159" indent="-915668">
              <a:buSzPct val="100000"/>
              <a:buFont typeface="Arial"/>
              <a:buChar char="•"/>
              <a:tabLst>
                <a:tab pos="2133600" algn="l"/>
                <a:tab pos="2133600" algn="l"/>
              </a:tabLst>
              <a:defRPr b="1" spc="-240" sz="6400">
                <a:solidFill>
                  <a:srgbClr val="0000FF"/>
                </a:solidFill>
                <a:latin typeface="Arial"/>
                <a:ea typeface="Arial"/>
                <a:cs typeface="Arial"/>
                <a:sym typeface="Arial"/>
              </a:defRPr>
            </a:pPr>
            <a:r>
              <a:t>W</a:t>
            </a:r>
            <a:r>
              <a:rPr spc="-469"/>
              <a:t>h</a:t>
            </a:r>
            <a:r>
              <a:rPr spc="-480"/>
              <a:t>a</a:t>
            </a:r>
            <a:r>
              <a:rPr spc="80"/>
              <a:t>t</a:t>
            </a:r>
            <a:r>
              <a:rPr spc="-340"/>
              <a:t> </a:t>
            </a:r>
            <a:r>
              <a:rPr spc="10"/>
              <a:t>t</a:t>
            </a:r>
            <a:r>
              <a:rPr spc="-480"/>
              <a:t>o</a:t>
            </a:r>
            <a:r>
              <a:rPr spc="-320"/>
              <a:t> </a:t>
            </a:r>
            <a:r>
              <a:rPr spc="-490"/>
              <a:t>do</a:t>
            </a:r>
            <a:r>
              <a:rPr spc="-290"/>
              <a:t> </a:t>
            </a:r>
            <a:r>
              <a:rPr spc="-400"/>
              <a:t>now</a:t>
            </a:r>
            <a:r>
              <a:rPr spc="-340"/>
              <a:t> </a:t>
            </a:r>
            <a:r>
              <a:rPr spc="-260"/>
              <a:t>th</a:t>
            </a:r>
            <a:r>
              <a:rPr spc="-360"/>
              <a:t>a</a:t>
            </a:r>
            <a:r>
              <a:rPr spc="80"/>
              <a:t>t</a:t>
            </a:r>
            <a:r>
              <a:rPr spc="-300"/>
              <a:t> </a:t>
            </a:r>
            <a:r>
              <a:rPr spc="-1120"/>
              <a:t>R</a:t>
            </a:r>
            <a:r>
              <a:rPr spc="-458"/>
              <a:t>o</a:t>
            </a:r>
            <a:r>
              <a:rPr spc="-350"/>
              <a:t>e </a:t>
            </a:r>
            <a:r>
              <a:rPr spc="-209"/>
              <a:t>i</a:t>
            </a:r>
            <a:r>
              <a:rPr spc="-1018"/>
              <a:t>s</a:t>
            </a:r>
            <a:r>
              <a:rPr spc="-340"/>
              <a:t> </a:t>
            </a:r>
            <a:r>
              <a:rPr spc="-950"/>
              <a:t>g</a:t>
            </a:r>
            <a:r>
              <a:rPr spc="-458"/>
              <a:t>o</a:t>
            </a:r>
            <a:r>
              <a:rPr spc="-419"/>
              <a:t>ne</a:t>
            </a:r>
          </a:p>
          <a:p>
            <a:pPr>
              <a:defRPr sz="6600">
                <a:latin typeface="Arial"/>
                <a:ea typeface="Arial"/>
                <a:cs typeface="Arial"/>
                <a:sym typeface="Arial"/>
              </a:defRPr>
            </a:pPr>
          </a:p>
          <a:p>
            <a:pPr marL="939800" marR="10160" indent="-939800">
              <a:buSzPct val="100000"/>
              <a:buFont typeface="Arial"/>
              <a:buChar char="•"/>
              <a:tabLst>
                <a:tab pos="939800" algn="l"/>
                <a:tab pos="939800" algn="l"/>
              </a:tabLst>
              <a:defRPr b="1" spc="-900" sz="6400">
                <a:solidFill>
                  <a:srgbClr val="0000FF"/>
                </a:solidFill>
                <a:latin typeface="Arial"/>
                <a:ea typeface="Arial"/>
                <a:cs typeface="Arial"/>
                <a:sym typeface="Arial"/>
              </a:defRPr>
            </a:pPr>
            <a:r>
              <a:t>S</a:t>
            </a:r>
            <a:r>
              <a:rPr spc="-818"/>
              <a:t>o</a:t>
            </a:r>
            <a:r>
              <a:rPr spc="-530"/>
              <a:t>m</a:t>
            </a:r>
            <a:r>
              <a:rPr spc="-330"/>
              <a:t>e</a:t>
            </a:r>
            <a:r>
              <a:rPr spc="-310"/>
              <a:t> </a:t>
            </a:r>
            <a:r>
              <a:rPr spc="-700"/>
              <a:t>P</a:t>
            </a:r>
            <a:r>
              <a:rPr spc="-508"/>
              <a:t>r</a:t>
            </a:r>
            <a:r>
              <a:rPr spc="-440"/>
              <a:t>o</a:t>
            </a:r>
            <a:r>
              <a:rPr spc="-170"/>
              <a:t>-</a:t>
            </a:r>
            <a:r>
              <a:rPr spc="-560"/>
              <a:t>Li</a:t>
            </a:r>
            <a:r>
              <a:rPr spc="-530"/>
              <a:t>f</a:t>
            </a:r>
            <a:r>
              <a:rPr spc="-350"/>
              <a:t>e</a:t>
            </a:r>
            <a:r>
              <a:rPr spc="-340"/>
              <a:t> </a:t>
            </a:r>
            <a:r>
              <a:rPr spc="-490"/>
              <a:t>ideas</a:t>
            </a:r>
            <a:r>
              <a:rPr spc="-330"/>
              <a:t> </a:t>
            </a:r>
            <a:r>
              <a:rPr spc="-600"/>
              <a:t>y</a:t>
            </a:r>
            <a:r>
              <a:rPr spc="-480"/>
              <a:t>ou</a:t>
            </a:r>
            <a:r>
              <a:rPr spc="-330"/>
              <a:t> </a:t>
            </a:r>
            <a:r>
              <a:rPr spc="-939"/>
              <a:t>c</a:t>
            </a:r>
            <a:r>
              <a:rPr spc="-450"/>
              <a:t>an</a:t>
            </a:r>
            <a:r>
              <a:rPr spc="-330"/>
              <a:t> </a:t>
            </a:r>
            <a:r>
              <a:rPr spc="-220"/>
              <a:t>i</a:t>
            </a:r>
            <a:r>
              <a:rPr spc="-508"/>
              <a:t>n</a:t>
            </a:r>
            <a:r>
              <a:rPr spc="-930"/>
              <a:t>c</a:t>
            </a:r>
            <a:r>
              <a:rPr spc="-400"/>
              <a:t>orpo</a:t>
            </a:r>
            <a:r>
              <a:rPr spc="-440"/>
              <a:t>r</a:t>
            </a:r>
            <a:r>
              <a:rPr spc="-450"/>
              <a:t>a</a:t>
            </a:r>
            <a:r>
              <a:rPr spc="-30"/>
              <a:t>t</a:t>
            </a:r>
            <a:r>
              <a:rPr spc="-228"/>
              <a:t>e  </a:t>
            </a:r>
            <a:r>
              <a:rPr spc="-220"/>
              <a:t>i</a:t>
            </a:r>
            <a:r>
              <a:rPr spc="-540"/>
              <a:t>n</a:t>
            </a:r>
            <a:r>
              <a:rPr spc="20"/>
              <a:t>t</a:t>
            </a:r>
            <a:r>
              <a:rPr spc="-480"/>
              <a:t>o</a:t>
            </a:r>
            <a:r>
              <a:rPr spc="-320"/>
              <a:t> </a:t>
            </a:r>
            <a:r>
              <a:rPr spc="-590"/>
              <a:t>y</a:t>
            </a:r>
            <a:r>
              <a:rPr spc="-469"/>
              <a:t>o</a:t>
            </a:r>
            <a:r>
              <a:rPr spc="-508"/>
              <a:t>u</a:t>
            </a:r>
            <a:r>
              <a:rPr spc="-228"/>
              <a:t>r</a:t>
            </a:r>
            <a:r>
              <a:rPr spc="-350"/>
              <a:t> </a:t>
            </a:r>
            <a:r>
              <a:rPr spc="-939"/>
              <a:t>c</a:t>
            </a:r>
            <a:r>
              <a:rPr spc="-469"/>
              <a:t>o</a:t>
            </a:r>
            <a:r>
              <a:rPr spc="-508"/>
              <a:t>un</a:t>
            </a:r>
            <a:r>
              <a:rPr spc="-889"/>
              <a:t>c</a:t>
            </a:r>
            <a:r>
              <a:rPr spc="-220"/>
              <a:t>i</a:t>
            </a:r>
            <a:r>
              <a:rPr spc="-200"/>
              <a:t>l</a:t>
            </a:r>
            <a:r>
              <a:rPr spc="150"/>
              <a:t>/</a:t>
            </a:r>
            <a:r>
              <a:rPr spc="300"/>
              <a:t>p</a:t>
            </a:r>
            <a:r>
              <a:rPr spc="-469"/>
              <a:t>arish</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450"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451"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452" name="object 3"/>
          <p:cNvSpPr txBox="1"/>
          <p:nvPr/>
        </p:nvSpPr>
        <p:spPr>
          <a:xfrm>
            <a:off x="4272887" y="3897376"/>
            <a:ext cx="15447012" cy="55680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700" marR="1012189">
              <a:spcBef>
                <a:spcPts val="200"/>
              </a:spcBef>
              <a:buSzPct val="95833"/>
              <a:buFont typeface="Arial"/>
              <a:buChar char="•"/>
              <a:tabLst>
                <a:tab pos="228600" algn="l"/>
              </a:tabLst>
              <a:defRPr b="1" spc="-530" sz="4800">
                <a:latin typeface="Arial"/>
                <a:ea typeface="Arial"/>
                <a:cs typeface="Arial"/>
                <a:sym typeface="Arial"/>
              </a:defRPr>
            </a:pPr>
            <a:r>
              <a:t>P</a:t>
            </a:r>
            <a:r>
              <a:rPr spc="-340"/>
              <a:t>r</a:t>
            </a:r>
            <a:r>
              <a:rPr spc="-360"/>
              <a:t>o</a:t>
            </a:r>
            <a:r>
              <a:rPr spc="-320"/>
              <a:t> </a:t>
            </a:r>
            <a:r>
              <a:rPr spc="-930"/>
              <a:t>L</a:t>
            </a:r>
            <a:r>
              <a:rPr spc="-150"/>
              <a:t>i</a:t>
            </a:r>
            <a:r>
              <a:rPr spc="-160"/>
              <a:t>f</a:t>
            </a:r>
            <a:r>
              <a:rPr spc="-260"/>
              <a:t>e </a:t>
            </a:r>
            <a:r>
              <a:rPr spc="-150"/>
              <a:t>wi</a:t>
            </a:r>
            <a:r>
              <a:rPr spc="-110"/>
              <a:t>t</a:t>
            </a:r>
            <a:r>
              <a:rPr spc="-170"/>
              <a:t>h</a:t>
            </a:r>
            <a:r>
              <a:rPr spc="-360"/>
              <a:t>o</a:t>
            </a:r>
            <a:r>
              <a:rPr spc="-340"/>
              <a:t>u</a:t>
            </a:r>
            <a:r>
              <a:rPr spc="60"/>
              <a:t>t</a:t>
            </a:r>
            <a:r>
              <a:rPr spc="-330"/>
              <a:t> </a:t>
            </a:r>
            <a:r>
              <a:rPr spc="-550">
                <a:solidFill>
                  <a:srgbClr val="FF0000"/>
                </a:solidFill>
              </a:rPr>
              <a:t>A</a:t>
            </a:r>
            <a:r>
              <a:rPr spc="-350"/>
              <a:t>po</a:t>
            </a:r>
            <a:r>
              <a:rPr spc="-150"/>
              <a:t>l</a:t>
            </a:r>
            <a:r>
              <a:rPr spc="-350"/>
              <a:t>o</a:t>
            </a:r>
            <a:r>
              <a:rPr spc="-670"/>
              <a:t>g</a:t>
            </a:r>
            <a:r>
              <a:rPr spc="-720"/>
              <a:t>y</a:t>
            </a:r>
            <a:r>
              <a:rPr spc="-100"/>
              <a:t>,</a:t>
            </a:r>
            <a:r>
              <a:rPr spc="-320"/>
              <a:t> </a:t>
            </a:r>
            <a:r>
              <a:rPr spc="-140"/>
              <a:t>w</a:t>
            </a:r>
            <a:r>
              <a:rPr spc="-150"/>
              <a:t>i</a:t>
            </a:r>
            <a:r>
              <a:rPr spc="-110"/>
              <a:t>t</a:t>
            </a:r>
            <a:r>
              <a:rPr spc="-160"/>
              <a:t>h</a:t>
            </a:r>
            <a:r>
              <a:rPr spc="-350"/>
              <a:t>ou</a:t>
            </a:r>
            <a:r>
              <a:rPr spc="60"/>
              <a:t>t</a:t>
            </a:r>
            <a:r>
              <a:rPr spc="-350"/>
              <a:t> </a:t>
            </a:r>
            <a:r>
              <a:rPr spc="-930">
                <a:solidFill>
                  <a:srgbClr val="FF0000"/>
                </a:solidFill>
              </a:rPr>
              <a:t>C</a:t>
            </a:r>
            <a:r>
              <a:rPr spc="-350"/>
              <a:t>omp</a:t>
            </a:r>
            <a:r>
              <a:rPr spc="-220"/>
              <a:t>r</a:t>
            </a:r>
            <a:r>
              <a:rPr spc="-419"/>
              <a:t>omi</a:t>
            </a:r>
            <a:r>
              <a:rPr spc="-380"/>
              <a:t>s</a:t>
            </a:r>
            <a:r>
              <a:rPr spc="-280"/>
              <a:t>e</a:t>
            </a:r>
            <a:r>
              <a:rPr spc="-100"/>
              <a:t>,</a:t>
            </a:r>
            <a:r>
              <a:rPr spc="-320"/>
              <a:t> </a:t>
            </a:r>
            <a:r>
              <a:rPr spc="-150"/>
              <a:t>wi</a:t>
            </a:r>
            <a:r>
              <a:rPr spc="-110"/>
              <a:t>t</a:t>
            </a:r>
            <a:r>
              <a:rPr spc="-170"/>
              <a:t>h</a:t>
            </a:r>
            <a:r>
              <a:rPr spc="-360"/>
              <a:t>o</a:t>
            </a:r>
            <a:r>
              <a:rPr spc="-340"/>
              <a:t>u</a:t>
            </a:r>
            <a:r>
              <a:rPr spc="50"/>
              <a:t>t  </a:t>
            </a:r>
            <a:r>
              <a:rPr spc="-390">
                <a:solidFill>
                  <a:srgbClr val="FF0000"/>
                </a:solidFill>
              </a:rPr>
              <a:t>E</a:t>
            </a:r>
            <a:r>
              <a:rPr spc="-390"/>
              <a:t>xception</a:t>
            </a:r>
          </a:p>
          <a:p>
            <a:pPr marL="12700" marR="10160">
              <a:buSzPct val="95833"/>
              <a:buFont typeface="Arial"/>
              <a:buChar char="•"/>
              <a:tabLst>
                <a:tab pos="228600" algn="l"/>
              </a:tabLst>
              <a:defRPr b="1" spc="-780" sz="4800">
                <a:latin typeface="Arial"/>
                <a:ea typeface="Arial"/>
                <a:cs typeface="Arial"/>
                <a:sym typeface="Arial"/>
              </a:defRPr>
            </a:pPr>
            <a:r>
              <a:t>F</a:t>
            </a:r>
            <a:r>
              <a:rPr spc="-320"/>
              <a:t>o</a:t>
            </a:r>
            <a:r>
              <a:rPr spc="-170"/>
              <a:t>r</a:t>
            </a:r>
            <a:r>
              <a:rPr spc="-370"/>
              <a:t>m</a:t>
            </a:r>
            <a:r>
              <a:rPr spc="-350"/>
              <a:t> </a:t>
            </a:r>
            <a:r>
              <a:rPr spc="20"/>
              <a:t>t</a:t>
            </a:r>
            <a:r>
              <a:rPr spc="-360"/>
              <a:t>o</a:t>
            </a:r>
            <a:r>
              <a:rPr spc="-270"/>
              <a:t> </a:t>
            </a:r>
            <a:r>
              <a:rPr spc="-320"/>
              <a:t>a</a:t>
            </a:r>
            <a:r>
              <a:rPr spc="-350"/>
              <a:t>pp</a:t>
            </a:r>
            <a:r>
              <a:rPr spc="-150"/>
              <a:t>l</a:t>
            </a:r>
            <a:r>
              <a:rPr spc="-400"/>
              <a:t>y</a:t>
            </a:r>
            <a:r>
              <a:rPr spc="-300"/>
              <a:t> </a:t>
            </a:r>
            <a:r>
              <a:rPr spc="-150"/>
              <a:t>i</a:t>
            </a:r>
            <a:r>
              <a:rPr spc="-760"/>
              <a:t>s</a:t>
            </a:r>
            <a:r>
              <a:rPr spc="-280"/>
              <a:t> </a:t>
            </a:r>
            <a:r>
              <a:rPr spc="-360"/>
              <a:t>o</a:t>
            </a:r>
            <a:r>
              <a:rPr spc="-340"/>
              <a:t>n</a:t>
            </a:r>
            <a:r>
              <a:rPr spc="-150"/>
              <a:t>li</a:t>
            </a:r>
            <a:r>
              <a:rPr spc="-350"/>
              <a:t>n</a:t>
            </a:r>
            <a:r>
              <a:rPr spc="-260"/>
              <a:t>e</a:t>
            </a:r>
            <a:r>
              <a:rPr spc="-300"/>
              <a:t> </a:t>
            </a:r>
            <a:r>
              <a:rPr spc="-120"/>
              <a:t>-  </a:t>
            </a:r>
            <a:r>
              <a:rPr spc="-220">
                <a:solidFill>
                  <a:srgbClr val="0000FF"/>
                </a:solidFill>
              </a:rPr>
              <a:t>https:</a:t>
            </a:r>
            <a:r>
              <a:rPr spc="-220" u="sng">
                <a:solidFill>
                  <a:srgbClr val="0000FF"/>
                </a:solidFill>
                <a:uFill>
                  <a:solidFill>
                    <a:srgbClr val="0000FF"/>
                  </a:solidFill>
                </a:uFill>
                <a:hlinkClick r:id="rId2" invalidUrl="" action="" tgtFrame="" tooltip="" history="1" highlightClick="0" endSnd="0"/>
              </a:rPr>
              <a:t>//w</a:t>
            </a:r>
            <a:r>
              <a:rPr spc="-220">
                <a:solidFill>
                  <a:srgbClr val="0000FF"/>
                </a:solidFill>
              </a:rPr>
              <a:t>ww</a:t>
            </a:r>
            <a:r>
              <a:rPr spc="-220" u="sng">
                <a:solidFill>
                  <a:srgbClr val="0000FF"/>
                </a:solidFill>
                <a:uFill>
                  <a:solidFill>
                    <a:srgbClr val="0000FF"/>
                  </a:solidFill>
                </a:uFill>
                <a:hlinkClick r:id="rId2" invalidUrl="" action="" tgtFrame="" tooltip="" history="1" highlightClick="0" endSnd="0"/>
              </a:rPr>
              <a:t>.tkofc.org/starguide/programming/pro-life-ace- </a:t>
            </a:r>
            <a:r>
              <a:rPr spc="-1310">
                <a:solidFill>
                  <a:srgbClr val="0000FF"/>
                </a:solidFill>
              </a:rPr>
              <a:t> </a:t>
            </a:r>
            <a:r>
              <a:rPr spc="-419">
                <a:solidFill>
                  <a:srgbClr val="0000FF"/>
                </a:solidFill>
              </a:rPr>
              <a:t>wings</a:t>
            </a:r>
          </a:p>
          <a:p>
            <a:pPr marL="12700" marR="1115060">
              <a:buSzPct val="95833"/>
              <a:buFont typeface="Arial"/>
              <a:buChar char="•"/>
              <a:tabLst>
                <a:tab pos="228600" algn="l"/>
              </a:tabLst>
              <a:defRPr b="1" spc="-290" sz="4800">
                <a:latin typeface="Arial"/>
                <a:ea typeface="Arial"/>
                <a:cs typeface="Arial"/>
                <a:sym typeface="Arial"/>
              </a:defRPr>
            </a:pPr>
            <a:r>
              <a:t>Ne</a:t>
            </a:r>
            <a:r>
              <a:rPr spc="-280"/>
              <a:t>e</a:t>
            </a:r>
            <a:r>
              <a:rPr spc="-360"/>
              <a:t>d</a:t>
            </a:r>
            <a:r>
              <a:rPr spc="-228"/>
              <a:t> </a:t>
            </a:r>
            <a:r>
              <a:rPr spc="-240"/>
              <a:t>5</a:t>
            </a:r>
            <a:r>
              <a:rPr spc="-270"/>
              <a:t> </a:t>
            </a:r>
            <a:r>
              <a:rPr spc="-469"/>
              <a:t>Pu</a:t>
            </a:r>
            <a:r>
              <a:rPr spc="-430"/>
              <a:t>b</a:t>
            </a:r>
            <a:r>
              <a:rPr spc="-150"/>
              <a:t>li</a:t>
            </a:r>
            <a:r>
              <a:rPr spc="-670"/>
              <a:t>c</a:t>
            </a:r>
            <a:r>
              <a:rPr spc="-370"/>
              <a:t> </a:t>
            </a:r>
            <a:r>
              <a:rPr spc="-530"/>
              <a:t>P</a:t>
            </a:r>
            <a:r>
              <a:rPr spc="-340"/>
              <a:t>r</a:t>
            </a:r>
            <a:r>
              <a:rPr spc="-360"/>
              <a:t>o</a:t>
            </a:r>
            <a:r>
              <a:rPr spc="-320"/>
              <a:t> </a:t>
            </a:r>
            <a:r>
              <a:rPr spc="-930"/>
              <a:t>L</a:t>
            </a:r>
            <a:r>
              <a:rPr spc="-150"/>
              <a:t>i</a:t>
            </a:r>
            <a:r>
              <a:rPr spc="-160"/>
              <a:t>f</a:t>
            </a:r>
            <a:r>
              <a:rPr spc="-260"/>
              <a:t>e </a:t>
            </a:r>
            <a:r>
              <a:rPr spc="-280"/>
              <a:t>e</a:t>
            </a:r>
            <a:r>
              <a:rPr spc="-469"/>
              <a:t>v</a:t>
            </a:r>
            <a:r>
              <a:rPr spc="-280"/>
              <a:t>e</a:t>
            </a:r>
            <a:r>
              <a:rPr spc="-400"/>
              <a:t>n</a:t>
            </a:r>
            <a:r>
              <a:rPr spc="-350"/>
              <a:t>ts</a:t>
            </a:r>
            <a:r>
              <a:rPr spc="-220"/>
              <a:t> </a:t>
            </a:r>
            <a:r>
              <a:rPr spc="20"/>
              <a:t>t</a:t>
            </a:r>
            <a:r>
              <a:rPr spc="-360"/>
              <a:t>o</a:t>
            </a:r>
            <a:r>
              <a:rPr spc="-270"/>
              <a:t> </a:t>
            </a:r>
            <a:r>
              <a:rPr spc="-350"/>
              <a:t>qu</a:t>
            </a:r>
            <a:r>
              <a:rPr spc="-320"/>
              <a:t>a</a:t>
            </a:r>
            <a:r>
              <a:rPr spc="-150"/>
              <a:t>li</a:t>
            </a:r>
            <a:r>
              <a:rPr spc="-70"/>
              <a:t>f</a:t>
            </a:r>
            <a:r>
              <a:rPr spc="-400"/>
              <a:t>y</a:t>
            </a:r>
            <a:r>
              <a:rPr spc="-220"/>
              <a:t> </a:t>
            </a:r>
            <a:r>
              <a:rPr spc="-280"/>
              <a:t>–</a:t>
            </a:r>
            <a:r>
              <a:rPr spc="-270"/>
              <a:t> </a:t>
            </a:r>
            <a:r>
              <a:rPr spc="-530"/>
              <a:t>P</a:t>
            </a:r>
            <a:r>
              <a:rPr spc="-300"/>
              <a:t>r</a:t>
            </a:r>
            <a:r>
              <a:rPr spc="-150"/>
              <a:t>i</a:t>
            </a:r>
            <a:r>
              <a:rPr spc="-469"/>
              <a:t>v</a:t>
            </a:r>
            <a:r>
              <a:rPr spc="-370"/>
              <a:t>a</a:t>
            </a:r>
            <a:r>
              <a:rPr spc="20"/>
              <a:t>t</a:t>
            </a:r>
            <a:r>
              <a:rPr spc="-260"/>
              <a:t>e</a:t>
            </a:r>
            <a:r>
              <a:rPr spc="-300"/>
              <a:t> </a:t>
            </a:r>
            <a:r>
              <a:rPr spc="-350"/>
              <a:t>p</a:t>
            </a:r>
            <a:r>
              <a:rPr spc="-250"/>
              <a:t>r</a:t>
            </a:r>
            <a:r>
              <a:rPr spc="-419"/>
              <a:t>a</a:t>
            </a:r>
            <a:r>
              <a:rPr spc="-469"/>
              <a:t>y</a:t>
            </a:r>
            <a:r>
              <a:rPr spc="-280"/>
              <a:t>e</a:t>
            </a:r>
            <a:r>
              <a:rPr spc="-490"/>
              <a:t>r</a:t>
            </a:r>
            <a:r>
              <a:rPr spc="-100"/>
              <a:t>,  </a:t>
            </a:r>
            <a:r>
              <a:rPr spc="-390"/>
              <a:t>Pr</a:t>
            </a:r>
            <a:r>
              <a:rPr spc="-180"/>
              <a:t>i</a:t>
            </a:r>
            <a:r>
              <a:rPr spc="-469"/>
              <a:t>v</a:t>
            </a:r>
            <a:r>
              <a:rPr spc="-370"/>
              <a:t>a</a:t>
            </a:r>
            <a:r>
              <a:rPr spc="20"/>
              <a:t>t</a:t>
            </a:r>
            <a:r>
              <a:rPr spc="-260"/>
              <a:t>e</a:t>
            </a:r>
            <a:r>
              <a:rPr spc="-300"/>
              <a:t> </a:t>
            </a:r>
            <a:r>
              <a:rPr spc="170"/>
              <a:t>M</a:t>
            </a:r>
            <a:r>
              <a:rPr spc="-320"/>
              <a:t>a</a:t>
            </a:r>
            <a:r>
              <a:rPr spc="-760"/>
              <a:t>ss</a:t>
            </a:r>
            <a:r>
              <a:rPr spc="-180"/>
              <a:t> </a:t>
            </a:r>
            <a:r>
              <a:rPr spc="-150"/>
              <a:t>i</a:t>
            </a:r>
            <a:r>
              <a:rPr spc="-400"/>
              <a:t>n</a:t>
            </a:r>
            <a:r>
              <a:rPr spc="20"/>
              <a:t>t</a:t>
            </a:r>
            <a:r>
              <a:rPr spc="-280"/>
              <a:t>e</a:t>
            </a:r>
            <a:r>
              <a:rPr spc="-400"/>
              <a:t>n</a:t>
            </a:r>
            <a:r>
              <a:rPr spc="-50"/>
              <a:t>t</a:t>
            </a:r>
            <a:r>
              <a:rPr spc="-20"/>
              <a:t>i</a:t>
            </a:r>
            <a:r>
              <a:rPr spc="-360"/>
              <a:t>o</a:t>
            </a:r>
            <a:r>
              <a:rPr spc="-350"/>
              <a:t>n</a:t>
            </a:r>
            <a:r>
              <a:rPr spc="-760"/>
              <a:t>s</a:t>
            </a:r>
            <a:r>
              <a:rPr spc="-380"/>
              <a:t> </a:t>
            </a:r>
            <a:r>
              <a:rPr spc="-360"/>
              <a:t>do</a:t>
            </a:r>
            <a:r>
              <a:rPr spc="-270"/>
              <a:t> </a:t>
            </a:r>
            <a:r>
              <a:rPr spc="-360"/>
              <a:t>n</a:t>
            </a:r>
            <a:r>
              <a:rPr spc="-350"/>
              <a:t>o</a:t>
            </a:r>
            <a:r>
              <a:rPr spc="60"/>
              <a:t>t</a:t>
            </a:r>
            <a:r>
              <a:rPr spc="-320"/>
              <a:t> </a:t>
            </a:r>
            <a:r>
              <a:rPr spc="-500"/>
              <a:t>c</a:t>
            </a:r>
            <a:r>
              <a:rPr spc="-530"/>
              <a:t>o</a:t>
            </a:r>
            <a:r>
              <a:rPr spc="-360"/>
              <a:t>u</a:t>
            </a:r>
            <a:r>
              <a:rPr spc="-390"/>
              <a:t>n</a:t>
            </a:r>
            <a:r>
              <a:rPr spc="60"/>
              <a:t>t</a:t>
            </a:r>
          </a:p>
          <a:p>
            <a:pPr marL="12700" marR="73660">
              <a:buSzPct val="95833"/>
              <a:buFont typeface="Arial"/>
              <a:buChar char="•"/>
              <a:tabLst>
                <a:tab pos="228600" algn="l"/>
              </a:tabLst>
              <a:defRPr b="1" spc="-480" sz="4800">
                <a:latin typeface="Arial"/>
                <a:ea typeface="Arial"/>
                <a:cs typeface="Arial"/>
                <a:sym typeface="Arial"/>
              </a:defRPr>
            </a:pPr>
            <a:r>
              <a:t>O</a:t>
            </a:r>
            <a:r>
              <a:rPr spc="-350"/>
              <a:t>n</a:t>
            </a:r>
            <a:r>
              <a:rPr spc="-150"/>
              <a:t>l</a:t>
            </a:r>
            <a:r>
              <a:rPr spc="-400"/>
              <a:t>y</a:t>
            </a:r>
            <a:r>
              <a:rPr spc="-300"/>
              <a:t> </a:t>
            </a:r>
            <a:r>
              <a:rPr spc="-530"/>
              <a:t>s</a:t>
            </a:r>
            <a:r>
              <a:rPr spc="-570"/>
              <a:t>o</a:t>
            </a:r>
            <a:r>
              <a:rPr spc="-390"/>
              <a:t>m</a:t>
            </a:r>
            <a:r>
              <a:rPr spc="-260"/>
              <a:t>e </a:t>
            </a:r>
            <a:r>
              <a:rPr spc="-280"/>
              <a:t>e</a:t>
            </a:r>
            <a:r>
              <a:rPr spc="-469"/>
              <a:t>v</a:t>
            </a:r>
            <a:r>
              <a:rPr spc="-280"/>
              <a:t>e</a:t>
            </a:r>
            <a:r>
              <a:rPr spc="-400"/>
              <a:t>n</a:t>
            </a:r>
            <a:r>
              <a:rPr spc="-350"/>
              <a:t>ts</a:t>
            </a:r>
            <a:r>
              <a:rPr spc="-220"/>
              <a:t> </a:t>
            </a:r>
            <a:r>
              <a:rPr spc="-720"/>
              <a:t>c</a:t>
            </a:r>
            <a:r>
              <a:rPr spc="-320"/>
              <a:t>a</a:t>
            </a:r>
            <a:r>
              <a:rPr spc="-360"/>
              <a:t>n</a:t>
            </a:r>
            <a:r>
              <a:rPr spc="-270"/>
              <a:t> </a:t>
            </a:r>
            <a:r>
              <a:rPr spc="-350"/>
              <a:t>b</a:t>
            </a:r>
            <a:r>
              <a:rPr spc="-260"/>
              <a:t>e </a:t>
            </a:r>
            <a:r>
              <a:rPr spc="-200"/>
              <a:t>r</a:t>
            </a:r>
            <a:r>
              <a:rPr spc="-280"/>
              <a:t>e</a:t>
            </a:r>
            <a:r>
              <a:rPr spc="-350"/>
              <a:t>p</a:t>
            </a:r>
            <a:r>
              <a:rPr spc="-280"/>
              <a:t>e</a:t>
            </a:r>
            <a:r>
              <a:rPr spc="-370"/>
              <a:t>a</a:t>
            </a:r>
            <a:r>
              <a:rPr spc="20"/>
              <a:t>t</a:t>
            </a:r>
            <a:r>
              <a:rPr spc="-280"/>
              <a:t>e</a:t>
            </a:r>
            <a:r>
              <a:rPr spc="-360"/>
              <a:t>d</a:t>
            </a:r>
            <a:r>
              <a:rPr spc="-140"/>
              <a:t> </a:t>
            </a:r>
            <a:r>
              <a:rPr spc="-280"/>
              <a:t>–</a:t>
            </a:r>
            <a:r>
              <a:rPr spc="-270"/>
              <a:t> </a:t>
            </a:r>
            <a:r>
              <a:rPr spc="-350"/>
              <a:t>p</a:t>
            </a:r>
            <a:r>
              <a:rPr spc="-150"/>
              <a:t>l</a:t>
            </a:r>
            <a:r>
              <a:rPr spc="-280"/>
              <a:t>e</a:t>
            </a:r>
            <a:r>
              <a:rPr spc="-320"/>
              <a:t>a</a:t>
            </a:r>
            <a:r>
              <a:rPr spc="-508"/>
              <a:t>se</a:t>
            </a:r>
            <a:r>
              <a:rPr spc="-228"/>
              <a:t> </a:t>
            </a:r>
            <a:r>
              <a:rPr spc="-500"/>
              <a:t>c</a:t>
            </a:r>
            <a:r>
              <a:rPr spc="-520"/>
              <a:t>o</a:t>
            </a:r>
            <a:r>
              <a:rPr spc="-350"/>
              <a:t>n</a:t>
            </a:r>
            <a:r>
              <a:rPr spc="-530"/>
              <a:t>s</a:t>
            </a:r>
            <a:r>
              <a:rPr spc="-580"/>
              <a:t>u</a:t>
            </a:r>
            <a:r>
              <a:rPr spc="-150"/>
              <a:t>l</a:t>
            </a:r>
            <a:r>
              <a:rPr spc="60"/>
              <a:t>t</a:t>
            </a:r>
            <a:r>
              <a:rPr spc="-330"/>
              <a:t> </a:t>
            </a:r>
            <a:r>
              <a:rPr spc="-110"/>
              <a:t>t</a:t>
            </a:r>
            <a:r>
              <a:rPr spc="-170"/>
              <a:t>h</a:t>
            </a:r>
            <a:r>
              <a:rPr spc="-260"/>
              <a:t>e </a:t>
            </a:r>
            <a:r>
              <a:rPr spc="-350"/>
              <a:t>n</a:t>
            </a:r>
            <a:r>
              <a:rPr spc="-280"/>
              <a:t>e</a:t>
            </a:r>
            <a:r>
              <a:rPr spc="-90"/>
              <a:t>w  </a:t>
            </a:r>
            <a:r>
              <a:rPr spc="-160"/>
              <a:t>f</a:t>
            </a:r>
            <a:r>
              <a:rPr spc="-320"/>
              <a:t>o</a:t>
            </a:r>
            <a:r>
              <a:rPr spc="-180"/>
              <a:t>r</a:t>
            </a:r>
            <a:r>
              <a:rPr spc="-360"/>
              <a:t>m</a:t>
            </a:r>
            <a:r>
              <a:rPr spc="-300"/>
              <a:t> </a:t>
            </a:r>
            <a:r>
              <a:rPr spc="20"/>
              <a:t>t</a:t>
            </a:r>
            <a:r>
              <a:rPr spc="-350"/>
              <a:t>o</a:t>
            </a:r>
            <a:r>
              <a:rPr spc="-270"/>
              <a:t> </a:t>
            </a:r>
            <a:r>
              <a:rPr spc="-150"/>
              <a:t>i</a:t>
            </a:r>
            <a:r>
              <a:rPr spc="-320"/>
              <a:t>de</a:t>
            </a:r>
            <a:r>
              <a:rPr spc="-380"/>
              <a:t>n</a:t>
            </a:r>
            <a:r>
              <a:rPr spc="-50"/>
              <a:t>t</a:t>
            </a:r>
            <a:r>
              <a:rPr spc="-20"/>
              <a:t>i</a:t>
            </a:r>
            <a:r>
              <a:rPr spc="-70"/>
              <a:t>f</a:t>
            </a:r>
            <a:r>
              <a:rPr spc="-400"/>
              <a:t>y</a:t>
            </a:r>
            <a:r>
              <a:rPr spc="-300"/>
              <a:t> </a:t>
            </a:r>
            <a:r>
              <a:rPr spc="-150"/>
              <a:t>w</a:t>
            </a:r>
            <a:r>
              <a:rPr spc="-350"/>
              <a:t>h</a:t>
            </a:r>
            <a:r>
              <a:rPr spc="-140"/>
              <a:t>i</a:t>
            </a:r>
            <a:r>
              <a:rPr spc="-500"/>
              <a:t>c</a:t>
            </a:r>
            <a:r>
              <a:rPr spc="-530"/>
              <a:t>h</a:t>
            </a:r>
            <a:r>
              <a:rPr spc="-370"/>
              <a:t> </a:t>
            </a:r>
            <a:r>
              <a:rPr spc="-709"/>
              <a:t>c</a:t>
            </a:r>
            <a:r>
              <a:rPr spc="-320"/>
              <a:t>a</a:t>
            </a:r>
            <a:r>
              <a:rPr spc="250"/>
              <a:t>n</a:t>
            </a:r>
            <a:r>
              <a:rPr spc="20"/>
              <a:t>/</a:t>
            </a:r>
            <a:r>
              <a:rPr spc="-709"/>
              <a:t>c</a:t>
            </a:r>
            <a:r>
              <a:rPr spc="-320"/>
              <a:t>a</a:t>
            </a:r>
            <a:r>
              <a:rPr spc="-360"/>
              <a:t>n</a:t>
            </a:r>
            <a:r>
              <a:rPr spc="-340"/>
              <a:t>n</a:t>
            </a:r>
            <a:r>
              <a:rPr spc="-190"/>
              <a:t>o</a:t>
            </a:r>
            <a:r>
              <a:rPr spc="-40"/>
              <a:t>t</a:t>
            </a:r>
            <a:r>
              <a:rPr spc="-60"/>
              <a:t>.</a:t>
            </a:r>
          </a:p>
        </p:txBody>
      </p:sp>
      <p:sp>
        <p:nvSpPr>
          <p:cNvPr id="453" name="object 4"/>
          <p:cNvSpPr txBox="1"/>
          <p:nvPr>
            <p:ph type="title"/>
          </p:nvPr>
        </p:nvSpPr>
        <p:spPr>
          <a:xfrm>
            <a:off x="9036810" y="1544217"/>
            <a:ext cx="6305551" cy="2494281"/>
          </a:xfrm>
          <a:prstGeom prst="rect">
            <a:avLst/>
          </a:prstGeom>
        </p:spPr>
        <p:txBody>
          <a:bodyPr/>
          <a:lstStyle/>
          <a:p>
            <a:pPr marR="10160" indent="1517650">
              <a:spcBef>
                <a:spcPts val="200"/>
              </a:spcBef>
              <a:defRPr spc="-600">
                <a:effectLst/>
              </a:defRPr>
            </a:pPr>
            <a:r>
              <a:t>Pro-Life  </a:t>
            </a:r>
            <a:r>
              <a:rPr spc="-800">
                <a:solidFill>
                  <a:srgbClr val="0000FF"/>
                </a:solidFill>
              </a:rPr>
              <a:t>Th</a:t>
            </a:r>
            <a:r>
              <a:rPr>
                <a:solidFill>
                  <a:srgbClr val="0000FF"/>
                </a:solidFill>
              </a:rPr>
              <a:t>e </a:t>
            </a:r>
            <a:r>
              <a:rPr spc="-1200">
                <a:solidFill>
                  <a:srgbClr val="0000FF"/>
                </a:solidFill>
              </a:rPr>
              <a:t>A</a:t>
            </a:r>
            <a:r>
              <a:rPr spc="-1600">
                <a:solidFill>
                  <a:srgbClr val="0000FF"/>
                </a:solidFill>
              </a:rPr>
              <a:t>CE</a:t>
            </a:r>
            <a:r>
              <a:rPr>
                <a:solidFill>
                  <a:srgbClr val="0000FF"/>
                </a:solidFill>
              </a:rPr>
              <a:t> </a:t>
            </a:r>
            <a:r>
              <a:rPr spc="-800">
                <a:solidFill>
                  <a:srgbClr val="0000FF"/>
                </a:solidFill>
              </a:rPr>
              <a:t>Wings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456" name="object 2"/>
          <p:cNvSpPr txBox="1"/>
          <p:nvPr/>
        </p:nvSpPr>
        <p:spPr>
          <a:xfrm>
            <a:off x="5255564" y="251457"/>
            <a:ext cx="7158991"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defRPr b="1" spc="-90" sz="4800">
                <a:solidFill>
                  <a:srgbClr val="FFFF00"/>
                </a:solidFill>
                <a:latin typeface="Arial"/>
                <a:ea typeface="Arial"/>
                <a:cs typeface="Arial"/>
                <a:sym typeface="Arial"/>
              </a:defRPr>
            </a:pPr>
            <a:r>
              <a:t>KNIGHTS </a:t>
            </a:r>
            <a:r>
              <a:rPr spc="-200"/>
              <a:t>OF</a:t>
            </a:r>
            <a:r>
              <a:rPr spc="-100"/>
              <a:t> </a:t>
            </a:r>
            <a:r>
              <a:rPr spc="-220"/>
              <a:t>COLUMBUS</a:t>
            </a:r>
          </a:p>
        </p:txBody>
      </p:sp>
      <p:sp>
        <p:nvSpPr>
          <p:cNvPr id="457" name="object 3"/>
          <p:cNvSpPr txBox="1"/>
          <p:nvPr>
            <p:ph type="title"/>
          </p:nvPr>
        </p:nvSpPr>
        <p:spPr>
          <a:xfrm>
            <a:off x="13541802" y="251457"/>
            <a:ext cx="5605781" cy="782322"/>
          </a:xfrm>
          <a:prstGeom prst="rect">
            <a:avLst/>
          </a:prstGeom>
        </p:spPr>
        <p:txBody>
          <a:bodyPr/>
          <a:lstStyle/>
          <a:p>
            <a:pPr indent="12700">
              <a:spcBef>
                <a:spcPts val="200"/>
              </a:spcBef>
              <a:defRPr spc="-200" sz="4800">
                <a:solidFill>
                  <a:srgbClr val="FFFF00"/>
                </a:solidFill>
                <a:effectLst/>
              </a:defRPr>
            </a:pPr>
            <a:r>
              <a:t>Texas State </a:t>
            </a:r>
            <a:r>
              <a:rPr spc="-400"/>
              <a:t>Council</a:t>
            </a:r>
          </a:p>
        </p:txBody>
      </p:sp>
      <p:pic>
        <p:nvPicPr>
          <p:cNvPr id="458" name="object 4" descr="object 4"/>
          <p:cNvPicPr>
            <a:picLocks noChangeAspect="1"/>
          </p:cNvPicPr>
          <p:nvPr/>
        </p:nvPicPr>
        <p:blipFill>
          <a:blip r:embed="rId2">
            <a:extLst/>
          </a:blip>
          <a:stretch>
            <a:fillRect/>
          </a:stretch>
        </p:blipFill>
        <p:spPr>
          <a:xfrm>
            <a:off x="8333232" y="1847088"/>
            <a:ext cx="7717535" cy="10344912"/>
          </a:xfrm>
          <a:prstGeom prst="rect">
            <a:avLst/>
          </a:prstGeom>
          <a:ln w="12700">
            <a:miter lim="400000"/>
          </a:ln>
        </p:spPr>
      </p:pic>
      <p:sp>
        <p:nvSpPr>
          <p:cNvPr id="459"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462"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463"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464" name="object 3"/>
          <p:cNvSpPr txBox="1"/>
          <p:nvPr/>
        </p:nvSpPr>
        <p:spPr>
          <a:xfrm>
            <a:off x="4196687" y="4758690"/>
            <a:ext cx="15467332" cy="69650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701675" marR="410208" indent="-689610">
              <a:spcBef>
                <a:spcPts val="200"/>
              </a:spcBef>
              <a:buSzPct val="100000"/>
              <a:buFont typeface="Arial"/>
              <a:buChar char="•"/>
              <a:tabLst>
                <a:tab pos="711200" algn="l"/>
                <a:tab pos="711200" algn="l"/>
              </a:tabLst>
              <a:defRPr b="1" spc="-150" sz="4800">
                <a:solidFill>
                  <a:srgbClr val="333333"/>
                </a:solidFill>
                <a:latin typeface="Arial"/>
                <a:ea typeface="Arial"/>
                <a:cs typeface="Arial"/>
                <a:sym typeface="Arial"/>
              </a:defRPr>
            </a:pPr>
            <a:r>
              <a:t>Silver</a:t>
            </a:r>
            <a:r>
              <a:rPr spc="-130"/>
              <a:t> </a:t>
            </a:r>
            <a:r>
              <a:rPr spc="-370"/>
              <a:t>ACE</a:t>
            </a:r>
            <a:r>
              <a:rPr spc="-110"/>
              <a:t> </a:t>
            </a:r>
            <a:r>
              <a:rPr spc="-209"/>
              <a:t>Wings</a:t>
            </a:r>
            <a:r>
              <a:rPr spc="-80"/>
              <a:t> </a:t>
            </a:r>
            <a:r>
              <a:rPr spc="350"/>
              <a:t>–</a:t>
            </a:r>
            <a:r>
              <a:rPr spc="-140"/>
              <a:t> </a:t>
            </a:r>
            <a:r>
              <a:rPr spc="-100"/>
              <a:t>The</a:t>
            </a:r>
            <a:r>
              <a:rPr spc="-140"/>
              <a:t> </a:t>
            </a:r>
            <a:r>
              <a:rPr spc="-200"/>
              <a:t>Knight</a:t>
            </a:r>
            <a:r>
              <a:rPr spc="-90"/>
              <a:t> </a:t>
            </a:r>
            <a:r>
              <a:rPr spc="-180"/>
              <a:t>begins</a:t>
            </a:r>
            <a:r>
              <a:rPr spc="-70"/>
              <a:t> </a:t>
            </a:r>
            <a:r>
              <a:rPr spc="-110"/>
              <a:t>the</a:t>
            </a:r>
            <a:r>
              <a:rPr spc="-140"/>
              <a:t> </a:t>
            </a:r>
            <a:r>
              <a:rPr spc="-190"/>
              <a:t>journey</a:t>
            </a:r>
            <a:r>
              <a:rPr spc="-100"/>
              <a:t> </a:t>
            </a:r>
            <a:r>
              <a:rPr spc="-110"/>
              <a:t>to </a:t>
            </a:r>
            <a:r>
              <a:rPr spc="-1310"/>
              <a:t> </a:t>
            </a:r>
            <a:r>
              <a:rPr spc="-130"/>
              <a:t>earn </a:t>
            </a:r>
            <a:r>
              <a:rPr spc="-80"/>
              <a:t>them. </a:t>
            </a:r>
            <a:r>
              <a:rPr spc="-120"/>
              <a:t>Need </a:t>
            </a:r>
            <a:r>
              <a:rPr spc="80"/>
              <a:t>5 </a:t>
            </a:r>
            <a:r>
              <a:t>events </a:t>
            </a:r>
            <a:r>
              <a:rPr spc="-110"/>
              <a:t>to </a:t>
            </a:r>
            <a:r>
              <a:rPr spc="-130"/>
              <a:t>earn </a:t>
            </a:r>
            <a:r>
              <a:rPr spc="-110"/>
              <a:t>the </a:t>
            </a:r>
            <a:r>
              <a:rPr spc="-130"/>
              <a:t>right </a:t>
            </a:r>
            <a:r>
              <a:rPr spc="-110"/>
              <a:t>to </a:t>
            </a:r>
            <a:r>
              <a:rPr spc="-130"/>
              <a:t>wear </a:t>
            </a:r>
            <a:r>
              <a:rPr spc="-120"/>
              <a:t> </a:t>
            </a:r>
            <a:r>
              <a:rPr spc="-80"/>
              <a:t>them.</a:t>
            </a:r>
          </a:p>
          <a:p>
            <a:pPr marL="701675" marR="45719" indent="-689610">
              <a:buSzPct val="100000"/>
              <a:buFont typeface="Arial"/>
              <a:buChar char="•"/>
              <a:tabLst>
                <a:tab pos="711200" algn="l"/>
                <a:tab pos="711200" algn="l"/>
              </a:tabLst>
              <a:defRPr b="1" spc="-150" sz="4800">
                <a:solidFill>
                  <a:srgbClr val="333333"/>
                </a:solidFill>
                <a:latin typeface="Arial"/>
                <a:ea typeface="Arial"/>
                <a:cs typeface="Arial"/>
                <a:sym typeface="Arial"/>
              </a:defRPr>
            </a:pPr>
            <a:r>
              <a:t>Special</a:t>
            </a:r>
            <a:r>
              <a:rPr spc="-120"/>
              <a:t> </a:t>
            </a:r>
            <a:r>
              <a:rPr spc="-180"/>
              <a:t>Forces </a:t>
            </a:r>
            <a:r>
              <a:rPr spc="-370"/>
              <a:t>ACE</a:t>
            </a:r>
            <a:r>
              <a:rPr spc="-110"/>
              <a:t> </a:t>
            </a:r>
            <a:r>
              <a:rPr spc="-220"/>
              <a:t>Wings</a:t>
            </a:r>
            <a:r>
              <a:rPr spc="-60"/>
              <a:t> </a:t>
            </a:r>
            <a:r>
              <a:rPr spc="350"/>
              <a:t>–</a:t>
            </a:r>
            <a:r>
              <a:rPr spc="-130"/>
              <a:t> </a:t>
            </a:r>
            <a:r>
              <a:rPr spc="-100"/>
              <a:t>The</a:t>
            </a:r>
            <a:r>
              <a:rPr spc="-80"/>
              <a:t> </a:t>
            </a:r>
            <a:r>
              <a:rPr spc="-209"/>
              <a:t>Council</a:t>
            </a:r>
            <a:r>
              <a:rPr spc="-60"/>
              <a:t> </a:t>
            </a:r>
            <a:r>
              <a:rPr spc="-140"/>
              <a:t>recognizes </a:t>
            </a:r>
            <a:r>
              <a:rPr spc="-130"/>
              <a:t> </a:t>
            </a:r>
            <a:r>
              <a:rPr spc="-110"/>
              <a:t>the</a:t>
            </a:r>
            <a:r>
              <a:rPr spc="-140"/>
              <a:t> </a:t>
            </a:r>
            <a:r>
              <a:rPr spc="-130"/>
              <a:t>k</a:t>
            </a:r>
            <a:r>
              <a:rPr spc="-209"/>
              <a:t>n</a:t>
            </a:r>
            <a:r>
              <a:rPr spc="-130"/>
              <a:t>i</a:t>
            </a:r>
            <a:r>
              <a:rPr spc="-180"/>
              <a:t>gh</a:t>
            </a:r>
            <a:r>
              <a:rPr spc="-90"/>
              <a:t>t</a:t>
            </a:r>
            <a:r>
              <a:rPr spc="-50"/>
              <a:t> </a:t>
            </a:r>
            <a:r>
              <a:rPr spc="-240"/>
              <a:t>w</a:t>
            </a:r>
            <a:r>
              <a:rPr spc="-250"/>
              <a:t>h</a:t>
            </a:r>
            <a:r>
              <a:rPr spc="-240"/>
              <a:t>o</a:t>
            </a:r>
            <a:r>
              <a:rPr spc="-110"/>
              <a:t> </a:t>
            </a:r>
            <a:r>
              <a:rPr spc="-200"/>
              <a:t>h</a:t>
            </a:r>
            <a:r>
              <a:rPr spc="-160"/>
              <a:t>a</a:t>
            </a:r>
            <a:r>
              <a:rPr spc="-209"/>
              <a:t>s</a:t>
            </a:r>
            <a:r>
              <a:rPr spc="-110"/>
              <a:t> </a:t>
            </a:r>
            <a:r>
              <a:rPr spc="-100"/>
              <a:t>e</a:t>
            </a:r>
            <a:r>
              <a:rPr spc="-80"/>
              <a:t>a</a:t>
            </a:r>
            <a:r>
              <a:rPr spc="-110"/>
              <a:t>r</a:t>
            </a:r>
            <a:r>
              <a:rPr spc="-190"/>
              <a:t>ned</a:t>
            </a:r>
            <a:r>
              <a:rPr spc="-200"/>
              <a:t> </a:t>
            </a:r>
            <a:r>
              <a:rPr spc="-110"/>
              <a:t>the</a:t>
            </a:r>
            <a:r>
              <a:rPr spc="-90"/>
              <a:t> </a:t>
            </a:r>
            <a:r>
              <a:rPr spc="-240"/>
              <a:t>S</a:t>
            </a:r>
            <a:r>
              <a:rPr spc="-100"/>
              <a:t>il</a:t>
            </a:r>
            <a:r>
              <a:rPr spc="-228"/>
              <a:t>v</a:t>
            </a:r>
            <a:r>
              <a:rPr spc="-130"/>
              <a:t>e</a:t>
            </a:r>
            <a:r>
              <a:rPr spc="-80"/>
              <a:t>r</a:t>
            </a:r>
            <a:r>
              <a:rPr spc="-170"/>
              <a:t> </a:t>
            </a:r>
            <a:r>
              <a:rPr spc="-100"/>
              <a:t>a</a:t>
            </a:r>
            <a:r>
              <a:rPr spc="-240"/>
              <a:t>nd</a:t>
            </a:r>
            <a:r>
              <a:rPr spc="-110"/>
              <a:t> </a:t>
            </a:r>
            <a:r>
              <a:rPr spc="-190"/>
              <a:t>c</a:t>
            </a:r>
            <a:r>
              <a:rPr spc="-240"/>
              <a:t>o</a:t>
            </a:r>
            <a:r>
              <a:rPr spc="-110"/>
              <a:t>nt</a:t>
            </a:r>
            <a:r>
              <a:rPr spc="-90"/>
              <a:t>i</a:t>
            </a:r>
            <a:r>
              <a:rPr spc="-200"/>
              <a:t>nues</a:t>
            </a:r>
            <a:r>
              <a:rPr spc="-70"/>
              <a:t> </a:t>
            </a:r>
            <a:r>
              <a:rPr spc="-90"/>
              <a:t>to  </a:t>
            </a:r>
            <a:r>
              <a:rPr spc="-250"/>
              <a:t>b</a:t>
            </a:r>
            <a:r>
              <a:rPr spc="-80"/>
              <a:t>e</a:t>
            </a:r>
            <a:r>
              <a:rPr spc="-140"/>
              <a:t> </a:t>
            </a:r>
            <a:r>
              <a:rPr spc="-100"/>
              <a:t>a</a:t>
            </a:r>
            <a:r>
              <a:rPr spc="-120"/>
              <a:t> </a:t>
            </a:r>
            <a:r>
              <a:rPr spc="-90"/>
              <a:t>force</a:t>
            </a:r>
            <a:r>
              <a:rPr spc="-140"/>
              <a:t> </a:t>
            </a:r>
            <a:r>
              <a:rPr spc="-70"/>
              <a:t>for</a:t>
            </a:r>
            <a:r>
              <a:rPr spc="-140"/>
              <a:t> </a:t>
            </a:r>
            <a:r>
              <a:rPr spc="-220"/>
              <a:t>g</a:t>
            </a:r>
            <a:r>
              <a:rPr spc="-240"/>
              <a:t>o</a:t>
            </a:r>
            <a:r>
              <a:rPr spc="-250"/>
              <a:t>o</a:t>
            </a:r>
            <a:r>
              <a:rPr spc="-228"/>
              <a:t>d</a:t>
            </a:r>
            <a:r>
              <a:rPr spc="-110"/>
              <a:t> </a:t>
            </a:r>
            <a:r>
              <a:rPr spc="-100"/>
              <a:t>i</a:t>
            </a:r>
            <a:r>
              <a:rPr spc="-240"/>
              <a:t>n</a:t>
            </a:r>
            <a:r>
              <a:rPr spc="-140"/>
              <a:t> P</a:t>
            </a:r>
            <a:r>
              <a:rPr spc="-100"/>
              <a:t>r</a:t>
            </a:r>
            <a:r>
              <a:rPr spc="-220"/>
              <a:t>o</a:t>
            </a:r>
            <a:r>
              <a:rPr spc="-120"/>
              <a:t> </a:t>
            </a:r>
            <a:r>
              <a:rPr spc="-280"/>
              <a:t>L</a:t>
            </a:r>
            <a:r>
              <a:rPr spc="-170"/>
              <a:t>i</a:t>
            </a:r>
            <a:r>
              <a:rPr spc="20"/>
              <a:t>fe</a:t>
            </a:r>
          </a:p>
          <a:p>
            <a:pPr marL="701675" marR="10160" indent="-689610">
              <a:buSzPct val="100000"/>
              <a:buFont typeface="Arial"/>
              <a:buChar char="•"/>
              <a:tabLst>
                <a:tab pos="711200" algn="l"/>
                <a:tab pos="711200" algn="l"/>
              </a:tabLst>
              <a:defRPr b="1" spc="-390" sz="4800">
                <a:solidFill>
                  <a:srgbClr val="333333"/>
                </a:solidFill>
                <a:latin typeface="Arial"/>
                <a:ea typeface="Arial"/>
                <a:cs typeface="Arial"/>
                <a:sym typeface="Arial"/>
              </a:defRPr>
            </a:pPr>
            <a:r>
              <a:t>G</a:t>
            </a:r>
            <a:r>
              <a:rPr spc="-340"/>
              <a:t>o</a:t>
            </a:r>
            <a:r>
              <a:rPr spc="-100"/>
              <a:t>l</a:t>
            </a:r>
            <a:r>
              <a:rPr spc="-228"/>
              <a:t>d</a:t>
            </a:r>
            <a:r>
              <a:rPr spc="-110"/>
              <a:t> </a:t>
            </a:r>
            <a:r>
              <a:rPr spc="-290"/>
              <a:t>A</a:t>
            </a:r>
            <a:r>
              <a:rPr spc="-320"/>
              <a:t>C</a:t>
            </a:r>
            <a:r>
              <a:rPr spc="-508"/>
              <a:t>E</a:t>
            </a:r>
            <a:r>
              <a:rPr spc="-110"/>
              <a:t> </a:t>
            </a:r>
            <a:r>
              <a:rPr spc="-330"/>
              <a:t>W</a:t>
            </a:r>
            <a:r>
              <a:rPr spc="-100"/>
              <a:t>i</a:t>
            </a:r>
            <a:r>
              <a:rPr spc="-220"/>
              <a:t>ngs</a:t>
            </a:r>
            <a:r>
              <a:rPr spc="-50"/>
              <a:t> </a:t>
            </a:r>
            <a:r>
              <a:rPr spc="350"/>
              <a:t>–</a:t>
            </a:r>
            <a:r>
              <a:rPr spc="-140"/>
              <a:t> </a:t>
            </a:r>
            <a:r>
              <a:rPr spc="-100"/>
              <a:t>The</a:t>
            </a:r>
            <a:r>
              <a:rPr spc="-140"/>
              <a:t> </a:t>
            </a:r>
            <a:r>
              <a:rPr spc="-300"/>
              <a:t>D</a:t>
            </a:r>
            <a:r>
              <a:rPr spc="-140"/>
              <a:t>i</a:t>
            </a:r>
            <a:r>
              <a:rPr spc="-260"/>
              <a:t>o</a:t>
            </a:r>
            <a:r>
              <a:rPr spc="-150"/>
              <a:t>ce</a:t>
            </a:r>
            <a:r>
              <a:rPr spc="-180"/>
              <a:t>s</a:t>
            </a:r>
            <a:r>
              <a:rPr spc="-100"/>
              <a:t>a</a:t>
            </a:r>
            <a:r>
              <a:rPr spc="-250"/>
              <a:t>n</a:t>
            </a:r>
            <a:r>
              <a:rPr spc="-50"/>
              <a:t> </a:t>
            </a:r>
            <a:r>
              <a:rPr spc="-228"/>
              <a:t>De</a:t>
            </a:r>
            <a:r>
              <a:rPr spc="-240"/>
              <a:t>p</a:t>
            </a:r>
            <a:r>
              <a:rPr spc="-160"/>
              <a:t>ut</a:t>
            </a:r>
            <a:r>
              <a:rPr spc="-180"/>
              <a:t>y</a:t>
            </a:r>
            <a:r>
              <a:rPr spc="-100"/>
              <a:t> </a:t>
            </a:r>
            <a:r>
              <a:rPr spc="-140"/>
              <a:t>c</a:t>
            </a:r>
            <a:r>
              <a:rPr spc="-130"/>
              <a:t>a</a:t>
            </a:r>
            <a:r>
              <a:rPr spc="-250"/>
              <a:t>n</a:t>
            </a:r>
            <a:r>
              <a:rPr spc="-140"/>
              <a:t> </a:t>
            </a:r>
            <a:r>
              <a:rPr spc="-100"/>
              <a:t>a</a:t>
            </a:r>
            <a:r>
              <a:rPr spc="-240"/>
              <a:t>w</a:t>
            </a:r>
            <a:r>
              <a:rPr spc="-100"/>
              <a:t>a</a:t>
            </a:r>
            <a:r>
              <a:rPr spc="-110"/>
              <a:t>r</a:t>
            </a:r>
            <a:r>
              <a:rPr spc="-228"/>
              <a:t>d</a:t>
            </a:r>
            <a:r>
              <a:rPr spc="-200"/>
              <a:t> </a:t>
            </a:r>
            <a:r>
              <a:rPr spc="-190"/>
              <a:t>up  </a:t>
            </a:r>
            <a:r>
              <a:rPr spc="-110"/>
              <a:t>to </a:t>
            </a:r>
            <a:r>
              <a:rPr spc="80"/>
              <a:t>2 </a:t>
            </a:r>
            <a:r>
              <a:rPr spc="-200"/>
              <a:t>Knights </a:t>
            </a:r>
            <a:r>
              <a:rPr spc="-120"/>
              <a:t>(and </a:t>
            </a:r>
            <a:r>
              <a:rPr spc="-110"/>
              <a:t>their </a:t>
            </a:r>
            <a:r>
              <a:rPr spc="-150"/>
              <a:t>Ladies), per </a:t>
            </a:r>
            <a:r>
              <a:rPr spc="-70"/>
              <a:t>fraternal </a:t>
            </a:r>
            <a:r>
              <a:rPr spc="-140"/>
              <a:t>year, </a:t>
            </a:r>
            <a:r>
              <a:rPr spc="-110"/>
              <a:t>the </a:t>
            </a:r>
            <a:r>
              <a:rPr spc="-100"/>
              <a:t> </a:t>
            </a:r>
            <a:r>
              <a:rPr spc="-260"/>
              <a:t>Gold</a:t>
            </a:r>
            <a:r>
              <a:rPr spc="-110"/>
              <a:t> </a:t>
            </a:r>
            <a:r>
              <a:rPr spc="-370"/>
              <a:t>ACE</a:t>
            </a:r>
            <a:r>
              <a:rPr spc="-110"/>
              <a:t> </a:t>
            </a:r>
            <a:r>
              <a:rPr spc="-209"/>
              <a:t>Wings</a:t>
            </a:r>
            <a:r>
              <a:rPr spc="-70"/>
              <a:t> </a:t>
            </a:r>
            <a:r>
              <a:rPr spc="-80"/>
              <a:t>for</a:t>
            </a:r>
            <a:r>
              <a:rPr spc="-180"/>
              <a:t> </a:t>
            </a:r>
            <a:r>
              <a:rPr spc="-150"/>
              <a:t>exemplary </a:t>
            </a:r>
            <a:r>
              <a:rPr spc="-160"/>
              <a:t>Pro</a:t>
            </a:r>
            <a:r>
              <a:rPr spc="-120"/>
              <a:t> </a:t>
            </a:r>
            <a:r>
              <a:rPr spc="-100"/>
              <a:t>Life</a:t>
            </a:r>
            <a:r>
              <a:rPr spc="-80"/>
              <a:t> </a:t>
            </a:r>
            <a:r>
              <a:rPr spc="-140"/>
              <a:t>work.</a:t>
            </a:r>
            <a:r>
              <a:rPr spc="-100"/>
              <a:t> </a:t>
            </a:r>
            <a:r>
              <a:rPr spc="-140"/>
              <a:t>Let </a:t>
            </a:r>
            <a:r>
              <a:rPr spc="-228"/>
              <a:t>your </a:t>
            </a:r>
            <a:r>
              <a:rPr spc="-1300"/>
              <a:t> </a:t>
            </a:r>
            <a:r>
              <a:rPr spc="-350"/>
              <a:t>DD</a:t>
            </a:r>
            <a:r>
              <a:rPr spc="-140"/>
              <a:t> </a:t>
            </a:r>
            <a:r>
              <a:rPr spc="-130"/>
              <a:t>k</a:t>
            </a:r>
            <a:r>
              <a:rPr spc="-240"/>
              <a:t>n</a:t>
            </a:r>
            <a:r>
              <a:rPr spc="-270"/>
              <a:t>o</a:t>
            </a:r>
            <a:r>
              <a:rPr spc="-209"/>
              <a:t>w</a:t>
            </a:r>
            <a:r>
              <a:rPr spc="-70"/>
              <a:t> </a:t>
            </a:r>
            <a:r>
              <a:rPr spc="-100"/>
              <a:t>i</a:t>
            </a:r>
            <a:r>
              <a:rPr spc="110"/>
              <a:t>f</a:t>
            </a:r>
            <a:r>
              <a:rPr spc="-130"/>
              <a:t> </a:t>
            </a:r>
            <a:r>
              <a:rPr spc="-228"/>
              <a:t>s</a:t>
            </a:r>
            <a:r>
              <a:rPr spc="-260"/>
              <a:t>o</a:t>
            </a:r>
            <a:r>
              <a:rPr spc="-110"/>
              <a:t>m</a:t>
            </a:r>
            <a:r>
              <a:rPr spc="-160"/>
              <a:t>e</a:t>
            </a:r>
            <a:r>
              <a:rPr spc="-180"/>
              <a:t>o</a:t>
            </a:r>
            <a:r>
              <a:rPr spc="-160"/>
              <a:t>ne</a:t>
            </a:r>
            <a:r>
              <a:rPr spc="-100"/>
              <a:t> i</a:t>
            </a:r>
            <a:r>
              <a:rPr spc="-209"/>
              <a:t>s</a:t>
            </a:r>
            <a:r>
              <a:rPr spc="-60"/>
              <a:t> </a:t>
            </a:r>
            <a:r>
              <a:rPr spc="-250"/>
              <a:t>d</a:t>
            </a:r>
            <a:r>
              <a:rPr spc="-260"/>
              <a:t>o</a:t>
            </a:r>
            <a:r>
              <a:rPr spc="-100"/>
              <a:t>i</a:t>
            </a:r>
            <a:r>
              <a:rPr spc="-220"/>
              <a:t>ng</a:t>
            </a:r>
            <a:r>
              <a:rPr spc="-100"/>
              <a:t> </a:t>
            </a:r>
            <a:r>
              <a:rPr spc="-200"/>
              <a:t>g</a:t>
            </a:r>
            <a:r>
              <a:rPr spc="-120"/>
              <a:t>r</a:t>
            </a:r>
            <a:r>
              <a:rPr spc="-100"/>
              <a:t>e</a:t>
            </a:r>
            <a:r>
              <a:rPr spc="-80"/>
              <a:t>a</a:t>
            </a:r>
            <a:r>
              <a:rPr spc="20"/>
              <a:t>t</a:t>
            </a:r>
            <a:r>
              <a:rPr spc="-140"/>
              <a:t> P</a:t>
            </a:r>
            <a:r>
              <a:rPr spc="-110"/>
              <a:t>r</a:t>
            </a:r>
            <a:r>
              <a:rPr spc="-228"/>
              <a:t>o</a:t>
            </a:r>
            <a:r>
              <a:rPr spc="-160"/>
              <a:t> </a:t>
            </a:r>
            <a:r>
              <a:rPr spc="-280"/>
              <a:t>L</a:t>
            </a:r>
            <a:r>
              <a:rPr spc="-160"/>
              <a:t>i</a:t>
            </a:r>
            <a:r>
              <a:rPr spc="20"/>
              <a:t>fe</a:t>
            </a:r>
            <a:r>
              <a:rPr spc="-80"/>
              <a:t> </a:t>
            </a:r>
            <a:r>
              <a:rPr spc="-240"/>
              <a:t>w</a:t>
            </a:r>
            <a:r>
              <a:rPr spc="-260"/>
              <a:t>o</a:t>
            </a:r>
            <a:r>
              <a:rPr spc="-110"/>
              <a:t>r</a:t>
            </a:r>
            <a:r>
              <a:rPr spc="-130"/>
              <a:t>k</a:t>
            </a:r>
            <a:r>
              <a:rPr spc="50"/>
              <a:t>.</a:t>
            </a:r>
          </a:p>
        </p:txBody>
      </p:sp>
      <p:sp>
        <p:nvSpPr>
          <p:cNvPr id="465" name="object 4"/>
          <p:cNvSpPr txBox="1"/>
          <p:nvPr>
            <p:ph type="title"/>
          </p:nvPr>
        </p:nvSpPr>
        <p:spPr>
          <a:xfrm>
            <a:off x="9036810" y="1544217"/>
            <a:ext cx="6305551" cy="2494281"/>
          </a:xfrm>
          <a:prstGeom prst="rect">
            <a:avLst/>
          </a:prstGeom>
        </p:spPr>
        <p:txBody>
          <a:bodyPr/>
          <a:lstStyle/>
          <a:p>
            <a:pPr marR="10160" indent="1517650">
              <a:spcBef>
                <a:spcPts val="200"/>
              </a:spcBef>
              <a:defRPr spc="-600">
                <a:effectLst/>
              </a:defRPr>
            </a:pPr>
            <a:r>
              <a:t>Pro-Life  </a:t>
            </a:r>
            <a:r>
              <a:rPr spc="-800">
                <a:solidFill>
                  <a:srgbClr val="0000FF"/>
                </a:solidFill>
              </a:rPr>
              <a:t>Th</a:t>
            </a:r>
            <a:r>
              <a:rPr>
                <a:solidFill>
                  <a:srgbClr val="0000FF"/>
                </a:solidFill>
              </a:rPr>
              <a:t>e </a:t>
            </a:r>
            <a:r>
              <a:rPr spc="-1200">
                <a:solidFill>
                  <a:srgbClr val="0000FF"/>
                </a:solidFill>
              </a:rPr>
              <a:t>A</a:t>
            </a:r>
            <a:r>
              <a:rPr spc="-1600">
                <a:solidFill>
                  <a:srgbClr val="0000FF"/>
                </a:solidFill>
              </a:rPr>
              <a:t>CE</a:t>
            </a:r>
            <a:r>
              <a:rPr>
                <a:solidFill>
                  <a:srgbClr val="0000FF"/>
                </a:solidFill>
              </a:rPr>
              <a:t> </a:t>
            </a:r>
            <a:r>
              <a:rPr spc="-800">
                <a:solidFill>
                  <a:srgbClr val="0000FF"/>
                </a:solidFill>
              </a:rPr>
              <a:t>Wings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468"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469"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470" name="object 3"/>
          <p:cNvSpPr txBox="1"/>
          <p:nvPr>
            <p:ph type="body" sz="half" idx="1"/>
          </p:nvPr>
        </p:nvSpPr>
        <p:spPr>
          <a:xfrm>
            <a:off x="4197044" y="4758690"/>
            <a:ext cx="15989908" cy="5905501"/>
          </a:xfrm>
          <a:prstGeom prst="rect">
            <a:avLst/>
          </a:prstGeom>
        </p:spPr>
        <p:txBody>
          <a:bodyPr/>
          <a:lstStyle/>
          <a:p>
            <a:pPr marR="491490" indent="12064">
              <a:spcBef>
                <a:spcPts val="200"/>
              </a:spcBef>
              <a:defRPr>
                <a:effectLst/>
              </a:defRPr>
            </a:pPr>
            <a:r>
              <a:t>It</a:t>
            </a:r>
            <a:r>
              <a:rPr spc="-200"/>
              <a:t> </a:t>
            </a:r>
            <a:r>
              <a:t>t</a:t>
            </a:r>
            <a:r>
              <a:rPr spc="-200"/>
              <a:t>akes a real</a:t>
            </a:r>
            <a:r>
              <a:rPr spc="-400"/>
              <a:t> </a:t>
            </a:r>
            <a:r>
              <a:rPr spc="-200"/>
              <a:t>man, a bra</a:t>
            </a:r>
            <a:r>
              <a:rPr spc="-400"/>
              <a:t>v</a:t>
            </a:r>
            <a:r>
              <a:rPr spc="-200"/>
              <a:t>e </a:t>
            </a:r>
            <a:r>
              <a:rPr spc="-600"/>
              <a:t>K</a:t>
            </a:r>
            <a:r>
              <a:rPr spc="-400"/>
              <a:t>n</a:t>
            </a:r>
            <a:r>
              <a:rPr spc="-200"/>
              <a:t>ight, </a:t>
            </a:r>
            <a:r>
              <a:t>t</a:t>
            </a:r>
            <a:r>
              <a:rPr spc="-400"/>
              <a:t>o</a:t>
            </a:r>
            <a:r>
              <a:rPr spc="-200"/>
              <a:t> ear</a:t>
            </a:r>
            <a:r>
              <a:rPr spc="-400"/>
              <a:t>n</a:t>
            </a:r>
            <a:r>
              <a:rPr spc="-200"/>
              <a:t> a</a:t>
            </a:r>
            <a:r>
              <a:rPr spc="-400"/>
              <a:t>nd</a:t>
            </a:r>
            <a:r>
              <a:rPr spc="-200"/>
              <a:t> </a:t>
            </a:r>
            <a:r>
              <a:rPr spc="-400"/>
              <a:t>w</a:t>
            </a:r>
            <a:r>
              <a:rPr spc="-200"/>
              <a:t>ear </a:t>
            </a:r>
            <a:r>
              <a:t>t</a:t>
            </a:r>
            <a:r>
              <a:rPr spc="-200"/>
              <a:t>he  </a:t>
            </a:r>
            <a:r>
              <a:rPr spc="-400"/>
              <a:t>AC</a:t>
            </a:r>
            <a:r>
              <a:rPr spc="-600"/>
              <a:t>E</a:t>
            </a:r>
            <a:r>
              <a:rPr spc="-200"/>
              <a:t> </a:t>
            </a:r>
            <a:r>
              <a:rPr spc="-400"/>
              <a:t>W</a:t>
            </a:r>
            <a:r>
              <a:rPr spc="-200"/>
              <a:t>i</a:t>
            </a:r>
            <a:r>
              <a:rPr spc="-400"/>
              <a:t>ngs!</a:t>
            </a:r>
            <a:endParaRPr spc="-400"/>
          </a:p>
          <a:p>
            <a:pPr marR="10160" indent="12064">
              <a:defRPr b="0" spc="-200">
                <a:effectLst/>
              </a:defRPr>
            </a:pPr>
            <a:r>
              <a:t>Please </a:t>
            </a:r>
            <a:r>
              <a:rPr spc="0"/>
              <a:t>treat them with the same respect </a:t>
            </a:r>
            <a:r>
              <a:t>you </a:t>
            </a:r>
            <a:r>
              <a:rPr spc="0"/>
              <a:t>would </a:t>
            </a:r>
            <a:r>
              <a:t>any  </a:t>
            </a:r>
            <a:r>
              <a:rPr spc="0"/>
              <a:t>bless</a:t>
            </a:r>
            <a:r>
              <a:t>ed </a:t>
            </a:r>
            <a:r>
              <a:rPr spc="0"/>
              <a:t>objec</a:t>
            </a:r>
            <a:r>
              <a:rPr spc="200"/>
              <a:t>t</a:t>
            </a:r>
            <a:r>
              <a:t> </a:t>
            </a:r>
            <a:r>
              <a:rPr spc="400"/>
              <a:t>–</a:t>
            </a:r>
            <a:r>
              <a:t> </a:t>
            </a:r>
            <a:r>
              <a:rPr spc="-400"/>
              <a:t>AC</a:t>
            </a:r>
            <a:r>
              <a:rPr spc="-600"/>
              <a:t>E</a:t>
            </a:r>
            <a:r>
              <a:t> </a:t>
            </a:r>
            <a:r>
              <a:rPr spc="0"/>
              <a:t>wi</a:t>
            </a:r>
            <a:r>
              <a:t>ng</a:t>
            </a:r>
            <a:r>
              <a:rPr spc="0"/>
              <a:t>s</a:t>
            </a:r>
            <a:r>
              <a:t> are </a:t>
            </a:r>
            <a:r>
              <a:rPr spc="0"/>
              <a:t>s</a:t>
            </a:r>
            <a:r>
              <a:t>en</a:t>
            </a:r>
            <a:r>
              <a:rPr spc="200"/>
              <a:t>t</a:t>
            </a:r>
            <a:r>
              <a:t> </a:t>
            </a:r>
            <a:r>
              <a:rPr spc="0"/>
              <a:t>t</a:t>
            </a:r>
            <a:r>
              <a:rPr spc="200"/>
              <a:t>o</a:t>
            </a:r>
            <a:r>
              <a:t> y</a:t>
            </a:r>
            <a:r>
              <a:rPr spc="0"/>
              <a:t>ou</a:t>
            </a:r>
            <a:r>
              <a:t> </a:t>
            </a:r>
            <a:r>
              <a:rPr spc="0"/>
              <a:t>bless</a:t>
            </a:r>
            <a:r>
              <a:t>ed. A  guide </a:t>
            </a:r>
            <a:r>
              <a:rPr spc="0"/>
              <a:t>for wearing the </a:t>
            </a:r>
            <a:r>
              <a:rPr spc="-400"/>
              <a:t>ACE </a:t>
            </a:r>
            <a:r>
              <a:t>Wings </a:t>
            </a:r>
            <a:r>
              <a:rPr spc="0"/>
              <a:t>will </a:t>
            </a:r>
            <a:r>
              <a:t>be </a:t>
            </a:r>
            <a:r>
              <a:rPr spc="0"/>
              <a:t>distributed to the </a:t>
            </a:r>
            <a:r>
              <a:rPr spc="-1400"/>
              <a:t> </a:t>
            </a:r>
            <a:r>
              <a:rPr spc="0"/>
              <a:t>state</a:t>
            </a:r>
            <a:r>
              <a:t> </a:t>
            </a:r>
            <a:r>
              <a:rPr spc="0"/>
              <a:t>in</a:t>
            </a:r>
            <a:r>
              <a:t> </a:t>
            </a:r>
            <a:r>
              <a:rPr spc="0"/>
              <a:t>the</a:t>
            </a:r>
            <a:r>
              <a:t> near </a:t>
            </a:r>
            <a:r>
              <a:rPr spc="0"/>
              <a:t>future.</a:t>
            </a:r>
            <a:r>
              <a:t> Please </a:t>
            </a:r>
            <a:r>
              <a:rPr spc="0"/>
              <a:t>distribute</a:t>
            </a:r>
            <a:r>
              <a:t> </a:t>
            </a:r>
            <a:r>
              <a:rPr spc="0"/>
              <a:t>it</a:t>
            </a:r>
            <a:r>
              <a:t> </a:t>
            </a:r>
            <a:r>
              <a:rPr spc="0"/>
              <a:t>to</a:t>
            </a:r>
            <a:r>
              <a:t> </a:t>
            </a:r>
            <a:r>
              <a:rPr spc="0"/>
              <a:t>the</a:t>
            </a:r>
            <a:r>
              <a:t> Diocese.</a:t>
            </a:r>
          </a:p>
        </p:txBody>
      </p:sp>
      <p:sp>
        <p:nvSpPr>
          <p:cNvPr id="471" name="object 4"/>
          <p:cNvSpPr txBox="1"/>
          <p:nvPr>
            <p:ph type="title"/>
          </p:nvPr>
        </p:nvSpPr>
        <p:spPr>
          <a:xfrm>
            <a:off x="9036810" y="1544217"/>
            <a:ext cx="6305551" cy="2494281"/>
          </a:xfrm>
          <a:prstGeom prst="rect">
            <a:avLst/>
          </a:prstGeom>
        </p:spPr>
        <p:txBody>
          <a:bodyPr/>
          <a:lstStyle/>
          <a:p>
            <a:pPr marR="10160" indent="1517650">
              <a:spcBef>
                <a:spcPts val="200"/>
              </a:spcBef>
              <a:defRPr spc="-600">
                <a:effectLst/>
              </a:defRPr>
            </a:pPr>
            <a:r>
              <a:t>Pro-Life  </a:t>
            </a:r>
            <a:r>
              <a:rPr spc="-800">
                <a:solidFill>
                  <a:srgbClr val="0000FF"/>
                </a:solidFill>
              </a:rPr>
              <a:t>Th</a:t>
            </a:r>
            <a:r>
              <a:rPr>
                <a:solidFill>
                  <a:srgbClr val="0000FF"/>
                </a:solidFill>
              </a:rPr>
              <a:t>e </a:t>
            </a:r>
            <a:r>
              <a:rPr spc="-1200">
                <a:solidFill>
                  <a:srgbClr val="0000FF"/>
                </a:solidFill>
              </a:rPr>
              <a:t>A</a:t>
            </a:r>
            <a:r>
              <a:rPr spc="-1600">
                <a:solidFill>
                  <a:srgbClr val="0000FF"/>
                </a:solidFill>
              </a:rPr>
              <a:t>CE</a:t>
            </a:r>
            <a:r>
              <a:rPr>
                <a:solidFill>
                  <a:srgbClr val="0000FF"/>
                </a:solidFill>
              </a:rPr>
              <a:t> </a:t>
            </a:r>
            <a:r>
              <a:rPr spc="-800">
                <a:solidFill>
                  <a:srgbClr val="0000FF"/>
                </a:solidFill>
              </a:rPr>
              <a:t>Wings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474" name="object 2"/>
          <p:cNvSpPr txBox="1"/>
          <p:nvPr/>
        </p:nvSpPr>
        <p:spPr>
          <a:xfrm>
            <a:off x="5255564" y="251457"/>
            <a:ext cx="7158991"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defRPr b="1" spc="-90" sz="4800">
                <a:solidFill>
                  <a:srgbClr val="FFFF00"/>
                </a:solidFill>
                <a:latin typeface="Arial"/>
                <a:ea typeface="Arial"/>
                <a:cs typeface="Arial"/>
                <a:sym typeface="Arial"/>
              </a:defRPr>
            </a:pPr>
            <a:r>
              <a:t>KNIGHTS </a:t>
            </a:r>
            <a:r>
              <a:rPr spc="-200"/>
              <a:t>OF</a:t>
            </a:r>
            <a:r>
              <a:rPr spc="-100"/>
              <a:t> </a:t>
            </a:r>
            <a:r>
              <a:rPr spc="-220"/>
              <a:t>COLUMBUS</a:t>
            </a:r>
          </a:p>
        </p:txBody>
      </p:sp>
      <p:sp>
        <p:nvSpPr>
          <p:cNvPr id="475" name="object 3"/>
          <p:cNvSpPr txBox="1"/>
          <p:nvPr>
            <p:ph type="title"/>
          </p:nvPr>
        </p:nvSpPr>
        <p:spPr>
          <a:xfrm>
            <a:off x="13541802" y="251457"/>
            <a:ext cx="5605781" cy="782322"/>
          </a:xfrm>
          <a:prstGeom prst="rect">
            <a:avLst/>
          </a:prstGeom>
        </p:spPr>
        <p:txBody>
          <a:bodyPr/>
          <a:lstStyle/>
          <a:p>
            <a:pPr indent="12700">
              <a:spcBef>
                <a:spcPts val="200"/>
              </a:spcBef>
              <a:defRPr spc="-200" sz="4800">
                <a:solidFill>
                  <a:srgbClr val="FFFF00"/>
                </a:solidFill>
                <a:effectLst/>
              </a:defRPr>
            </a:pPr>
            <a:r>
              <a:t>Texas State </a:t>
            </a:r>
            <a:r>
              <a:rPr spc="-400"/>
              <a:t>Council</a:t>
            </a:r>
          </a:p>
        </p:txBody>
      </p:sp>
      <p:pic>
        <p:nvPicPr>
          <p:cNvPr id="476" name="object 4" descr="object 4"/>
          <p:cNvPicPr>
            <a:picLocks noChangeAspect="1"/>
          </p:cNvPicPr>
          <p:nvPr/>
        </p:nvPicPr>
        <p:blipFill>
          <a:blip r:embed="rId2">
            <a:extLst/>
          </a:blip>
          <a:stretch>
            <a:fillRect/>
          </a:stretch>
        </p:blipFill>
        <p:spPr>
          <a:xfrm>
            <a:off x="8333232" y="1847088"/>
            <a:ext cx="7717535" cy="10344912"/>
          </a:xfrm>
          <a:prstGeom prst="rect">
            <a:avLst/>
          </a:prstGeom>
          <a:ln w="12700">
            <a:miter lim="400000"/>
          </a:ln>
        </p:spPr>
      </p:pic>
      <p:sp>
        <p:nvSpPr>
          <p:cNvPr id="477"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480"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481"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482" name="object 3"/>
          <p:cNvSpPr txBox="1"/>
          <p:nvPr/>
        </p:nvSpPr>
        <p:spPr>
          <a:xfrm>
            <a:off x="10142218" y="5517031"/>
            <a:ext cx="4133851" cy="9132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defRPr b="1" spc="-320" sz="6400">
                <a:solidFill>
                  <a:srgbClr val="333333"/>
                </a:solidFill>
                <a:latin typeface="Arial"/>
                <a:ea typeface="Arial"/>
                <a:cs typeface="Arial"/>
                <a:sym typeface="Arial"/>
              </a:defRPr>
            </a:lvl1pPr>
          </a:lstStyle>
          <a:p>
            <a:pPr/>
            <a:r>
              <a:t>Questions?</a:t>
            </a:r>
          </a:p>
        </p:txBody>
      </p:sp>
      <p:sp>
        <p:nvSpPr>
          <p:cNvPr id="483" name="object 4"/>
          <p:cNvSpPr txBox="1"/>
          <p:nvPr/>
        </p:nvSpPr>
        <p:spPr>
          <a:xfrm>
            <a:off x="9036810" y="1544217"/>
            <a:ext cx="6305551" cy="23035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10160" indent="1517650">
              <a:spcBef>
                <a:spcPts val="200"/>
              </a:spcBef>
              <a:defRPr b="1" spc="-580" sz="8000">
                <a:solidFill>
                  <a:srgbClr val="FF0000"/>
                </a:solidFill>
                <a:latin typeface="Arial"/>
                <a:ea typeface="Arial"/>
                <a:cs typeface="Arial"/>
                <a:sym typeface="Arial"/>
              </a:defRPr>
            </a:pPr>
            <a:r>
              <a:t>Pro-Life </a:t>
            </a:r>
            <a:r>
              <a:rPr spc="-570"/>
              <a:t> </a:t>
            </a:r>
            <a:r>
              <a:rPr spc="-760">
                <a:solidFill>
                  <a:srgbClr val="0000FF"/>
                </a:solidFill>
              </a:rPr>
              <a:t>T</a:t>
            </a:r>
            <a:r>
              <a:rPr spc="-740">
                <a:solidFill>
                  <a:srgbClr val="0000FF"/>
                </a:solidFill>
              </a:rPr>
              <a:t>h</a:t>
            </a:r>
            <a:r>
              <a:rPr spc="-419">
                <a:solidFill>
                  <a:srgbClr val="0000FF"/>
                </a:solidFill>
              </a:rPr>
              <a:t>e</a:t>
            </a:r>
            <a:r>
              <a:rPr spc="-508">
                <a:solidFill>
                  <a:srgbClr val="0000FF"/>
                </a:solidFill>
              </a:rPr>
              <a:t> </a:t>
            </a:r>
            <a:r>
              <a:rPr spc="-1040">
                <a:solidFill>
                  <a:srgbClr val="0000FF"/>
                </a:solidFill>
              </a:rPr>
              <a:t>A</a:t>
            </a:r>
            <a:r>
              <a:rPr spc="-1550">
                <a:solidFill>
                  <a:srgbClr val="0000FF"/>
                </a:solidFill>
              </a:rPr>
              <a:t>C</a:t>
            </a:r>
            <a:r>
              <a:rPr spc="-1420">
                <a:solidFill>
                  <a:srgbClr val="0000FF"/>
                </a:solidFill>
              </a:rPr>
              <a:t>E</a:t>
            </a:r>
            <a:r>
              <a:rPr spc="-469">
                <a:solidFill>
                  <a:srgbClr val="0000FF"/>
                </a:solidFill>
              </a:rPr>
              <a:t> </a:t>
            </a:r>
            <a:r>
              <a:rPr spc="-710">
                <a:solidFill>
                  <a:srgbClr val="0000FF"/>
                </a:solidFill>
              </a:rPr>
              <a:t>Wings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486"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487"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488" name="object 3"/>
          <p:cNvSpPr txBox="1"/>
          <p:nvPr/>
        </p:nvSpPr>
        <p:spPr>
          <a:xfrm>
            <a:off x="4507787" y="4758690"/>
            <a:ext cx="15378432" cy="56061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6300470" marR="302259" indent="-6144895">
              <a:spcBef>
                <a:spcPts val="200"/>
              </a:spcBef>
              <a:defRPr b="1" spc="-110" sz="4800">
                <a:solidFill>
                  <a:srgbClr val="333333"/>
                </a:solidFill>
                <a:latin typeface="Arial"/>
                <a:ea typeface="Arial"/>
                <a:cs typeface="Arial"/>
                <a:sym typeface="Arial"/>
              </a:defRPr>
            </a:pPr>
            <a:r>
              <a:t>Texas </a:t>
            </a:r>
            <a:r>
              <a:rPr spc="-180"/>
              <a:t>has </a:t>
            </a:r>
            <a:r>
              <a:rPr spc="-160"/>
              <a:t>placed </a:t>
            </a:r>
            <a:r>
              <a:rPr spc="-100"/>
              <a:t>its </a:t>
            </a:r>
            <a:r>
              <a:rPr spc="20"/>
              <a:t>100</a:t>
            </a:r>
            <a:r>
              <a:rPr baseline="28152" spc="30"/>
              <a:t>th </a:t>
            </a:r>
            <a:r>
              <a:rPr spc="-150"/>
              <a:t>machine </a:t>
            </a:r>
            <a:r>
              <a:rPr spc="350"/>
              <a:t>– </a:t>
            </a:r>
            <a:r>
              <a:rPr spc="-160"/>
              <a:t>Congratulations </a:t>
            </a:r>
            <a:r>
              <a:rPr spc="-1310"/>
              <a:t> </a:t>
            </a:r>
            <a:r>
              <a:rPr spc="-190"/>
              <a:t>Texas!!!</a:t>
            </a:r>
          </a:p>
          <a:p>
            <a:pPr>
              <a:defRPr sz="5000">
                <a:latin typeface="Arial"/>
                <a:ea typeface="Arial"/>
                <a:cs typeface="Arial"/>
                <a:sym typeface="Arial"/>
              </a:defRPr>
            </a:pPr>
          </a:p>
          <a:p>
            <a:pPr indent="760094">
              <a:defRPr b="1" spc="-180" sz="4800">
                <a:solidFill>
                  <a:srgbClr val="333333"/>
                </a:solidFill>
                <a:latin typeface="Arial"/>
                <a:ea typeface="Arial"/>
                <a:cs typeface="Arial"/>
                <a:sym typeface="Arial"/>
              </a:defRPr>
            </a:pPr>
            <a:r>
              <a:t>Biggest</a:t>
            </a:r>
            <a:r>
              <a:rPr spc="-50"/>
              <a:t> </a:t>
            </a:r>
            <a:r>
              <a:rPr spc="-130"/>
              <a:t>question/problem</a:t>
            </a:r>
            <a:r>
              <a:rPr spc="-40"/>
              <a:t> </a:t>
            </a:r>
            <a:r>
              <a:rPr spc="-160"/>
              <a:t>we</a:t>
            </a:r>
            <a:r>
              <a:rPr spc="-100"/>
              <a:t> </a:t>
            </a:r>
            <a:r>
              <a:rPr spc="-90"/>
              <a:t>often</a:t>
            </a:r>
            <a:r>
              <a:rPr spc="-150"/>
              <a:t> </a:t>
            </a:r>
            <a:r>
              <a:rPr spc="-170"/>
              <a:t>have</a:t>
            </a:r>
            <a:r>
              <a:rPr spc="-140"/>
              <a:t> are:</a:t>
            </a:r>
          </a:p>
          <a:p>
            <a:pPr marL="878839" marR="173989" indent="-878839">
              <a:buSzPct val="100000"/>
              <a:buFont typeface="Arial"/>
              <a:buChar char="•"/>
              <a:tabLst>
                <a:tab pos="863600" algn="l"/>
                <a:tab pos="863600" algn="l"/>
              </a:tabLst>
              <a:defRPr b="1" spc="-209" sz="4800">
                <a:solidFill>
                  <a:srgbClr val="333333"/>
                </a:solidFill>
                <a:latin typeface="Arial"/>
                <a:ea typeface="Arial"/>
                <a:cs typeface="Arial"/>
                <a:sym typeface="Arial"/>
              </a:defRPr>
            </a:pPr>
            <a:r>
              <a:t>Council</a:t>
            </a:r>
            <a:r>
              <a:rPr spc="-10"/>
              <a:t> </a:t>
            </a:r>
            <a:r>
              <a:rPr spc="-150"/>
              <a:t>not</a:t>
            </a:r>
            <a:r>
              <a:rPr spc="-130"/>
              <a:t> </a:t>
            </a:r>
            <a:r>
              <a:rPr spc="-140"/>
              <a:t>notifying</a:t>
            </a:r>
            <a:r>
              <a:rPr spc="-30"/>
              <a:t> </a:t>
            </a:r>
            <a:r>
              <a:rPr spc="-110"/>
              <a:t>the</a:t>
            </a:r>
            <a:r>
              <a:rPr spc="-70"/>
              <a:t> State</a:t>
            </a:r>
            <a:r>
              <a:rPr spc="-170"/>
              <a:t> </a:t>
            </a:r>
            <a:r>
              <a:rPr spc="-180"/>
              <a:t>Ultrasound</a:t>
            </a:r>
            <a:r>
              <a:rPr spc="-90"/>
              <a:t> </a:t>
            </a:r>
            <a:r>
              <a:rPr spc="-170"/>
              <a:t>Chairman </a:t>
            </a:r>
            <a:r>
              <a:rPr spc="-1300"/>
              <a:t> </a:t>
            </a:r>
            <a:r>
              <a:rPr spc="-80"/>
              <a:t>that</a:t>
            </a:r>
            <a:r>
              <a:rPr spc="-160"/>
              <a:t> </a:t>
            </a:r>
            <a:r>
              <a:rPr spc="-140"/>
              <a:t>they</a:t>
            </a:r>
            <a:r>
              <a:rPr spc="-170"/>
              <a:t> </a:t>
            </a:r>
            <a:r>
              <a:rPr spc="-220"/>
              <a:t>would</a:t>
            </a:r>
            <a:r>
              <a:rPr spc="-70"/>
              <a:t> </a:t>
            </a:r>
            <a:r>
              <a:rPr spc="-100"/>
              <a:t>like</a:t>
            </a:r>
            <a:r>
              <a:rPr spc="-50"/>
              <a:t> </a:t>
            </a:r>
            <a:r>
              <a:rPr spc="-110"/>
              <a:t>to</a:t>
            </a:r>
            <a:r>
              <a:rPr spc="-150"/>
              <a:t> assist</a:t>
            </a:r>
          </a:p>
          <a:p>
            <a:pPr marL="714375" indent="-689610">
              <a:buSzPct val="100000"/>
              <a:buFont typeface="Arial"/>
              <a:buChar char="•"/>
              <a:tabLst>
                <a:tab pos="736600" algn="l"/>
                <a:tab pos="736600" algn="l"/>
              </a:tabLst>
              <a:defRPr b="1" spc="-370" sz="4800">
                <a:solidFill>
                  <a:srgbClr val="333333"/>
                </a:solidFill>
                <a:latin typeface="Arial"/>
                <a:ea typeface="Arial"/>
                <a:cs typeface="Arial"/>
                <a:sym typeface="Arial"/>
              </a:defRPr>
            </a:pPr>
            <a:r>
              <a:t>O</a:t>
            </a:r>
            <a:r>
              <a:rPr spc="-180"/>
              <a:t>r</a:t>
            </a:r>
            <a:r>
              <a:rPr spc="-160"/>
              <a:t> </a:t>
            </a:r>
            <a:r>
              <a:rPr spc="-110"/>
              <a:t>a</a:t>
            </a:r>
            <a:r>
              <a:rPr spc="-120"/>
              <a:t> </a:t>
            </a:r>
            <a:r>
              <a:rPr spc="-310"/>
              <a:t>C</a:t>
            </a:r>
            <a:r>
              <a:rPr spc="-290"/>
              <a:t>o</a:t>
            </a:r>
            <a:r>
              <a:rPr spc="-220"/>
              <a:t>unc</a:t>
            </a:r>
            <a:r>
              <a:rPr spc="-130"/>
              <a:t>i</a:t>
            </a:r>
            <a:r>
              <a:rPr spc="-70"/>
              <a:t>l </a:t>
            </a:r>
            <a:r>
              <a:rPr spc="-228"/>
              <a:t>s</a:t>
            </a:r>
            <a:r>
              <a:rPr spc="-100"/>
              <a:t>i</a:t>
            </a:r>
            <a:r>
              <a:rPr spc="-110"/>
              <a:t>m</a:t>
            </a:r>
            <a:r>
              <a:rPr spc="-209"/>
              <a:t>p</a:t>
            </a:r>
            <a:r>
              <a:rPr spc="-140"/>
              <a:t>l</a:t>
            </a:r>
            <a:r>
              <a:rPr spc="-260"/>
              <a:t>y</a:t>
            </a:r>
            <a:r>
              <a:rPr spc="-60"/>
              <a:t> </a:t>
            </a:r>
            <a:r>
              <a:rPr spc="-228"/>
              <a:t>d</a:t>
            </a:r>
            <a:r>
              <a:rPr spc="-260"/>
              <a:t>o</a:t>
            </a:r>
            <a:r>
              <a:rPr spc="-160"/>
              <a:t>e</a:t>
            </a:r>
            <a:r>
              <a:rPr spc="-150"/>
              <a:t>s</a:t>
            </a:r>
            <a:r>
              <a:rPr spc="-70"/>
              <a:t> </a:t>
            </a:r>
            <a:r>
              <a:rPr spc="-150"/>
              <a:t>not</a:t>
            </a:r>
            <a:r>
              <a:rPr spc="-140"/>
              <a:t> </a:t>
            </a:r>
            <a:r>
              <a:rPr spc="-130"/>
              <a:t>k</a:t>
            </a:r>
            <a:r>
              <a:rPr spc="-228"/>
              <a:t>now</a:t>
            </a:r>
            <a:r>
              <a:rPr spc="-70"/>
              <a:t> </a:t>
            </a:r>
            <a:r>
              <a:rPr spc="-220"/>
              <a:t>ho</a:t>
            </a:r>
            <a:r>
              <a:rPr spc="-270"/>
              <a:t>w</a:t>
            </a:r>
            <a:r>
              <a:rPr spc="-170"/>
              <a:t> </a:t>
            </a:r>
            <a:r>
              <a:rPr spc="20"/>
              <a:t>t</a:t>
            </a:r>
            <a:r>
              <a:rPr spc="-228"/>
              <a:t>o</a:t>
            </a:r>
            <a:r>
              <a:rPr spc="-110"/>
              <a:t> ge</a:t>
            </a:r>
            <a:r>
              <a:rPr spc="-60"/>
              <a:t>t</a:t>
            </a:r>
            <a:r>
              <a:rPr spc="-140"/>
              <a:t> </a:t>
            </a:r>
            <a:r>
              <a:rPr spc="-228"/>
              <a:t>s</a:t>
            </a:r>
            <a:r>
              <a:rPr spc="-40"/>
              <a:t>t</a:t>
            </a:r>
            <a:r>
              <a:rPr spc="-30"/>
              <a:t>a</a:t>
            </a:r>
            <a:r>
              <a:rPr spc="-110"/>
              <a:t>rted</a:t>
            </a:r>
          </a:p>
          <a:p>
            <a:pPr indent="3052445">
              <a:defRPr b="1" spc="-250" sz="4800">
                <a:solidFill>
                  <a:srgbClr val="333333"/>
                </a:solidFill>
                <a:latin typeface="Arial"/>
                <a:ea typeface="Arial"/>
                <a:cs typeface="Arial"/>
                <a:sym typeface="Arial"/>
              </a:defRPr>
            </a:pPr>
            <a:r>
              <a:t>o</a:t>
            </a:r>
            <a:r>
              <a:rPr spc="-240"/>
              <a:t>n</a:t>
            </a:r>
            <a:r>
              <a:rPr spc="-90"/>
              <a:t> </a:t>
            </a:r>
            <a:r>
              <a:rPr spc="-100"/>
              <a:t>a</a:t>
            </a:r>
            <a:r>
              <a:rPr spc="-170"/>
              <a:t> </a:t>
            </a:r>
            <a:r>
              <a:rPr spc="-100"/>
              <a:t>i</a:t>
            </a:r>
            <a:r>
              <a:rPr spc="-209"/>
              <a:t>n</a:t>
            </a:r>
            <a:r>
              <a:rPr spc="-130"/>
              <a:t>i</a:t>
            </a:r>
            <a:r>
              <a:rPr spc="-30"/>
              <a:t>t</a:t>
            </a:r>
            <a:r>
              <a:rPr spc="-50"/>
              <a:t>i</a:t>
            </a:r>
            <a:r>
              <a:rPr spc="-90"/>
              <a:t>a</a:t>
            </a:r>
            <a:r>
              <a:rPr spc="-30"/>
              <a:t>t</a:t>
            </a:r>
            <a:r>
              <a:rPr spc="-50"/>
              <a:t>i</a:t>
            </a:r>
            <a:r>
              <a:rPr spc="-240"/>
              <a:t>v</a:t>
            </a:r>
            <a:r>
              <a:rPr spc="-20"/>
              <a:t>e.</a:t>
            </a:r>
          </a:p>
        </p:txBody>
      </p:sp>
      <p:sp>
        <p:nvSpPr>
          <p:cNvPr id="489" name="object 4"/>
          <p:cNvSpPr txBox="1"/>
          <p:nvPr>
            <p:ph type="title"/>
          </p:nvPr>
        </p:nvSpPr>
        <p:spPr>
          <a:prstGeom prst="rect">
            <a:avLst/>
          </a:prstGeom>
        </p:spPr>
        <p:txBody>
          <a:bodyPr/>
          <a:lstStyle/>
          <a:p>
            <a:pPr indent="3175" algn="ctr">
              <a:spcBef>
                <a:spcPts val="200"/>
              </a:spcBef>
              <a:defRPr spc="-600">
                <a:effectLst/>
              </a:defRPr>
            </a:pPr>
            <a:r>
              <a:t>Pro-Life</a:t>
            </a:r>
          </a:p>
          <a:p>
            <a:pPr indent="3175" algn="ctr">
              <a:defRPr spc="-800">
                <a:solidFill>
                  <a:srgbClr val="0000FF"/>
                </a:solidFill>
                <a:effectLst/>
              </a:defRPr>
            </a:pPr>
            <a:r>
              <a:t>Th</a:t>
            </a:r>
            <a:r>
              <a:rPr spc="-600"/>
              <a:t>e </a:t>
            </a:r>
            <a:r>
              <a:rPr spc="-400"/>
              <a:t>Ult</a:t>
            </a:r>
            <a:r>
              <a:rPr spc="-600"/>
              <a:t>r</a:t>
            </a:r>
            <a:r>
              <a:t>asoun</a:t>
            </a:r>
            <a:r>
              <a:rPr spc="-600"/>
              <a:t>d </a:t>
            </a:r>
            <a:r>
              <a:rPr spc="-400"/>
              <a:t>Initi</a:t>
            </a:r>
            <a:r>
              <a:rPr spc="-600"/>
              <a:t>a</a:t>
            </a:r>
            <a:r>
              <a:rPr spc="-400"/>
              <a:t>ti</a:t>
            </a:r>
            <a:r>
              <a:rPr spc="-600"/>
              <a:t>ve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492"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493"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494" name="object 3"/>
          <p:cNvSpPr txBox="1"/>
          <p:nvPr/>
        </p:nvSpPr>
        <p:spPr>
          <a:xfrm>
            <a:off x="4338116" y="4758690"/>
            <a:ext cx="15712438" cy="48695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2661920" algn="just">
              <a:spcBef>
                <a:spcPts val="200"/>
              </a:spcBef>
              <a:defRPr b="1" spc="-70" sz="4800">
                <a:solidFill>
                  <a:srgbClr val="333333"/>
                </a:solidFill>
                <a:latin typeface="Arial"/>
                <a:ea typeface="Arial"/>
                <a:cs typeface="Arial"/>
                <a:sym typeface="Arial"/>
              </a:defRPr>
            </a:pPr>
            <a:r>
              <a:t>H</a:t>
            </a:r>
            <a:r>
              <a:rPr spc="-260"/>
              <a:t>o</a:t>
            </a:r>
            <a:r>
              <a:rPr spc="-209"/>
              <a:t>w</a:t>
            </a:r>
            <a:r>
              <a:rPr spc="-120"/>
              <a:t> </a:t>
            </a:r>
            <a:r>
              <a:rPr spc="-80"/>
              <a:t>t</a:t>
            </a:r>
            <a:r>
              <a:rPr spc="-130"/>
              <a:t>o</a:t>
            </a:r>
            <a:r>
              <a:rPr spc="-150"/>
              <a:t> </a:t>
            </a:r>
            <a:r>
              <a:rPr spc="-110"/>
              <a:t>ge</a:t>
            </a:r>
            <a:r>
              <a:rPr spc="-60"/>
              <a:t>t</a:t>
            </a:r>
            <a:r>
              <a:rPr spc="-150"/>
              <a:t> </a:t>
            </a:r>
            <a:r>
              <a:rPr spc="-228"/>
              <a:t>s</a:t>
            </a:r>
            <a:r>
              <a:rPr spc="-40"/>
              <a:t>t</a:t>
            </a:r>
            <a:r>
              <a:rPr spc="-30"/>
              <a:t>a</a:t>
            </a:r>
            <a:r>
              <a:rPr spc="-110"/>
              <a:t>rted</a:t>
            </a:r>
          </a:p>
          <a:p>
            <a:pPr marL="969645" marR="21590" indent="-951230" algn="just">
              <a:buSzPct val="100000"/>
              <a:buAutoNum type="arabicPeriod" startAt="1"/>
              <a:tabLst>
                <a:tab pos="939800" algn="l"/>
              </a:tabLst>
              <a:defRPr b="1" spc="-220" sz="4800">
                <a:solidFill>
                  <a:srgbClr val="333333"/>
                </a:solidFill>
                <a:latin typeface="Arial"/>
                <a:ea typeface="Arial"/>
                <a:cs typeface="Arial"/>
                <a:sym typeface="Arial"/>
              </a:defRPr>
            </a:pPr>
            <a:r>
              <a:t>Find </a:t>
            </a:r>
            <a:r>
              <a:rPr spc="-100"/>
              <a:t>a </a:t>
            </a:r>
            <a:r>
              <a:rPr spc="-180"/>
              <a:t>Pregnancy </a:t>
            </a:r>
            <a:r>
              <a:rPr spc="-200"/>
              <a:t>Resource </a:t>
            </a:r>
            <a:r>
              <a:rPr spc="-150"/>
              <a:t>Center </a:t>
            </a:r>
            <a:r>
              <a:rPr spc="-170"/>
              <a:t>in </a:t>
            </a:r>
            <a:r>
              <a:t>your </a:t>
            </a:r>
            <a:r>
              <a:rPr spc="-100"/>
              <a:t>area </a:t>
            </a:r>
            <a:r>
              <a:rPr spc="-80"/>
              <a:t>that </a:t>
            </a:r>
            <a:r>
              <a:rPr spc="-140"/>
              <a:t>is </a:t>
            </a:r>
            <a:r>
              <a:rPr spc="-1310"/>
              <a:t> </a:t>
            </a:r>
            <a:r>
              <a:rPr spc="-100"/>
              <a:t>i</a:t>
            </a:r>
            <a:r>
              <a:rPr spc="-250"/>
              <a:t>n</a:t>
            </a:r>
            <a:r>
              <a:rPr spc="-90"/>
              <a:t> </a:t>
            </a:r>
            <a:r>
              <a:rPr spc="-160"/>
              <a:t>need</a:t>
            </a:r>
            <a:r>
              <a:rPr spc="-90"/>
              <a:t> </a:t>
            </a:r>
            <a:r>
              <a:rPr spc="-80"/>
              <a:t>o</a:t>
            </a:r>
            <a:r>
              <a:rPr spc="-40"/>
              <a:t>f</a:t>
            </a:r>
            <a:r>
              <a:rPr spc="-150"/>
              <a:t> </a:t>
            </a:r>
            <a:r>
              <a:rPr spc="-110"/>
              <a:t>a</a:t>
            </a:r>
            <a:r>
              <a:rPr spc="-160"/>
              <a:t> </a:t>
            </a:r>
            <a:r>
              <a:rPr spc="-110"/>
              <a:t>m</a:t>
            </a:r>
            <a:r>
              <a:rPr spc="-90"/>
              <a:t>a</a:t>
            </a:r>
            <a:r>
              <a:rPr spc="-200"/>
              <a:t>ch</a:t>
            </a:r>
            <a:r>
              <a:rPr spc="-120"/>
              <a:t>i</a:t>
            </a:r>
            <a:r>
              <a:rPr spc="-90"/>
              <a:t>ne. </a:t>
            </a:r>
            <a:r>
              <a:rPr spc="-350"/>
              <a:t>C</a:t>
            </a:r>
            <a:r>
              <a:rPr spc="-90"/>
              <a:t>a</a:t>
            </a:r>
            <a:r>
              <a:rPr spc="-250"/>
              <a:t>n</a:t>
            </a:r>
            <a:r>
              <a:rPr spc="-90"/>
              <a:t> </a:t>
            </a:r>
            <a:r>
              <a:rPr spc="-160"/>
              <a:t>be</a:t>
            </a:r>
            <a:r>
              <a:rPr spc="-140"/>
              <a:t> </a:t>
            </a:r>
            <a:r>
              <a:rPr spc="-110"/>
              <a:t>a</a:t>
            </a:r>
            <a:r>
              <a:rPr spc="-120"/>
              <a:t> </a:t>
            </a:r>
            <a:r>
              <a:rPr spc="-130"/>
              <a:t>P</a:t>
            </a:r>
            <a:r>
              <a:rPr spc="-360"/>
              <a:t>RC</a:t>
            </a:r>
            <a:r>
              <a:rPr spc="-110"/>
              <a:t> </a:t>
            </a:r>
            <a:r>
              <a:rPr spc="-90"/>
              <a:t>t</a:t>
            </a:r>
            <a:r>
              <a:rPr spc="-150"/>
              <a:t>h</a:t>
            </a:r>
            <a:r>
              <a:rPr spc="-90"/>
              <a:t>a</a:t>
            </a:r>
            <a:r>
              <a:rPr spc="20"/>
              <a:t>t</a:t>
            </a:r>
            <a:r>
              <a:rPr spc="-140"/>
              <a:t> </a:t>
            </a:r>
            <a:r>
              <a:rPr spc="-200"/>
              <a:t>h</a:t>
            </a:r>
            <a:r>
              <a:rPr spc="-150"/>
              <a:t>a</a:t>
            </a:r>
            <a:r>
              <a:rPr spc="-209"/>
              <a:t>s</a:t>
            </a:r>
            <a:r>
              <a:rPr spc="-140"/>
              <a:t> </a:t>
            </a:r>
            <a:r>
              <a:rPr spc="-120"/>
              <a:t>r</a:t>
            </a:r>
            <a:r>
              <a:rPr spc="-130"/>
              <a:t>ece</a:t>
            </a:r>
            <a:r>
              <a:rPr spc="-80"/>
              <a:t>i</a:t>
            </a:r>
            <a:r>
              <a:rPr spc="-228"/>
              <a:t>v</a:t>
            </a:r>
            <a:r>
              <a:rPr spc="-130"/>
              <a:t>ed  </a:t>
            </a:r>
            <a:r>
              <a:rPr spc="-100"/>
              <a:t>a</a:t>
            </a:r>
            <a:r>
              <a:rPr spc="-130"/>
              <a:t> </a:t>
            </a:r>
            <a:r>
              <a:rPr spc="-150"/>
              <a:t>machine</a:t>
            </a:r>
            <a:r>
              <a:rPr spc="-140"/>
              <a:t> </a:t>
            </a:r>
            <a:r>
              <a:rPr spc="-180"/>
              <a:t>previously,</a:t>
            </a:r>
            <a:r>
              <a:rPr spc="-50"/>
              <a:t> </a:t>
            </a:r>
            <a:r>
              <a:rPr spc="-150"/>
              <a:t>but</a:t>
            </a:r>
            <a:r>
              <a:rPr spc="-140"/>
              <a:t> </a:t>
            </a:r>
            <a:r>
              <a:t>should</a:t>
            </a:r>
            <a:r>
              <a:rPr spc="-60"/>
              <a:t> </a:t>
            </a:r>
            <a:r>
              <a:rPr spc="-160"/>
              <a:t>have</a:t>
            </a:r>
            <a:r>
              <a:rPr spc="-140"/>
              <a:t> </a:t>
            </a:r>
            <a:r>
              <a:rPr spc="-160"/>
              <a:t>been</a:t>
            </a:r>
            <a:r>
              <a:rPr spc="-90"/>
              <a:t> </a:t>
            </a:r>
            <a:r>
              <a:rPr spc="-40"/>
              <a:t>at</a:t>
            </a:r>
            <a:r>
              <a:rPr spc="-180"/>
              <a:t> </a:t>
            </a:r>
            <a:r>
              <a:rPr spc="-90"/>
              <a:t>least </a:t>
            </a:r>
            <a:r>
              <a:rPr spc="80"/>
              <a:t>4</a:t>
            </a:r>
          </a:p>
          <a:p>
            <a:pPr indent="3073400" algn="just">
              <a:defRPr b="1" spc="-110" sz="4800">
                <a:solidFill>
                  <a:srgbClr val="333333"/>
                </a:solidFill>
                <a:latin typeface="Arial"/>
                <a:ea typeface="Arial"/>
                <a:cs typeface="Arial"/>
                <a:sym typeface="Arial"/>
              </a:defRPr>
            </a:pPr>
            <a:r>
              <a:t>to</a:t>
            </a:r>
            <a:r>
              <a:rPr spc="-180"/>
              <a:t> </a:t>
            </a:r>
            <a:r>
              <a:rPr spc="80"/>
              <a:t>5</a:t>
            </a:r>
            <a:r>
              <a:rPr spc="-190"/>
              <a:t> </a:t>
            </a:r>
            <a:r>
              <a:rPr spc="-160"/>
              <a:t>years</a:t>
            </a:r>
            <a:r>
              <a:rPr spc="-130"/>
              <a:t> prior.</a:t>
            </a:r>
          </a:p>
          <a:p>
            <a:pPr marL="927100" indent="-914400" algn="just">
              <a:buSzPct val="100000"/>
              <a:buAutoNum type="arabicPeriod" startAt="2"/>
              <a:tabLst>
                <a:tab pos="939800" algn="l"/>
              </a:tabLst>
              <a:defRPr b="1" spc="-90" sz="4800">
                <a:solidFill>
                  <a:srgbClr val="333333"/>
                </a:solidFill>
                <a:latin typeface="Arial"/>
                <a:ea typeface="Arial"/>
                <a:cs typeface="Arial"/>
                <a:sym typeface="Arial"/>
              </a:defRPr>
            </a:pPr>
            <a:r>
              <a:t>Notify</a:t>
            </a:r>
            <a:r>
              <a:rPr spc="-140"/>
              <a:t> </a:t>
            </a:r>
            <a:r>
              <a:rPr spc="-110"/>
              <a:t>the</a:t>
            </a:r>
            <a:r>
              <a:t> </a:t>
            </a:r>
            <a:r>
              <a:rPr spc="-80"/>
              <a:t>State</a:t>
            </a:r>
            <a:r>
              <a:rPr spc="-180"/>
              <a:t> Ultrasound</a:t>
            </a:r>
            <a:r>
              <a:rPr spc="-100"/>
              <a:t> </a:t>
            </a:r>
            <a:r>
              <a:rPr spc="-170"/>
              <a:t>Chairman</a:t>
            </a:r>
            <a:r>
              <a:rPr spc="-140"/>
              <a:t> </a:t>
            </a:r>
            <a:r>
              <a:rPr spc="-190"/>
              <a:t>and</a:t>
            </a:r>
            <a:r>
              <a:rPr spc="-140"/>
              <a:t> </a:t>
            </a:r>
            <a:r>
              <a:rPr spc="-170"/>
              <a:t>he</a:t>
            </a:r>
            <a:r>
              <a:rPr spc="-140"/>
              <a:t> </a:t>
            </a:r>
            <a:r>
              <a:rPr spc="-130"/>
              <a:t>will</a:t>
            </a:r>
            <a:r>
              <a:rPr spc="-10"/>
              <a:t> </a:t>
            </a:r>
            <a:r>
              <a:rPr spc="-130"/>
              <a:t>walk</a:t>
            </a:r>
          </a:p>
          <a:p>
            <a:pPr indent="2448560" algn="just">
              <a:defRPr b="1" spc="-280" sz="4800">
                <a:solidFill>
                  <a:srgbClr val="333333"/>
                </a:solidFill>
                <a:latin typeface="Arial"/>
                <a:ea typeface="Arial"/>
                <a:cs typeface="Arial"/>
                <a:sym typeface="Arial"/>
              </a:defRPr>
            </a:pPr>
            <a:r>
              <a:t>y</a:t>
            </a:r>
            <a:r>
              <a:rPr spc="-260"/>
              <a:t>o</a:t>
            </a:r>
            <a:r>
              <a:rPr spc="-250"/>
              <a:t>u</a:t>
            </a:r>
            <a:r>
              <a:rPr spc="-100"/>
              <a:t> </a:t>
            </a:r>
            <a:r>
              <a:rPr spc="-130"/>
              <a:t>th</a:t>
            </a:r>
            <a:r>
              <a:rPr spc="-80"/>
              <a:t>r</a:t>
            </a:r>
            <a:r>
              <a:rPr spc="-260"/>
              <a:t>o</a:t>
            </a:r>
            <a:r>
              <a:rPr spc="-240"/>
              <a:t>ug</a:t>
            </a:r>
            <a:r>
              <a:rPr spc="-228"/>
              <a:t>h</a:t>
            </a:r>
            <a:r>
              <a:rPr spc="-100"/>
              <a:t> </a:t>
            </a:r>
            <a:r>
              <a:rPr spc="-110"/>
              <a:t>the</a:t>
            </a:r>
            <a:r>
              <a:rPr spc="-140"/>
              <a:t> </a:t>
            </a:r>
            <a:r>
              <a:rPr spc="-260"/>
              <a:t>p</a:t>
            </a:r>
            <a:r>
              <a:rPr spc="-110"/>
              <a:t>r</a:t>
            </a:r>
            <a:r>
              <a:rPr spc="-260"/>
              <a:t>o</a:t>
            </a:r>
            <a:r>
              <a:rPr spc="-150"/>
              <a:t>ce</a:t>
            </a:r>
            <a:r>
              <a:rPr spc="-180"/>
              <a:t>s</a:t>
            </a:r>
            <a:r>
              <a:rPr spc="-228"/>
              <a:t>s</a:t>
            </a:r>
            <a:r>
              <a:rPr spc="50"/>
              <a:t>.</a:t>
            </a:r>
          </a:p>
        </p:txBody>
      </p:sp>
      <p:sp>
        <p:nvSpPr>
          <p:cNvPr id="495" name="object 4"/>
          <p:cNvSpPr txBox="1"/>
          <p:nvPr>
            <p:ph type="title"/>
          </p:nvPr>
        </p:nvSpPr>
        <p:spPr>
          <a:prstGeom prst="rect">
            <a:avLst/>
          </a:prstGeom>
        </p:spPr>
        <p:txBody>
          <a:bodyPr/>
          <a:lstStyle/>
          <a:p>
            <a:pPr indent="3175" algn="ctr">
              <a:spcBef>
                <a:spcPts val="200"/>
              </a:spcBef>
              <a:defRPr spc="-600">
                <a:effectLst/>
              </a:defRPr>
            </a:pPr>
            <a:r>
              <a:t>Pro-Life</a:t>
            </a:r>
          </a:p>
          <a:p>
            <a:pPr indent="3175" algn="ctr">
              <a:defRPr spc="-800">
                <a:solidFill>
                  <a:srgbClr val="0000FF"/>
                </a:solidFill>
                <a:effectLst/>
              </a:defRPr>
            </a:pPr>
            <a:r>
              <a:t>Th</a:t>
            </a:r>
            <a:r>
              <a:rPr spc="-600"/>
              <a:t>e </a:t>
            </a:r>
            <a:r>
              <a:rPr spc="-400"/>
              <a:t>Ult</a:t>
            </a:r>
            <a:r>
              <a:rPr spc="-600"/>
              <a:t>r</a:t>
            </a:r>
            <a:r>
              <a:t>asoun</a:t>
            </a:r>
            <a:r>
              <a:rPr spc="-600"/>
              <a:t>d </a:t>
            </a:r>
            <a:r>
              <a:rPr spc="-400"/>
              <a:t>Initi</a:t>
            </a:r>
            <a:r>
              <a:rPr spc="-600"/>
              <a:t>a</a:t>
            </a:r>
            <a:r>
              <a:rPr spc="-400"/>
              <a:t>ti</a:t>
            </a:r>
            <a:r>
              <a:rPr spc="-600"/>
              <a:t>ve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498"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499"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500" name="object 3"/>
          <p:cNvSpPr txBox="1"/>
          <p:nvPr/>
        </p:nvSpPr>
        <p:spPr>
          <a:xfrm>
            <a:off x="4338116" y="4758690"/>
            <a:ext cx="15697201" cy="55680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2658745">
              <a:spcBef>
                <a:spcPts val="200"/>
              </a:spcBef>
              <a:defRPr b="1" spc="90" sz="4800">
                <a:solidFill>
                  <a:srgbClr val="333333"/>
                </a:solidFill>
                <a:latin typeface="Arial"/>
                <a:ea typeface="Arial"/>
                <a:cs typeface="Arial"/>
                <a:sym typeface="Arial"/>
              </a:defRPr>
            </a:pPr>
            <a:r>
              <a:t>***The</a:t>
            </a:r>
            <a:r>
              <a:rPr spc="-160"/>
              <a:t> </a:t>
            </a:r>
            <a:r>
              <a:rPr spc="-30"/>
              <a:t>Process***</a:t>
            </a:r>
          </a:p>
          <a:p>
            <a:pPr marR="10160" indent="359409">
              <a:defRPr b="1" spc="50" sz="4800">
                <a:solidFill>
                  <a:srgbClr val="333333"/>
                </a:solidFill>
                <a:latin typeface="Arial"/>
                <a:ea typeface="Arial"/>
                <a:cs typeface="Arial"/>
                <a:sym typeface="Arial"/>
              </a:defRPr>
            </a:pPr>
            <a:r>
              <a:t>1. </a:t>
            </a:r>
            <a:r>
              <a:rPr spc="-240"/>
              <a:t>Once </a:t>
            </a:r>
            <a:r>
              <a:rPr spc="-100"/>
              <a:t>a </a:t>
            </a:r>
            <a:r>
              <a:rPr spc="-290"/>
              <a:t>PRC </a:t>
            </a:r>
            <a:r>
              <a:rPr spc="-150"/>
              <a:t>is </a:t>
            </a:r>
            <a:r>
              <a:rPr spc="-110"/>
              <a:t>identified </a:t>
            </a:r>
            <a:r>
              <a:rPr spc="290"/>
              <a:t>- </a:t>
            </a:r>
            <a:r>
              <a:rPr spc="-170"/>
              <a:t>Get </a:t>
            </a:r>
            <a:r>
              <a:rPr spc="-100"/>
              <a:t>a </a:t>
            </a:r>
            <a:r>
              <a:rPr spc="-190"/>
              <a:t>Diocesan </a:t>
            </a:r>
            <a:r>
              <a:rPr spc="-180"/>
              <a:t>Evaluation </a:t>
            </a:r>
            <a:r>
              <a:rPr spc="-170"/>
              <a:t> </a:t>
            </a:r>
            <a:r>
              <a:rPr spc="-90"/>
              <a:t>form</a:t>
            </a:r>
            <a:r>
              <a:rPr spc="-160"/>
              <a:t> </a:t>
            </a:r>
            <a:r>
              <a:rPr spc="-80"/>
              <a:t>filled</a:t>
            </a:r>
            <a:r>
              <a:rPr spc="-50"/>
              <a:t> </a:t>
            </a:r>
            <a:r>
              <a:rPr spc="-170"/>
              <a:t>out</a:t>
            </a:r>
            <a:r>
              <a:rPr spc="-80"/>
              <a:t> </a:t>
            </a:r>
            <a:r>
              <a:rPr spc="-190"/>
              <a:t>and</a:t>
            </a:r>
            <a:r>
              <a:rPr spc="-160"/>
              <a:t> </a:t>
            </a:r>
            <a:r>
              <a:rPr spc="-190"/>
              <a:t>signed</a:t>
            </a:r>
            <a:r>
              <a:rPr spc="-60"/>
              <a:t> </a:t>
            </a:r>
            <a:r>
              <a:rPr spc="-260"/>
              <a:t>by</a:t>
            </a:r>
            <a:r>
              <a:rPr spc="-100"/>
              <a:t> </a:t>
            </a:r>
            <a:r>
              <a:rPr spc="-110"/>
              <a:t>the</a:t>
            </a:r>
            <a:r>
              <a:rPr spc="-130"/>
              <a:t> </a:t>
            </a:r>
            <a:r>
              <a:rPr spc="-150"/>
              <a:t>Director</a:t>
            </a:r>
            <a:r>
              <a:rPr spc="-130"/>
              <a:t> </a:t>
            </a:r>
            <a:r>
              <a:rPr spc="-70"/>
              <a:t>of</a:t>
            </a:r>
            <a:r>
              <a:rPr spc="-120"/>
              <a:t> </a:t>
            </a:r>
            <a:r>
              <a:rPr spc="-110"/>
              <a:t>the</a:t>
            </a:r>
            <a:r>
              <a:rPr spc="-130"/>
              <a:t> </a:t>
            </a:r>
            <a:r>
              <a:rPr spc="-190"/>
              <a:t>Diocesan </a:t>
            </a:r>
            <a:r>
              <a:rPr spc="-1310"/>
              <a:t> </a:t>
            </a:r>
            <a:r>
              <a:rPr spc="-330"/>
              <a:t>R</a:t>
            </a:r>
            <a:r>
              <a:rPr spc="-170"/>
              <a:t>igh</a:t>
            </a:r>
            <a:r>
              <a:rPr spc="-90"/>
              <a:t>t</a:t>
            </a:r>
            <a:r>
              <a:rPr spc="-100"/>
              <a:t> </a:t>
            </a:r>
            <a:r>
              <a:rPr spc="-80"/>
              <a:t>t</a:t>
            </a:r>
            <a:r>
              <a:rPr spc="-130"/>
              <a:t>o</a:t>
            </a:r>
            <a:r>
              <a:rPr spc="-150"/>
              <a:t> </a:t>
            </a:r>
            <a:r>
              <a:rPr spc="-360"/>
              <a:t>L</a:t>
            </a:r>
            <a:r>
              <a:rPr spc="-100"/>
              <a:t>i</a:t>
            </a:r>
            <a:r>
              <a:rPr spc="20"/>
              <a:t>fe</a:t>
            </a:r>
            <a:r>
              <a:rPr spc="-90"/>
              <a:t> </a:t>
            </a:r>
            <a:r>
              <a:rPr spc="-80"/>
              <a:t>Of</a:t>
            </a:r>
            <a:r>
              <a:rPr spc="-40"/>
              <a:t>f</a:t>
            </a:r>
            <a:r>
              <a:rPr spc="-100"/>
              <a:t>i</a:t>
            </a:r>
            <a:r>
              <a:rPr spc="-70"/>
              <a:t>ce.</a:t>
            </a:r>
            <a:r>
              <a:rPr spc="-110"/>
              <a:t> </a:t>
            </a:r>
            <a:r>
              <a:rPr spc="-520"/>
              <a:t>E</a:t>
            </a:r>
            <a:r>
              <a:rPr spc="-90"/>
              <a:t>a</a:t>
            </a:r>
            <a:r>
              <a:rPr spc="-209"/>
              <a:t>ch</a:t>
            </a:r>
            <a:r>
              <a:rPr spc="-140"/>
              <a:t> </a:t>
            </a:r>
            <a:r>
              <a:rPr spc="-300"/>
              <a:t>D</a:t>
            </a:r>
            <a:r>
              <a:rPr spc="-160"/>
              <a:t>i</a:t>
            </a:r>
            <a:r>
              <a:rPr spc="-250"/>
              <a:t>o</a:t>
            </a:r>
            <a:r>
              <a:rPr spc="-150"/>
              <a:t>ce</a:t>
            </a:r>
            <a:r>
              <a:rPr spc="-190"/>
              <a:t>s</a:t>
            </a:r>
            <a:r>
              <a:rPr spc="-80"/>
              <a:t>e</a:t>
            </a:r>
            <a:r>
              <a:rPr spc="-50"/>
              <a:t> </a:t>
            </a:r>
            <a:r>
              <a:rPr spc="-240"/>
              <a:t>s</a:t>
            </a:r>
            <a:r>
              <a:rPr spc="-250"/>
              <a:t>h</a:t>
            </a:r>
            <a:r>
              <a:rPr spc="-270"/>
              <a:t>o</a:t>
            </a:r>
            <a:r>
              <a:rPr spc="-220"/>
              <a:t>u</a:t>
            </a:r>
            <a:r>
              <a:rPr spc="-130"/>
              <a:t>l</a:t>
            </a:r>
            <a:r>
              <a:rPr spc="-228"/>
              <a:t>d</a:t>
            </a:r>
            <a:r>
              <a:rPr spc="-70"/>
              <a:t> </a:t>
            </a:r>
            <a:r>
              <a:rPr spc="-190"/>
              <a:t>h</a:t>
            </a:r>
            <a:r>
              <a:rPr spc="-160"/>
              <a:t>a</a:t>
            </a:r>
            <a:r>
              <a:rPr spc="-240"/>
              <a:t>v</a:t>
            </a:r>
            <a:r>
              <a:rPr spc="-80"/>
              <a:t>e</a:t>
            </a:r>
            <a:r>
              <a:rPr spc="-190"/>
              <a:t> </a:t>
            </a:r>
            <a:r>
              <a:rPr spc="-240"/>
              <a:t>s</a:t>
            </a:r>
            <a:r>
              <a:rPr spc="-250"/>
              <a:t>o</a:t>
            </a:r>
            <a:r>
              <a:rPr spc="-110"/>
              <a:t>m</a:t>
            </a:r>
            <a:r>
              <a:rPr spc="-160"/>
              <a:t>e</a:t>
            </a:r>
            <a:r>
              <a:rPr spc="-190"/>
              <a:t>o</a:t>
            </a:r>
            <a:r>
              <a:rPr spc="-120"/>
              <a:t>ne  </a:t>
            </a:r>
            <a:r>
              <a:rPr spc="-170"/>
              <a:t>in</a:t>
            </a:r>
            <a:r>
              <a:rPr spc="-100"/>
              <a:t> </a:t>
            </a:r>
            <a:r>
              <a:rPr spc="-140"/>
              <a:t>this</a:t>
            </a:r>
            <a:r>
              <a:rPr spc="-110"/>
              <a:t> </a:t>
            </a:r>
            <a:r>
              <a:rPr spc="-120"/>
              <a:t>capacity.</a:t>
            </a:r>
            <a:r>
              <a:rPr spc="-90"/>
              <a:t> </a:t>
            </a:r>
            <a:r>
              <a:rPr spc="-130"/>
              <a:t>This</a:t>
            </a:r>
            <a:r>
              <a:rPr spc="-110"/>
              <a:t> </a:t>
            </a:r>
            <a:r>
              <a:rPr spc="-200"/>
              <a:t>person</a:t>
            </a:r>
            <a:r>
              <a:rPr spc="-100"/>
              <a:t> </a:t>
            </a:r>
            <a:r>
              <a:rPr spc="-140"/>
              <a:t>reports </a:t>
            </a:r>
            <a:r>
              <a:rPr spc="-110"/>
              <a:t>to</a:t>
            </a:r>
            <a:r>
              <a:rPr spc="-150"/>
              <a:t> </a:t>
            </a:r>
            <a:r>
              <a:rPr spc="-110"/>
              <a:t>the</a:t>
            </a:r>
            <a:r>
              <a:rPr spc="-100"/>
              <a:t> </a:t>
            </a:r>
            <a:r>
              <a:rPr spc="-140"/>
              <a:t>local</a:t>
            </a:r>
            <a:r>
              <a:rPr spc="-120"/>
              <a:t> </a:t>
            </a:r>
            <a:r>
              <a:rPr spc="-209"/>
              <a:t>Bishop.</a:t>
            </a:r>
          </a:p>
          <a:p>
            <a:pPr marR="454658" indent="247015" algn="ctr">
              <a:defRPr b="1" spc="-100" sz="4800">
                <a:solidFill>
                  <a:srgbClr val="333333"/>
                </a:solidFill>
                <a:latin typeface="Arial"/>
                <a:ea typeface="Arial"/>
                <a:cs typeface="Arial"/>
                <a:sym typeface="Arial"/>
              </a:defRPr>
            </a:pPr>
            <a:r>
              <a:t>The</a:t>
            </a:r>
            <a:r>
              <a:rPr spc="-140"/>
              <a:t> </a:t>
            </a:r>
            <a:r>
              <a:rPr spc="-90"/>
              <a:t>form</a:t>
            </a:r>
            <a:r>
              <a:rPr spc="-130"/>
              <a:t> </a:t>
            </a:r>
            <a:r>
              <a:rPr spc="-160"/>
              <a:t>needed</a:t>
            </a:r>
            <a:r>
              <a:rPr spc="-110"/>
              <a:t> </a:t>
            </a:r>
            <a:r>
              <a:rPr spc="-150"/>
              <a:t>is</a:t>
            </a:r>
            <a:r>
              <a:rPr spc="-120"/>
              <a:t> </a:t>
            </a:r>
            <a:r>
              <a:rPr spc="-80"/>
              <a:t>form</a:t>
            </a:r>
            <a:r>
              <a:rPr spc="-170"/>
              <a:t> </a:t>
            </a:r>
            <a:r>
              <a:rPr spc="60"/>
              <a:t>10715</a:t>
            </a:r>
            <a:r>
              <a:rPr spc="-90"/>
              <a:t> </a:t>
            </a:r>
            <a:r>
              <a:rPr spc="350"/>
              <a:t>–</a:t>
            </a:r>
            <a:r>
              <a:rPr spc="-140"/>
              <a:t> </a:t>
            </a:r>
            <a:r>
              <a:rPr spc="-228"/>
              <a:t>Can</a:t>
            </a:r>
            <a:r>
              <a:rPr spc="-90"/>
              <a:t> </a:t>
            </a:r>
            <a:r>
              <a:rPr spc="-160"/>
              <a:t>be</a:t>
            </a:r>
            <a:r>
              <a:rPr spc="-150"/>
              <a:t> </a:t>
            </a:r>
            <a:r>
              <a:rPr spc="-200"/>
              <a:t>downloaded </a:t>
            </a:r>
            <a:r>
              <a:rPr spc="-1300"/>
              <a:t> </a:t>
            </a:r>
            <a:r>
              <a:rPr spc="-90"/>
              <a:t>from </a:t>
            </a:r>
            <a:r>
              <a:rPr spc="-190"/>
              <a:t>Supremes' </a:t>
            </a:r>
            <a:r>
              <a:rPr spc="-140"/>
              <a:t>website </a:t>
            </a:r>
            <a:r>
              <a:rPr spc="-190"/>
              <a:t>or </a:t>
            </a:r>
            <a:r>
              <a:rPr spc="-110"/>
              <a:t>the </a:t>
            </a:r>
            <a:r>
              <a:rPr spc="-80"/>
              <a:t>State </a:t>
            </a:r>
            <a:r>
              <a:rPr spc="-180"/>
              <a:t>Ultrasound </a:t>
            </a:r>
            <a:r>
              <a:rPr spc="-170"/>
              <a:t> Chairman</a:t>
            </a:r>
            <a:r>
              <a:rPr spc="-150"/>
              <a:t> </a:t>
            </a:r>
            <a:r>
              <a:rPr spc="-170"/>
              <a:t>can</a:t>
            </a:r>
            <a:r>
              <a:rPr spc="-140"/>
              <a:t> </a:t>
            </a:r>
            <a:r>
              <a:rPr spc="-200"/>
              <a:t>send</a:t>
            </a:r>
            <a:r>
              <a:rPr spc="-120"/>
              <a:t> </a:t>
            </a:r>
            <a:r>
              <a:rPr spc="-190"/>
              <a:t>one</a:t>
            </a:r>
            <a:r>
              <a:t> </a:t>
            </a:r>
            <a:r>
              <a:rPr spc="-110"/>
              <a:t>to</a:t>
            </a:r>
            <a:r>
              <a:rPr spc="-150"/>
              <a:t> </a:t>
            </a:r>
            <a:r>
              <a:rPr spc="-190"/>
              <a:t>you.</a:t>
            </a:r>
          </a:p>
        </p:txBody>
      </p:sp>
      <p:sp>
        <p:nvSpPr>
          <p:cNvPr id="501" name="object 4"/>
          <p:cNvSpPr txBox="1"/>
          <p:nvPr>
            <p:ph type="title"/>
          </p:nvPr>
        </p:nvSpPr>
        <p:spPr>
          <a:prstGeom prst="rect">
            <a:avLst/>
          </a:prstGeom>
        </p:spPr>
        <p:txBody>
          <a:bodyPr/>
          <a:lstStyle/>
          <a:p>
            <a:pPr indent="3175" algn="ctr">
              <a:spcBef>
                <a:spcPts val="200"/>
              </a:spcBef>
              <a:defRPr spc="-600">
                <a:effectLst/>
              </a:defRPr>
            </a:pPr>
            <a:r>
              <a:t>Pro-Life</a:t>
            </a:r>
          </a:p>
          <a:p>
            <a:pPr indent="3175" algn="ctr">
              <a:defRPr spc="-800">
                <a:solidFill>
                  <a:srgbClr val="0000FF"/>
                </a:solidFill>
                <a:effectLst/>
              </a:defRPr>
            </a:pPr>
            <a:r>
              <a:t>Th</a:t>
            </a:r>
            <a:r>
              <a:rPr spc="-600"/>
              <a:t>e </a:t>
            </a:r>
            <a:r>
              <a:rPr spc="-400"/>
              <a:t>Ult</a:t>
            </a:r>
            <a:r>
              <a:rPr spc="-600"/>
              <a:t>r</a:t>
            </a:r>
            <a:r>
              <a:t>asoun</a:t>
            </a:r>
            <a:r>
              <a:rPr spc="-600"/>
              <a:t>d </a:t>
            </a:r>
            <a:r>
              <a:rPr spc="-400"/>
              <a:t>Initi</a:t>
            </a:r>
            <a:r>
              <a:rPr spc="-600"/>
              <a:t>a</a:t>
            </a:r>
            <a:r>
              <a:rPr spc="-400"/>
              <a:t>ti</a:t>
            </a:r>
            <a:r>
              <a:rPr spc="-600"/>
              <a:t>ve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308"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309"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Opening Prayer</a:t>
            </a:r>
          </a:p>
        </p:txBody>
      </p:sp>
      <p:sp>
        <p:nvSpPr>
          <p:cNvPr id="310" name="Fr. Joseph Mehan, DDC Chaplain"/>
          <p:cNvSpPr txBox="1"/>
          <p:nvPr/>
        </p:nvSpPr>
        <p:spPr>
          <a:xfrm>
            <a:off x="2896243" y="6211575"/>
            <a:ext cx="18591514" cy="16611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lvl1pPr algn="ctr">
              <a:defRPr b="1" sz="10000">
                <a:latin typeface="Times"/>
                <a:ea typeface="Times"/>
                <a:cs typeface="Times"/>
                <a:sym typeface="Times"/>
              </a:defRPr>
            </a:lvl1pPr>
          </a:lstStyle>
          <a:p>
            <a:pPr/>
            <a:r>
              <a:t>Fr. Joseph Mehan, DDC Chaplain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04"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505"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506" name="object 3"/>
          <p:cNvSpPr txBox="1"/>
          <p:nvPr/>
        </p:nvSpPr>
        <p:spPr>
          <a:xfrm>
            <a:off x="4484419" y="4758690"/>
            <a:ext cx="15406370" cy="69650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8889" algn="ctr">
              <a:spcBef>
                <a:spcPts val="200"/>
              </a:spcBef>
              <a:defRPr b="1" spc="90" sz="4800">
                <a:solidFill>
                  <a:srgbClr val="333333"/>
                </a:solidFill>
                <a:latin typeface="Arial"/>
                <a:ea typeface="Arial"/>
                <a:cs typeface="Arial"/>
                <a:sym typeface="Arial"/>
              </a:defRPr>
            </a:pPr>
            <a:r>
              <a:t>***The</a:t>
            </a:r>
            <a:r>
              <a:rPr spc="-160"/>
              <a:t> </a:t>
            </a:r>
            <a:r>
              <a:rPr spc="-30"/>
              <a:t>Process***</a:t>
            </a:r>
          </a:p>
          <a:p>
            <a:pPr marL="701674" indent="-702309">
              <a:buSzPct val="100000"/>
              <a:buAutoNum type="arabicPeriod" startAt="2"/>
              <a:tabLst>
                <a:tab pos="685800" algn="l"/>
              </a:tabLst>
              <a:defRPr b="1" spc="-240" sz="4800">
                <a:solidFill>
                  <a:srgbClr val="333333"/>
                </a:solidFill>
                <a:latin typeface="Arial"/>
                <a:ea typeface="Arial"/>
                <a:cs typeface="Arial"/>
                <a:sym typeface="Arial"/>
              </a:defRPr>
            </a:pPr>
            <a:r>
              <a:t>Once</a:t>
            </a:r>
            <a:r>
              <a:rPr spc="-100"/>
              <a:t> </a:t>
            </a:r>
            <a:r>
              <a:rPr spc="-190"/>
              <a:t>signed</a:t>
            </a:r>
            <a:r>
              <a:rPr spc="-60"/>
              <a:t> </a:t>
            </a:r>
            <a:r>
              <a:rPr spc="-110"/>
              <a:t>the</a:t>
            </a:r>
            <a:r>
              <a:rPr spc="-140"/>
              <a:t> </a:t>
            </a:r>
            <a:r>
              <a:rPr spc="60"/>
              <a:t>10715</a:t>
            </a:r>
            <a:r>
              <a:rPr spc="-60"/>
              <a:t> </a:t>
            </a:r>
            <a:r>
              <a:rPr spc="-130"/>
              <a:t>will</a:t>
            </a:r>
            <a:r>
              <a:rPr spc="-60"/>
              <a:t> </a:t>
            </a:r>
            <a:r>
              <a:rPr spc="-170"/>
              <a:t>be</a:t>
            </a:r>
            <a:r>
              <a:rPr spc="-130"/>
              <a:t> </a:t>
            </a:r>
            <a:r>
              <a:rPr spc="-140"/>
              <a:t>sent</a:t>
            </a:r>
            <a:r>
              <a:rPr spc="-90"/>
              <a:t> </a:t>
            </a:r>
            <a:r>
              <a:rPr spc="-110"/>
              <a:t>to</a:t>
            </a:r>
            <a:r>
              <a:rPr spc="-140"/>
              <a:t> </a:t>
            </a:r>
            <a:r>
              <a:rPr spc="-160"/>
              <a:t>Supreme</a:t>
            </a:r>
            <a:r>
              <a:rPr spc="-180"/>
              <a:t> </a:t>
            </a:r>
            <a:r>
              <a:rPr spc="-70"/>
              <a:t>for</a:t>
            </a:r>
            <a:r>
              <a:rPr spc="-130"/>
              <a:t> </a:t>
            </a:r>
            <a:r>
              <a:rPr spc="-100"/>
              <a:t>its</a:t>
            </a:r>
          </a:p>
          <a:p>
            <a:pPr marR="152400" indent="82550" algn="ctr">
              <a:defRPr b="1" spc="-150" sz="4800">
                <a:solidFill>
                  <a:srgbClr val="333333"/>
                </a:solidFill>
                <a:latin typeface="Arial"/>
                <a:ea typeface="Arial"/>
                <a:cs typeface="Arial"/>
                <a:sym typeface="Arial"/>
              </a:defRPr>
            </a:pPr>
            <a:r>
              <a:t>consideration.</a:t>
            </a:r>
            <a:r>
              <a:rPr spc="-50"/>
              <a:t> </a:t>
            </a:r>
            <a:r>
              <a:t>No </a:t>
            </a:r>
            <a:r>
              <a:rPr spc="-160"/>
              <a:t>fundraising</a:t>
            </a:r>
            <a:r>
              <a:rPr spc="-40"/>
              <a:t> </a:t>
            </a:r>
            <a:r>
              <a:rPr spc="-170"/>
              <a:t>can</a:t>
            </a:r>
            <a:r>
              <a:rPr spc="-130"/>
              <a:t> </a:t>
            </a:r>
            <a:r>
              <a:rPr spc="-70"/>
              <a:t>take</a:t>
            </a:r>
            <a:r>
              <a:rPr spc="-130"/>
              <a:t> </a:t>
            </a:r>
            <a:r>
              <a:rPr spc="-140"/>
              <a:t>place</a:t>
            </a:r>
            <a:r>
              <a:rPr spc="-100"/>
              <a:t> </a:t>
            </a:r>
            <a:r>
              <a:rPr spc="-130"/>
              <a:t>until</a:t>
            </a:r>
            <a:r>
              <a:rPr spc="-110"/>
              <a:t> </a:t>
            </a:r>
            <a:r>
              <a:rPr spc="-30"/>
              <a:t>after </a:t>
            </a:r>
            <a:r>
              <a:rPr spc="-1300"/>
              <a:t> </a:t>
            </a:r>
            <a:r>
              <a:rPr spc="-240"/>
              <a:t>S</a:t>
            </a:r>
            <a:r>
              <a:rPr spc="-250"/>
              <a:t>u</a:t>
            </a:r>
            <a:r>
              <a:rPr spc="-260"/>
              <a:t>p</a:t>
            </a:r>
            <a:r>
              <a:rPr spc="-100"/>
              <a:t>r</a:t>
            </a:r>
            <a:r>
              <a:rPr spc="-110"/>
              <a:t>em</a:t>
            </a:r>
            <a:r>
              <a:rPr spc="-80"/>
              <a:t>e</a:t>
            </a:r>
            <a:r>
              <a:rPr spc="-180"/>
              <a:t> </a:t>
            </a:r>
            <a:r>
              <a:rPr spc="-90"/>
              <a:t>a</a:t>
            </a:r>
            <a:r>
              <a:rPr spc="-250"/>
              <a:t>pp</a:t>
            </a:r>
            <a:r>
              <a:rPr spc="-100"/>
              <a:t>r</a:t>
            </a:r>
            <a:r>
              <a:rPr spc="-250"/>
              <a:t>o</a:t>
            </a:r>
            <a:r>
              <a:rPr spc="-240"/>
              <a:t>v</a:t>
            </a:r>
            <a:r>
              <a:t>e</a:t>
            </a:r>
            <a:r>
              <a:rPr spc="-140"/>
              <a:t>s</a:t>
            </a:r>
            <a:r>
              <a:rPr spc="-170"/>
              <a:t> </a:t>
            </a:r>
            <a:r>
              <a:rPr spc="-110"/>
              <a:t>the</a:t>
            </a:r>
            <a:r>
              <a:rPr spc="-90"/>
              <a:t> </a:t>
            </a:r>
            <a:r>
              <a:rPr spc="50"/>
              <a:t>10715</a:t>
            </a:r>
            <a:r>
              <a:rPr spc="60"/>
              <a:t>.</a:t>
            </a:r>
          </a:p>
          <a:p>
            <a:pPr marL="496569" marR="140970" indent="-420369">
              <a:buSzPct val="100000"/>
              <a:buAutoNum type="arabicPeriod" startAt="3"/>
              <a:tabLst>
                <a:tab pos="1244600" algn="l"/>
              </a:tabLst>
              <a:defRPr b="1" spc="-209" sz="4800">
                <a:solidFill>
                  <a:srgbClr val="333333"/>
                </a:solidFill>
                <a:latin typeface="Arial"/>
                <a:ea typeface="Arial"/>
                <a:cs typeface="Arial"/>
                <a:sym typeface="Arial"/>
              </a:defRPr>
            </a:pPr>
            <a:r>
              <a:t>Fundr</a:t>
            </a:r>
            <a:r>
              <a:rPr spc="-190"/>
              <a:t>a</a:t>
            </a:r>
            <a:r>
              <a:rPr spc="-100"/>
              <a:t>i</a:t>
            </a:r>
            <a:r>
              <a:rPr spc="-228"/>
              <a:t>s</a:t>
            </a:r>
            <a:r>
              <a:rPr spc="-100"/>
              <a:t>i</a:t>
            </a:r>
            <a:r>
              <a:rPr spc="-220"/>
              <a:t>ng</a:t>
            </a:r>
            <a:r>
              <a:rPr spc="-50"/>
              <a:t> </a:t>
            </a:r>
            <a:r>
              <a:rPr spc="-260"/>
              <a:t>b</a:t>
            </a:r>
            <a:r>
              <a:rPr spc="-150"/>
              <a:t>eg</a:t>
            </a:r>
            <a:r>
              <a:rPr spc="-100"/>
              <a:t>i</a:t>
            </a:r>
            <a:r>
              <a:rPr spc="-240"/>
              <a:t>n</a:t>
            </a:r>
            <a:r>
              <a:rPr spc="-250"/>
              <a:t>s</a:t>
            </a:r>
            <a:r>
              <a:rPr spc="50"/>
              <a:t>.</a:t>
            </a:r>
            <a:r>
              <a:rPr spc="-50"/>
              <a:t> </a:t>
            </a:r>
            <a:r>
              <a:rPr spc="-100"/>
              <a:t>The</a:t>
            </a:r>
            <a:r>
              <a:rPr spc="-90"/>
              <a:t> </a:t>
            </a:r>
            <a:r>
              <a:rPr spc="-140"/>
              <a:t>P</a:t>
            </a:r>
            <a:r>
              <a:rPr spc="-360"/>
              <a:t>RC</a:t>
            </a:r>
            <a:r>
              <a:rPr spc="-120"/>
              <a:t> </a:t>
            </a:r>
            <a:r>
              <a:rPr spc="-228"/>
              <a:t>s</a:t>
            </a:r>
            <a:r>
              <a:rPr spc="-250"/>
              <a:t>h</a:t>
            </a:r>
            <a:r>
              <a:rPr spc="-260"/>
              <a:t>o</a:t>
            </a:r>
            <a:r>
              <a:rPr spc="-228"/>
              <a:t>u</a:t>
            </a:r>
            <a:r>
              <a:rPr spc="-130"/>
              <a:t>l</a:t>
            </a:r>
            <a:r>
              <a:rPr spc="-228"/>
              <a:t>d</a:t>
            </a:r>
            <a:r>
              <a:rPr spc="-60"/>
              <a:t> </a:t>
            </a:r>
            <a:r>
              <a:rPr spc="-200"/>
              <a:t>h</a:t>
            </a:r>
            <a:r>
              <a:rPr spc="-160"/>
              <a:t>a</a:t>
            </a:r>
            <a:r>
              <a:rPr spc="-228"/>
              <a:t>v</a:t>
            </a:r>
            <a:r>
              <a:rPr spc="-80"/>
              <a:t>e</a:t>
            </a:r>
            <a:r>
              <a:rPr spc="-140"/>
              <a:t> </a:t>
            </a:r>
            <a:r>
              <a:rPr spc="-90"/>
              <a:t>a</a:t>
            </a:r>
            <a:r>
              <a:rPr spc="-100"/>
              <a:t>l</a:t>
            </a:r>
            <a:r>
              <a:rPr spc="-110"/>
              <a:t>r</a:t>
            </a:r>
            <a:r>
              <a:rPr spc="-100"/>
              <a:t>e</a:t>
            </a:r>
            <a:r>
              <a:rPr spc="-80"/>
              <a:t>a</a:t>
            </a:r>
            <a:r>
              <a:rPr spc="-250"/>
              <a:t>d</a:t>
            </a:r>
            <a:r>
              <a:rPr spc="-170"/>
              <a:t>y  </a:t>
            </a:r>
            <a:r>
              <a:rPr spc="-160"/>
              <a:t>picked</a:t>
            </a:r>
            <a:r>
              <a:rPr spc="-80"/>
              <a:t> </a:t>
            </a:r>
            <a:r>
              <a:rPr spc="-160"/>
              <a:t>out</a:t>
            </a:r>
            <a:r>
              <a:rPr spc="-140"/>
              <a:t> </a:t>
            </a:r>
            <a:r>
              <a:rPr spc="-100"/>
              <a:t>the</a:t>
            </a:r>
            <a:r>
              <a:rPr spc="-110"/>
              <a:t> </a:t>
            </a:r>
            <a:r>
              <a:rPr spc="-150"/>
              <a:t>model</a:t>
            </a:r>
            <a:r>
              <a:rPr spc="-170"/>
              <a:t> </a:t>
            </a:r>
            <a:r>
              <a:rPr spc="-150"/>
              <a:t>they</a:t>
            </a:r>
            <a:r>
              <a:rPr spc="-120"/>
              <a:t> </a:t>
            </a:r>
            <a:r>
              <a:rPr spc="-90"/>
              <a:t>are</a:t>
            </a:r>
            <a:r>
              <a:rPr spc="-190"/>
              <a:t> </a:t>
            </a:r>
            <a:r>
              <a:rPr spc="-160"/>
              <a:t>wanting</a:t>
            </a:r>
            <a:r>
              <a:rPr spc="-70"/>
              <a:t> </a:t>
            </a:r>
            <a:r>
              <a:rPr spc="-110"/>
              <a:t>to</a:t>
            </a:r>
            <a:r>
              <a:rPr spc="-150"/>
              <a:t> </a:t>
            </a:r>
            <a:r>
              <a:rPr spc="-130"/>
              <a:t>use.</a:t>
            </a:r>
            <a:r>
              <a:rPr spc="-110"/>
              <a:t> </a:t>
            </a:r>
            <a:r>
              <a:rPr spc="-160"/>
              <a:t>Supreme </a:t>
            </a:r>
            <a:r>
              <a:rPr spc="-1300"/>
              <a:t> </a:t>
            </a:r>
            <a:r>
              <a:rPr spc="-200"/>
              <a:t>h</a:t>
            </a:r>
            <a:r>
              <a:rPr spc="-160"/>
              <a:t>a</a:t>
            </a:r>
            <a:r>
              <a:t>s</a:t>
            </a:r>
            <a:r>
              <a:rPr spc="-160"/>
              <a:t> </a:t>
            </a:r>
            <a:r>
              <a:rPr spc="-90"/>
              <a:t>pre</a:t>
            </a:r>
            <a:r>
              <a:rPr spc="-50"/>
              <a:t>f</a:t>
            </a:r>
            <a:r>
              <a:rPr spc="-130"/>
              <a:t>e</a:t>
            </a:r>
            <a:r>
              <a:rPr spc="-70"/>
              <a:t>r</a:t>
            </a:r>
            <a:r>
              <a:rPr spc="-110"/>
              <a:t>r</a:t>
            </a:r>
            <a:r>
              <a:rPr spc="-160"/>
              <a:t>e</a:t>
            </a:r>
            <a:r>
              <a:rPr spc="-170"/>
              <a:t>d</a:t>
            </a:r>
            <a:r>
              <a:rPr spc="-160"/>
              <a:t> </a:t>
            </a:r>
            <a:r>
              <a:rPr spc="-140"/>
              <a:t>pri</a:t>
            </a:r>
            <a:r>
              <a:rPr spc="-200"/>
              <a:t>c</a:t>
            </a:r>
            <a:r>
              <a:rPr spc="-100"/>
              <a:t>i</a:t>
            </a:r>
            <a:r>
              <a:rPr spc="-220"/>
              <a:t>ng</a:t>
            </a:r>
            <a:r>
              <a:rPr spc="-100"/>
              <a:t> </a:t>
            </a:r>
            <a:r>
              <a:rPr spc="-240"/>
              <a:t>w</a:t>
            </a:r>
            <a:r>
              <a:rPr spc="-100"/>
              <a:t>i</a:t>
            </a:r>
            <a:r>
              <a:rPr spc="-90"/>
              <a:t>t</a:t>
            </a:r>
            <a:r>
              <a:rPr spc="-150"/>
              <a:t>h</a:t>
            </a:r>
            <a:r>
              <a:rPr spc="-90"/>
              <a:t> </a:t>
            </a:r>
            <a:r>
              <a:rPr spc="-140"/>
              <a:t>P</a:t>
            </a:r>
            <a:r>
              <a:rPr spc="-228"/>
              <a:t>h</a:t>
            </a:r>
            <a:r>
              <a:rPr spc="-130"/>
              <a:t>i</a:t>
            </a:r>
            <a:r>
              <a:rPr spc="-100"/>
              <a:t>lli</a:t>
            </a:r>
            <a:r>
              <a:rPr spc="-260"/>
              <a:t>p</a:t>
            </a:r>
            <a:r>
              <a:rPr spc="-228"/>
              <a:t>s</a:t>
            </a:r>
            <a:r>
              <a:rPr spc="-160"/>
              <a:t>,</a:t>
            </a:r>
            <a:r>
              <a:rPr spc="60"/>
              <a:t> </a:t>
            </a:r>
            <a:r>
              <a:rPr spc="209"/>
              <a:t>M</a:t>
            </a:r>
            <a:r>
              <a:rPr spc="-100"/>
              <a:t>i</a:t>
            </a:r>
            <a:r>
              <a:rPr spc="-240"/>
              <a:t>n</a:t>
            </a:r>
            <a:r>
              <a:rPr spc="-260"/>
              <a:t>d</a:t>
            </a:r>
            <a:r>
              <a:rPr spc="-110"/>
              <a:t>r</a:t>
            </a:r>
            <a:r>
              <a:rPr spc="-100"/>
              <a:t>a</a:t>
            </a:r>
            <a:r>
              <a:rPr spc="-280"/>
              <a:t>y</a:t>
            </a:r>
            <a:r>
              <a:rPr spc="-160"/>
              <a:t>,</a:t>
            </a:r>
            <a:r>
              <a:rPr spc="-170"/>
              <a:t> </a:t>
            </a:r>
            <a:r>
              <a:rPr spc="-240"/>
              <a:t>S</a:t>
            </a:r>
            <a:r>
              <a:rPr spc="-100"/>
              <a:t>a</a:t>
            </a:r>
            <a:r>
              <a:rPr spc="-110"/>
              <a:t>m</a:t>
            </a:r>
            <a:r>
              <a:rPr spc="-228"/>
              <a:t>s</a:t>
            </a:r>
            <a:r>
              <a:rPr spc="-220"/>
              <a:t>ung,</a:t>
            </a:r>
          </a:p>
          <a:p>
            <a:pPr indent="7620" algn="ctr">
              <a:defRPr b="1" spc="-240" sz="4800">
                <a:solidFill>
                  <a:srgbClr val="333333"/>
                </a:solidFill>
                <a:latin typeface="Arial"/>
                <a:ea typeface="Arial"/>
                <a:cs typeface="Arial"/>
                <a:sym typeface="Arial"/>
              </a:defRPr>
            </a:pPr>
            <a:r>
              <a:t>S</a:t>
            </a:r>
            <a:r>
              <a:rPr spc="-100"/>
              <a:t>i</a:t>
            </a:r>
            <a:r>
              <a:rPr spc="-160"/>
              <a:t>emen</a:t>
            </a:r>
            <a:r>
              <a:rPr spc="-150"/>
              <a:t>s</a:t>
            </a:r>
            <a:r>
              <a:rPr spc="-160"/>
              <a:t>,</a:t>
            </a:r>
            <a:r>
              <a:rPr spc="-130"/>
              <a:t> </a:t>
            </a:r>
            <a:r>
              <a:t>S</a:t>
            </a:r>
            <a:r>
              <a:rPr spc="-250"/>
              <a:t>o</a:t>
            </a:r>
            <a:r>
              <a:rPr spc="-228"/>
              <a:t>n</a:t>
            </a:r>
            <a:r>
              <a:rPr spc="-260"/>
              <a:t>o</a:t>
            </a:r>
            <a:r>
              <a:t>s</a:t>
            </a:r>
            <a:r>
              <a:rPr spc="-150"/>
              <a:t>cape</a:t>
            </a:r>
            <a:r>
              <a:rPr spc="-100"/>
              <a:t> </a:t>
            </a:r>
            <a:r>
              <a:rPr spc="-90"/>
              <a:t>a</a:t>
            </a:r>
            <a:r>
              <a:t>nd</a:t>
            </a:r>
            <a:r>
              <a:rPr spc="-160"/>
              <a:t> </a:t>
            </a:r>
            <a:r>
              <a:rPr spc="-390"/>
              <a:t>E</a:t>
            </a:r>
            <a:r>
              <a:rPr spc="-360"/>
              <a:t>s</a:t>
            </a:r>
            <a:r>
              <a:rPr spc="-250"/>
              <a:t>o</a:t>
            </a:r>
            <a:r>
              <a:rPr spc="-30"/>
              <a:t>te </a:t>
            </a:r>
            <a:r>
              <a:rPr spc="350"/>
              <a:t>–</a:t>
            </a:r>
            <a:r>
              <a:rPr spc="-140"/>
              <a:t> P</a:t>
            </a:r>
            <a:r>
              <a:rPr spc="-100"/>
              <a:t>le</a:t>
            </a:r>
            <a:r>
              <a:rPr spc="-80"/>
              <a:t>a</a:t>
            </a:r>
            <a:r>
              <a:t>s</a:t>
            </a:r>
            <a:r>
              <a:rPr spc="-80"/>
              <a:t>e</a:t>
            </a:r>
            <a:r>
              <a:rPr spc="-50"/>
              <a:t> </a:t>
            </a:r>
            <a:r>
              <a:rPr spc="-190"/>
              <a:t>h</a:t>
            </a:r>
            <a:r>
              <a:rPr spc="-160"/>
              <a:t>a</a:t>
            </a:r>
            <a:r>
              <a:t>v</a:t>
            </a:r>
            <a:r>
              <a:rPr spc="-80"/>
              <a:t>e</a:t>
            </a:r>
            <a:r>
              <a:rPr spc="-140"/>
              <a:t> </a:t>
            </a:r>
            <a:r>
              <a:rPr spc="-110"/>
              <a:t>the</a:t>
            </a:r>
            <a:r>
              <a:rPr spc="-150"/>
              <a:t> </a:t>
            </a:r>
            <a:r>
              <a:rPr spc="-130"/>
              <a:t>P</a:t>
            </a:r>
            <a:r>
              <a:rPr spc="-360"/>
              <a:t>RC</a:t>
            </a:r>
          </a:p>
          <a:p>
            <a:pPr indent="5080" algn="ctr">
              <a:defRPr b="1" spc="-180" sz="4800">
                <a:solidFill>
                  <a:srgbClr val="333333"/>
                </a:solidFill>
                <a:latin typeface="Arial"/>
                <a:ea typeface="Arial"/>
                <a:cs typeface="Arial"/>
                <a:sym typeface="Arial"/>
              </a:defRPr>
            </a:pPr>
            <a:r>
              <a:t>consider</a:t>
            </a:r>
            <a:r>
              <a:rPr spc="-40"/>
              <a:t> </a:t>
            </a:r>
            <a:r>
              <a:rPr spc="-130"/>
              <a:t>these</a:t>
            </a:r>
            <a:r>
              <a:rPr spc="-90"/>
              <a:t> </a:t>
            </a:r>
            <a:r>
              <a:rPr spc="-120"/>
              <a:t>manufacturers</a:t>
            </a:r>
            <a:r>
              <a:rPr spc="-190"/>
              <a:t> </a:t>
            </a:r>
            <a:r>
              <a:rPr spc="-80"/>
              <a:t>for</a:t>
            </a:r>
            <a:r>
              <a:rPr spc="-170"/>
              <a:t> </a:t>
            </a:r>
            <a:r>
              <a:rPr spc="-110"/>
              <a:t>the</a:t>
            </a:r>
            <a:r>
              <a:rPr spc="-90"/>
              <a:t> </a:t>
            </a:r>
            <a:r>
              <a:rPr spc="-130"/>
              <a:t>best </a:t>
            </a:r>
            <a:r>
              <a:rPr spc="-140"/>
              <a:t>pricing.</a:t>
            </a:r>
          </a:p>
        </p:txBody>
      </p:sp>
      <p:sp>
        <p:nvSpPr>
          <p:cNvPr id="507" name="object 4"/>
          <p:cNvSpPr txBox="1"/>
          <p:nvPr>
            <p:ph type="title"/>
          </p:nvPr>
        </p:nvSpPr>
        <p:spPr>
          <a:prstGeom prst="rect">
            <a:avLst/>
          </a:prstGeom>
        </p:spPr>
        <p:txBody>
          <a:bodyPr/>
          <a:lstStyle/>
          <a:p>
            <a:pPr indent="3175" algn="ctr">
              <a:spcBef>
                <a:spcPts val="200"/>
              </a:spcBef>
              <a:defRPr spc="-600">
                <a:effectLst/>
              </a:defRPr>
            </a:pPr>
            <a:r>
              <a:t>Pro-Life</a:t>
            </a:r>
          </a:p>
          <a:p>
            <a:pPr indent="3175" algn="ctr">
              <a:defRPr spc="-800">
                <a:solidFill>
                  <a:srgbClr val="0000FF"/>
                </a:solidFill>
                <a:effectLst/>
              </a:defRPr>
            </a:pPr>
            <a:r>
              <a:t>Th</a:t>
            </a:r>
            <a:r>
              <a:rPr spc="-600"/>
              <a:t>e </a:t>
            </a:r>
            <a:r>
              <a:rPr spc="-400"/>
              <a:t>Ult</a:t>
            </a:r>
            <a:r>
              <a:rPr spc="-600"/>
              <a:t>r</a:t>
            </a:r>
            <a:r>
              <a:t>asoun</a:t>
            </a:r>
            <a:r>
              <a:rPr spc="-600"/>
              <a:t>d </a:t>
            </a:r>
            <a:r>
              <a:rPr spc="-400"/>
              <a:t>Initi</a:t>
            </a:r>
            <a:r>
              <a:rPr spc="-600"/>
              <a:t>a</a:t>
            </a:r>
            <a:r>
              <a:rPr spc="-400"/>
              <a:t>ti</a:t>
            </a:r>
            <a:r>
              <a:rPr spc="-600"/>
              <a:t>ve</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10"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511"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512" name="object 3"/>
          <p:cNvSpPr txBox="1"/>
          <p:nvPr/>
        </p:nvSpPr>
        <p:spPr>
          <a:xfrm>
            <a:off x="4295443" y="4758690"/>
            <a:ext cx="15789912" cy="62665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6350" algn="ctr">
              <a:spcBef>
                <a:spcPts val="200"/>
              </a:spcBef>
              <a:defRPr b="1" spc="90" sz="4800">
                <a:solidFill>
                  <a:srgbClr val="333333"/>
                </a:solidFill>
                <a:latin typeface="Arial"/>
                <a:ea typeface="Arial"/>
                <a:cs typeface="Arial"/>
                <a:sym typeface="Arial"/>
              </a:defRPr>
            </a:pPr>
            <a:r>
              <a:t>***The</a:t>
            </a:r>
            <a:r>
              <a:rPr spc="-160"/>
              <a:t> </a:t>
            </a:r>
            <a:r>
              <a:rPr spc="-30"/>
              <a:t>Process***</a:t>
            </a:r>
          </a:p>
          <a:p>
            <a:pPr marL="812165" indent="-806450">
              <a:buSzPct val="100000"/>
              <a:buAutoNum type="arabicPeriod" startAt="4"/>
              <a:tabLst>
                <a:tab pos="812800" algn="l"/>
              </a:tabLst>
              <a:defRPr b="1" spc="-100" sz="4800">
                <a:solidFill>
                  <a:srgbClr val="333333"/>
                </a:solidFill>
                <a:latin typeface="Arial"/>
                <a:ea typeface="Arial"/>
                <a:cs typeface="Arial"/>
                <a:sym typeface="Arial"/>
              </a:defRPr>
            </a:pPr>
            <a:r>
              <a:t>The</a:t>
            </a:r>
            <a:r>
              <a:rPr spc="-90"/>
              <a:t> </a:t>
            </a:r>
            <a:r>
              <a:rPr spc="-160"/>
              <a:t>Council(s)</a:t>
            </a:r>
            <a:r>
              <a:rPr spc="-10"/>
              <a:t> </a:t>
            </a:r>
            <a:r>
              <a:rPr spc="-130"/>
              <a:t>will</a:t>
            </a:r>
            <a:r>
              <a:rPr spc="-60"/>
              <a:t> </a:t>
            </a:r>
            <a:r>
              <a:rPr spc="-160"/>
              <a:t>need</a:t>
            </a:r>
            <a:r>
              <a:rPr spc="-110"/>
              <a:t> to</a:t>
            </a:r>
            <a:r>
              <a:rPr spc="-140"/>
              <a:t> </a:t>
            </a:r>
            <a:r>
              <a:rPr spc="-120"/>
              <a:t>raise</a:t>
            </a:r>
            <a:r>
              <a:rPr spc="-140"/>
              <a:t> </a:t>
            </a:r>
            <a:r>
              <a:rPr spc="-80"/>
              <a:t>half </a:t>
            </a:r>
            <a:r>
              <a:rPr spc="-70"/>
              <a:t>of</a:t>
            </a:r>
            <a:r>
              <a:rPr spc="-140"/>
              <a:t> </a:t>
            </a:r>
            <a:r>
              <a:t>the</a:t>
            </a:r>
            <a:r>
              <a:rPr spc="-130"/>
              <a:t> </a:t>
            </a:r>
            <a:r>
              <a:rPr spc="-160"/>
              <a:t>cost</a:t>
            </a:r>
            <a:r>
              <a:rPr spc="-90"/>
              <a:t> </a:t>
            </a:r>
            <a:r>
              <a:rPr spc="-70"/>
              <a:t>of</a:t>
            </a:r>
            <a:r>
              <a:rPr spc="-130"/>
              <a:t> </a:t>
            </a:r>
            <a:r>
              <a:t>the</a:t>
            </a:r>
          </a:p>
          <a:p>
            <a:pPr marR="10160" indent="18415" algn="ctr">
              <a:defRPr b="1" spc="-110" sz="4800">
                <a:solidFill>
                  <a:srgbClr val="333333"/>
                </a:solidFill>
                <a:latin typeface="Arial"/>
                <a:ea typeface="Arial"/>
                <a:cs typeface="Arial"/>
                <a:sym typeface="Arial"/>
              </a:defRPr>
            </a:pPr>
            <a:r>
              <a:t>m</a:t>
            </a:r>
            <a:r>
              <a:rPr spc="-100"/>
              <a:t>a</a:t>
            </a:r>
            <a:r>
              <a:rPr spc="-200"/>
              <a:t>ch</a:t>
            </a:r>
            <a:r>
              <a:rPr spc="-130"/>
              <a:t>i</a:t>
            </a:r>
            <a:r>
              <a:rPr spc="-90"/>
              <a:t>ne. </a:t>
            </a:r>
            <a:r>
              <a:rPr spc="-250"/>
              <a:t>Onc</a:t>
            </a:r>
            <a:r>
              <a:rPr spc="-209"/>
              <a:t>e</a:t>
            </a:r>
            <a:r>
              <a:rPr spc="-150"/>
              <a:t> </a:t>
            </a:r>
            <a:r>
              <a:rPr spc="30"/>
              <a:t>t</a:t>
            </a:r>
            <a:r>
              <a:rPr spc="-180"/>
              <a:t>h</a:t>
            </a:r>
            <a:r>
              <a:rPr spc="-160"/>
              <a:t>e</a:t>
            </a:r>
            <a:r>
              <a:rPr spc="-140"/>
              <a:t> </a:t>
            </a:r>
            <a:r>
              <a:rPr spc="-209"/>
              <a:t>counc</a:t>
            </a:r>
            <a:r>
              <a:rPr spc="-140"/>
              <a:t>i</a:t>
            </a:r>
            <a:r>
              <a:rPr spc="-100"/>
              <a:t>l</a:t>
            </a:r>
            <a:r>
              <a:rPr spc="-50"/>
              <a:t>(</a:t>
            </a:r>
            <a:r>
              <a:rPr spc="-100"/>
              <a:t>s</a:t>
            </a:r>
            <a:r>
              <a:rPr spc="80"/>
              <a:t>)</a:t>
            </a:r>
            <a:r>
              <a:rPr spc="0"/>
              <a:t> </a:t>
            </a:r>
            <a:r>
              <a:rPr spc="-200"/>
              <a:t>h</a:t>
            </a:r>
            <a:r>
              <a:rPr spc="-150"/>
              <a:t>a</a:t>
            </a:r>
            <a:r>
              <a:rPr spc="-228"/>
              <a:t>v</a:t>
            </a:r>
            <a:r>
              <a:rPr spc="-80"/>
              <a:t>e</a:t>
            </a:r>
            <a:r>
              <a:rPr spc="-190"/>
              <a:t> c</a:t>
            </a:r>
            <a:r>
              <a:rPr spc="-228"/>
              <a:t>o</a:t>
            </a:r>
            <a:r>
              <a:t>m</a:t>
            </a:r>
            <a:r>
              <a:rPr spc="-209"/>
              <a:t>p</a:t>
            </a:r>
            <a:r>
              <a:rPr spc="-140"/>
              <a:t>l</a:t>
            </a:r>
            <a:r>
              <a:rPr spc="-100"/>
              <a:t>ete</a:t>
            </a:r>
            <a:r>
              <a:t>d</a:t>
            </a:r>
            <a:r>
              <a:rPr spc="-100"/>
              <a:t> </a:t>
            </a:r>
            <a:r>
              <a:rPr spc="-90"/>
              <a:t>t</a:t>
            </a:r>
            <a:r>
              <a:rPr spc="-150"/>
              <a:t>h</a:t>
            </a:r>
            <a:r>
              <a:rPr spc="-100"/>
              <a:t>i</a:t>
            </a:r>
            <a:r>
              <a:rPr spc="-209"/>
              <a:t>s</a:t>
            </a:r>
            <a:r>
              <a:t> </a:t>
            </a:r>
            <a:r>
              <a:rPr spc="-70"/>
              <a:t>a  </a:t>
            </a:r>
            <a:r>
              <a:rPr spc="60"/>
              <a:t>10716 </a:t>
            </a:r>
            <a:r>
              <a:rPr spc="-80"/>
              <a:t>form </a:t>
            </a:r>
            <a:r>
              <a:rPr spc="-130"/>
              <a:t>will </a:t>
            </a:r>
            <a:r>
              <a:rPr spc="-160"/>
              <a:t>need </a:t>
            </a:r>
            <a:r>
              <a:t>to </a:t>
            </a:r>
            <a:r>
              <a:rPr spc="-170"/>
              <a:t>be </a:t>
            </a:r>
            <a:r>
              <a:rPr spc="-80"/>
              <a:t>filled </a:t>
            </a:r>
            <a:r>
              <a:rPr spc="-160"/>
              <a:t>out </a:t>
            </a:r>
            <a:r>
              <a:rPr spc="-190"/>
              <a:t>and </a:t>
            </a:r>
            <a:r>
              <a:rPr spc="-140"/>
              <a:t>sent </a:t>
            </a:r>
            <a:r>
              <a:t>to the </a:t>
            </a:r>
            <a:r>
              <a:rPr spc="-80"/>
              <a:t>State </a:t>
            </a:r>
            <a:r>
              <a:rPr spc="-1310"/>
              <a:t> </a:t>
            </a:r>
            <a:r>
              <a:rPr spc="-180"/>
              <a:t>Ultrasound</a:t>
            </a:r>
            <a:r>
              <a:rPr spc="-120"/>
              <a:t> </a:t>
            </a:r>
            <a:r>
              <a:rPr spc="-140"/>
              <a:t>Chairman.</a:t>
            </a:r>
            <a:r>
              <a:rPr spc="-130"/>
              <a:t> </a:t>
            </a:r>
            <a:r>
              <a:rPr spc="-80"/>
              <a:t>He</a:t>
            </a:r>
            <a:r>
              <a:rPr spc="-130"/>
              <a:t> </a:t>
            </a:r>
            <a:r>
              <a:rPr spc="-120"/>
              <a:t>will</a:t>
            </a:r>
            <a:r>
              <a:rPr spc="-60"/>
              <a:t> </a:t>
            </a:r>
            <a:r>
              <a:rPr spc="-160"/>
              <a:t>check</a:t>
            </a:r>
            <a:r>
              <a:rPr spc="-50"/>
              <a:t> </a:t>
            </a:r>
            <a:r>
              <a:rPr spc="-30"/>
              <a:t>it</a:t>
            </a:r>
            <a:r>
              <a:rPr spc="-130"/>
              <a:t> </a:t>
            </a:r>
            <a:r>
              <a:rPr spc="-190"/>
              <a:t>and</a:t>
            </a:r>
            <a:r>
              <a:rPr spc="-140"/>
              <a:t> </a:t>
            </a:r>
            <a:r>
              <a:rPr spc="-170"/>
              <a:t>he</a:t>
            </a:r>
            <a:r>
              <a:rPr spc="-80"/>
              <a:t> </a:t>
            </a:r>
            <a:r>
              <a:rPr spc="-120"/>
              <a:t>will</a:t>
            </a:r>
            <a:r>
              <a:rPr spc="-60"/>
              <a:t> </a:t>
            </a:r>
            <a:r>
              <a:rPr spc="-140"/>
              <a:t>then </a:t>
            </a:r>
            <a:r>
              <a:rPr spc="-130"/>
              <a:t> </a:t>
            </a:r>
            <a:r>
              <a:rPr spc="-200"/>
              <a:t>send</a:t>
            </a:r>
            <a:r>
              <a:rPr spc="-120"/>
              <a:t> </a:t>
            </a:r>
            <a:r>
              <a:rPr spc="-40"/>
              <a:t>it</a:t>
            </a:r>
            <a:r>
              <a:rPr spc="-90"/>
              <a:t> </a:t>
            </a:r>
            <a:r>
              <a:t>to</a:t>
            </a:r>
            <a:r>
              <a:rPr spc="-150"/>
              <a:t> </a:t>
            </a:r>
            <a:r>
              <a:t>the</a:t>
            </a:r>
            <a:r>
              <a:rPr spc="-150"/>
              <a:t> </a:t>
            </a:r>
            <a:r>
              <a:rPr spc="-80"/>
              <a:t>State</a:t>
            </a:r>
            <a:r>
              <a:rPr spc="-180"/>
              <a:t> </a:t>
            </a:r>
            <a:r>
              <a:rPr spc="-200"/>
              <a:t>Deputy</a:t>
            </a:r>
            <a:r>
              <a:t> </a:t>
            </a:r>
            <a:r>
              <a:rPr spc="-70"/>
              <a:t>for</a:t>
            </a:r>
            <a:r>
              <a:rPr spc="-140"/>
              <a:t> </a:t>
            </a:r>
            <a:r>
              <a:rPr spc="-180"/>
              <a:t>his</a:t>
            </a:r>
            <a:r>
              <a:rPr spc="-120"/>
              <a:t> </a:t>
            </a:r>
            <a:r>
              <a:rPr spc="-130"/>
              <a:t>signature.</a:t>
            </a:r>
          </a:p>
          <a:p>
            <a:pPr marL="534035" marR="58418" indent="-500380">
              <a:buSzPct val="100000"/>
              <a:buAutoNum type="arabicPeriod" startAt="5"/>
              <a:tabLst>
                <a:tab pos="736600" algn="l"/>
              </a:tabLst>
              <a:defRPr b="1" spc="-240" sz="4800">
                <a:solidFill>
                  <a:srgbClr val="333333"/>
                </a:solidFill>
                <a:latin typeface="Arial"/>
                <a:ea typeface="Arial"/>
                <a:cs typeface="Arial"/>
                <a:sym typeface="Arial"/>
              </a:defRPr>
            </a:pPr>
            <a:r>
              <a:t>Once</a:t>
            </a:r>
            <a:r>
              <a:rPr spc="-100"/>
              <a:t> </a:t>
            </a:r>
            <a:r>
              <a:rPr spc="-110"/>
              <a:t>the</a:t>
            </a:r>
            <a:r>
              <a:rPr spc="-130"/>
              <a:t> </a:t>
            </a:r>
            <a:r>
              <a:rPr spc="-80"/>
              <a:t>State</a:t>
            </a:r>
            <a:r>
              <a:rPr spc="-170"/>
              <a:t> </a:t>
            </a:r>
            <a:r>
              <a:rPr spc="-200"/>
              <a:t>Deputy</a:t>
            </a:r>
            <a:r>
              <a:rPr spc="-100"/>
              <a:t> </a:t>
            </a:r>
            <a:r>
              <a:rPr spc="-190"/>
              <a:t>has</a:t>
            </a:r>
            <a:r>
              <a:rPr spc="-100"/>
              <a:t> </a:t>
            </a:r>
            <a:r>
              <a:rPr spc="-190"/>
              <a:t>signed</a:t>
            </a:r>
            <a:r>
              <a:rPr spc="-60"/>
              <a:t> </a:t>
            </a:r>
            <a:r>
              <a:rPr spc="-10"/>
              <a:t>off</a:t>
            </a:r>
            <a:r>
              <a:rPr spc="-130"/>
              <a:t> </a:t>
            </a:r>
            <a:r>
              <a:rPr spc="-250"/>
              <a:t>on</a:t>
            </a:r>
            <a:r>
              <a:rPr spc="-130"/>
              <a:t> </a:t>
            </a:r>
            <a:r>
              <a:rPr spc="-110"/>
              <a:t>the</a:t>
            </a:r>
            <a:r>
              <a:rPr spc="-80"/>
              <a:t> </a:t>
            </a:r>
            <a:r>
              <a:rPr spc="60"/>
              <a:t>10716</a:t>
            </a:r>
            <a:r>
              <a:rPr spc="-100"/>
              <a:t> </a:t>
            </a:r>
            <a:r>
              <a:rPr spc="-110"/>
              <a:t>the </a:t>
            </a:r>
            <a:r>
              <a:rPr spc="-1310"/>
              <a:t> </a:t>
            </a:r>
            <a:r>
              <a:rPr spc="-80"/>
              <a:t>State</a:t>
            </a:r>
            <a:r>
              <a:rPr spc="-180"/>
              <a:t> Ultrasound</a:t>
            </a:r>
            <a:r>
              <a:rPr spc="-120"/>
              <a:t> </a:t>
            </a:r>
            <a:r>
              <a:rPr spc="-170"/>
              <a:t>Chairman</a:t>
            </a:r>
            <a:r>
              <a:rPr spc="-140"/>
              <a:t> </a:t>
            </a:r>
            <a:r>
              <a:rPr spc="-130"/>
              <a:t>will</a:t>
            </a:r>
            <a:r>
              <a:rPr spc="-60"/>
              <a:t> </a:t>
            </a:r>
            <a:r>
              <a:rPr spc="-200"/>
              <a:t>send</a:t>
            </a:r>
            <a:r>
              <a:rPr spc="-120"/>
              <a:t> </a:t>
            </a:r>
            <a:r>
              <a:rPr spc="-80"/>
              <a:t>it,</a:t>
            </a:r>
            <a:r>
              <a:rPr spc="-120"/>
              <a:t> </a:t>
            </a:r>
            <a:r>
              <a:rPr spc="-180"/>
              <a:t>along</a:t>
            </a:r>
            <a:r>
              <a:rPr spc="-110"/>
              <a:t> </a:t>
            </a:r>
            <a:r>
              <a:rPr spc="-140"/>
              <a:t>with</a:t>
            </a:r>
            <a:r>
              <a:rPr spc="-80"/>
              <a:t> </a:t>
            </a:r>
            <a:r>
              <a:rPr spc="-110"/>
              <a:t>the</a:t>
            </a:r>
          </a:p>
          <a:p>
            <a:pPr indent="1186180">
              <a:defRPr b="1" spc="-250" sz="4800">
                <a:solidFill>
                  <a:srgbClr val="333333"/>
                </a:solidFill>
                <a:latin typeface="Arial"/>
                <a:ea typeface="Arial"/>
                <a:cs typeface="Arial"/>
                <a:sym typeface="Arial"/>
              </a:defRPr>
            </a:pPr>
            <a:r>
              <a:t>qu</a:t>
            </a:r>
            <a:r>
              <a:rPr spc="-260"/>
              <a:t>o</a:t>
            </a:r>
            <a:r>
              <a:rPr spc="-30"/>
              <a:t>t</a:t>
            </a:r>
            <a:r>
              <a:rPr spc="-40"/>
              <a:t>e</a:t>
            </a:r>
            <a:r>
              <a:rPr spc="-90"/>
              <a:t> </a:t>
            </a:r>
            <a:r>
              <a:rPr spc="-100"/>
              <a:t>a</a:t>
            </a:r>
            <a:r>
              <a:rPr spc="-240"/>
              <a:t>nd</a:t>
            </a:r>
            <a:r>
              <a:rPr spc="-160"/>
              <a:t> </a:t>
            </a:r>
            <a:r>
              <a:t>o</a:t>
            </a:r>
            <a:r>
              <a:rPr spc="-120"/>
              <a:t>the</a:t>
            </a:r>
            <a:r>
              <a:rPr spc="-90"/>
              <a:t>r</a:t>
            </a:r>
            <a:r>
              <a:rPr spc="-120"/>
              <a:t> </a:t>
            </a:r>
            <a:r>
              <a:rPr spc="-228"/>
              <a:t>d</a:t>
            </a:r>
            <a:r>
              <a:rPr spc="-260"/>
              <a:t>o</a:t>
            </a:r>
            <a:r>
              <a:rPr spc="-150"/>
              <a:t>cumen</a:t>
            </a:r>
            <a:r>
              <a:rPr spc="-70"/>
              <a:t>t</a:t>
            </a:r>
            <a:r>
              <a:rPr spc="-209"/>
              <a:t>s</a:t>
            </a:r>
            <a:r>
              <a:rPr spc="-110"/>
              <a:t> </a:t>
            </a:r>
            <a:r>
              <a:rPr spc="-80"/>
              <a:t>t</a:t>
            </a:r>
            <a:r>
              <a:rPr spc="-130"/>
              <a:t>o</a:t>
            </a:r>
            <a:r>
              <a:rPr spc="-150"/>
              <a:t> </a:t>
            </a:r>
            <a:r>
              <a:rPr spc="-240"/>
              <a:t>S</a:t>
            </a:r>
            <a:r>
              <a:t>u</a:t>
            </a:r>
            <a:r>
              <a:rPr spc="-260"/>
              <a:t>p</a:t>
            </a:r>
            <a:r>
              <a:rPr spc="-110"/>
              <a:t>r</a:t>
            </a:r>
            <a:r>
              <a:rPr spc="-90"/>
              <a:t>e</a:t>
            </a:r>
            <a:r>
              <a:rPr spc="-110"/>
              <a:t>m</a:t>
            </a:r>
            <a:r>
              <a:rPr spc="-20"/>
              <a:t>e.</a:t>
            </a:r>
          </a:p>
        </p:txBody>
      </p:sp>
      <p:sp>
        <p:nvSpPr>
          <p:cNvPr id="513" name="object 4"/>
          <p:cNvSpPr txBox="1"/>
          <p:nvPr>
            <p:ph type="title"/>
          </p:nvPr>
        </p:nvSpPr>
        <p:spPr>
          <a:prstGeom prst="rect">
            <a:avLst/>
          </a:prstGeom>
        </p:spPr>
        <p:txBody>
          <a:bodyPr/>
          <a:lstStyle/>
          <a:p>
            <a:pPr indent="3175" algn="ctr">
              <a:spcBef>
                <a:spcPts val="200"/>
              </a:spcBef>
              <a:defRPr spc="-600">
                <a:effectLst/>
              </a:defRPr>
            </a:pPr>
            <a:r>
              <a:t>Pro-Life</a:t>
            </a:r>
          </a:p>
          <a:p>
            <a:pPr indent="3175" algn="ctr">
              <a:defRPr spc="-800">
                <a:solidFill>
                  <a:srgbClr val="0000FF"/>
                </a:solidFill>
                <a:effectLst/>
              </a:defRPr>
            </a:pPr>
            <a:r>
              <a:t>Th</a:t>
            </a:r>
            <a:r>
              <a:rPr spc="-600"/>
              <a:t>e </a:t>
            </a:r>
            <a:r>
              <a:rPr spc="-400"/>
              <a:t>Ult</a:t>
            </a:r>
            <a:r>
              <a:rPr spc="-600"/>
              <a:t>r</a:t>
            </a:r>
            <a:r>
              <a:t>asoun</a:t>
            </a:r>
            <a:r>
              <a:rPr spc="-600"/>
              <a:t>d </a:t>
            </a:r>
            <a:r>
              <a:rPr spc="-400"/>
              <a:t>Initi</a:t>
            </a:r>
            <a:r>
              <a:rPr spc="-600"/>
              <a:t>a</a:t>
            </a:r>
            <a:r>
              <a:rPr spc="-400"/>
              <a:t>ti</a:t>
            </a:r>
            <a:r>
              <a:rPr spc="-600"/>
              <a:t>ve</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16"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517"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518" name="object 3"/>
          <p:cNvSpPr txBox="1"/>
          <p:nvPr/>
        </p:nvSpPr>
        <p:spPr>
          <a:xfrm>
            <a:off x="4319828" y="4758690"/>
            <a:ext cx="15731488" cy="55680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2668270" algn="just">
              <a:spcBef>
                <a:spcPts val="200"/>
              </a:spcBef>
              <a:defRPr b="1" spc="90" sz="4800">
                <a:solidFill>
                  <a:srgbClr val="333333"/>
                </a:solidFill>
                <a:latin typeface="Arial"/>
                <a:ea typeface="Arial"/>
                <a:cs typeface="Arial"/>
                <a:sym typeface="Arial"/>
              </a:defRPr>
            </a:pPr>
            <a:r>
              <a:t>***The</a:t>
            </a:r>
            <a:r>
              <a:rPr spc="-160"/>
              <a:t> </a:t>
            </a:r>
            <a:r>
              <a:rPr spc="-30"/>
              <a:t>Process***</a:t>
            </a:r>
          </a:p>
          <a:p>
            <a:pPr marL="201295" marR="142239" indent="-121920" algn="just">
              <a:buSzPct val="100000"/>
              <a:buAutoNum type="arabicPeriod" startAt="6"/>
              <a:tabLst>
                <a:tab pos="939800" algn="l"/>
              </a:tabLst>
              <a:defRPr b="1" spc="-160" sz="4800">
                <a:solidFill>
                  <a:srgbClr val="333333"/>
                </a:solidFill>
                <a:latin typeface="Arial"/>
                <a:ea typeface="Arial"/>
                <a:cs typeface="Arial"/>
                <a:sym typeface="Arial"/>
              </a:defRPr>
            </a:pPr>
            <a:r>
              <a:t>Supreme </a:t>
            </a:r>
            <a:r>
              <a:rPr spc="-120"/>
              <a:t>will </a:t>
            </a:r>
            <a:r>
              <a:rPr spc="-140"/>
              <a:t>place </a:t>
            </a:r>
            <a:r>
              <a:rPr spc="-110"/>
              <a:t>the </a:t>
            </a:r>
            <a:r>
              <a:rPr spc="60"/>
              <a:t>10716 </a:t>
            </a:r>
            <a:r>
              <a:rPr spc="-140"/>
              <a:t>into </a:t>
            </a:r>
            <a:r>
              <a:rPr spc="-110"/>
              <a:t>the </a:t>
            </a:r>
            <a:r>
              <a:rPr spc="-130"/>
              <a:t>next </a:t>
            </a:r>
            <a:r>
              <a:t>Director’s </a:t>
            </a:r>
            <a:r>
              <a:rPr spc="-1310"/>
              <a:t> </a:t>
            </a:r>
            <a:r>
              <a:rPr spc="-170"/>
              <a:t>agenda </a:t>
            </a:r>
            <a:r>
              <a:rPr spc="-80"/>
              <a:t>for </a:t>
            </a:r>
            <a:r>
              <a:rPr spc="-150"/>
              <a:t>consideration. </a:t>
            </a:r>
            <a:r>
              <a:rPr spc="-130"/>
              <a:t>This </a:t>
            </a:r>
            <a:r>
              <a:rPr spc="-150"/>
              <a:t>is </a:t>
            </a:r>
            <a:r>
              <a:rPr spc="-190"/>
              <a:t>usually </a:t>
            </a:r>
            <a:r>
              <a:rPr spc="-200"/>
              <a:t>around </a:t>
            </a:r>
            <a:r>
              <a:t>every </a:t>
            </a:r>
            <a:r>
              <a:rPr spc="80"/>
              <a:t>4 </a:t>
            </a:r>
            <a:r>
              <a:rPr spc="-1310"/>
              <a:t> </a:t>
            </a:r>
            <a:r>
              <a:rPr spc="-80"/>
              <a:t>t</a:t>
            </a:r>
            <a:r>
              <a:rPr spc="-130"/>
              <a:t>o</a:t>
            </a:r>
            <a:r>
              <a:rPr spc="-150"/>
              <a:t> </a:t>
            </a:r>
            <a:r>
              <a:rPr spc="80"/>
              <a:t>6</a:t>
            </a:r>
            <a:r>
              <a:rPr spc="-170"/>
              <a:t> </a:t>
            </a:r>
            <a:r>
              <a:rPr spc="-240"/>
              <a:t>w</a:t>
            </a:r>
            <a:r>
              <a:rPr spc="-100"/>
              <a:t>ee</a:t>
            </a:r>
            <a:r>
              <a:rPr spc="-120"/>
              <a:t>k</a:t>
            </a:r>
            <a:r>
              <a:rPr spc="-240"/>
              <a:t>s</a:t>
            </a:r>
            <a:r>
              <a:t>,</a:t>
            </a:r>
            <a:r>
              <a:rPr spc="-30"/>
              <a:t> </a:t>
            </a:r>
            <a:r>
              <a:rPr spc="-240"/>
              <a:t>s</a:t>
            </a:r>
            <a:r>
              <a:rPr spc="-220"/>
              <a:t>o</a:t>
            </a:r>
            <a:r>
              <a:rPr spc="-120"/>
              <a:t> </a:t>
            </a:r>
            <a:r>
              <a:rPr spc="-250"/>
              <a:t>d</a:t>
            </a:r>
            <a:r>
              <a:t>e</a:t>
            </a:r>
            <a:r>
              <a:rPr spc="-180"/>
              <a:t>p</a:t>
            </a:r>
            <a:r>
              <a:rPr spc="-190"/>
              <a:t>en</a:t>
            </a:r>
            <a:r>
              <a:rPr spc="-220"/>
              <a:t>d</a:t>
            </a:r>
            <a:r>
              <a:rPr spc="-100"/>
              <a:t>i</a:t>
            </a:r>
            <a:r>
              <a:rPr spc="-220"/>
              <a:t>ng</a:t>
            </a:r>
            <a:r>
              <a:rPr spc="-60"/>
              <a:t> </a:t>
            </a:r>
            <a:r>
              <a:rPr spc="-250"/>
              <a:t>u</a:t>
            </a:r>
            <a:r>
              <a:rPr spc="-260"/>
              <a:t>p</a:t>
            </a:r>
            <a:r>
              <a:rPr spc="-250"/>
              <a:t>o</a:t>
            </a:r>
            <a:r>
              <a:rPr spc="-240"/>
              <a:t>n</a:t>
            </a:r>
            <a:r>
              <a:rPr spc="-100"/>
              <a:t> </a:t>
            </a:r>
            <a:r>
              <a:rPr spc="-110"/>
              <a:t>the</a:t>
            </a:r>
            <a:r>
              <a:rPr spc="-150"/>
              <a:t> </a:t>
            </a:r>
            <a:r>
              <a:rPr spc="-70"/>
              <a:t>timi</a:t>
            </a:r>
            <a:r>
              <a:rPr spc="-220"/>
              <a:t>ng</a:t>
            </a:r>
            <a:r>
              <a:rPr spc="-110"/>
              <a:t> </a:t>
            </a:r>
            <a:r>
              <a:rPr spc="-250"/>
              <a:t>o</a:t>
            </a:r>
            <a:r>
              <a:rPr spc="120"/>
              <a:t>f</a:t>
            </a:r>
            <a:r>
              <a:rPr spc="-90"/>
              <a:t> </a:t>
            </a:r>
            <a:r>
              <a:rPr spc="-240"/>
              <a:t>s</a:t>
            </a:r>
            <a:r>
              <a:rPr spc="-250"/>
              <a:t>u</a:t>
            </a:r>
            <a:r>
              <a:rPr spc="-260"/>
              <a:t>b</a:t>
            </a:r>
            <a:r>
              <a:rPr spc="-110"/>
              <a:t>m</a:t>
            </a:r>
            <a:r>
              <a:rPr spc="-100"/>
              <a:t>i</a:t>
            </a:r>
            <a:r>
              <a:rPr spc="-240"/>
              <a:t>ss</a:t>
            </a:r>
            <a:r>
              <a:rPr spc="-100"/>
              <a:t>i</a:t>
            </a:r>
            <a:r>
              <a:rPr spc="-250"/>
              <a:t>o</a:t>
            </a:r>
            <a:r>
              <a:rPr spc="-240"/>
              <a:t>n</a:t>
            </a:r>
          </a:p>
          <a:p>
            <a:pPr indent="301625" algn="just">
              <a:defRPr b="1" spc="-100" sz="4800">
                <a:solidFill>
                  <a:srgbClr val="333333"/>
                </a:solidFill>
                <a:latin typeface="Arial"/>
                <a:ea typeface="Arial"/>
                <a:cs typeface="Arial"/>
                <a:sym typeface="Arial"/>
              </a:defRPr>
            </a:pPr>
            <a:r>
              <a:t>there</a:t>
            </a:r>
            <a:r>
              <a:rPr spc="-150"/>
              <a:t> </a:t>
            </a:r>
            <a:r>
              <a:rPr spc="-200"/>
              <a:t>could</a:t>
            </a:r>
            <a:r>
              <a:rPr spc="-120"/>
              <a:t> </a:t>
            </a:r>
            <a:r>
              <a:rPr spc="-170"/>
              <a:t>be</a:t>
            </a:r>
            <a:r>
              <a:rPr spc="-110"/>
              <a:t> a</a:t>
            </a:r>
            <a:r>
              <a:rPr spc="-180"/>
              <a:t> </a:t>
            </a:r>
            <a:r>
              <a:rPr spc="-120"/>
              <a:t>significant</a:t>
            </a:r>
            <a:r>
              <a:rPr spc="10"/>
              <a:t> </a:t>
            </a:r>
            <a:r>
              <a:rPr spc="-160"/>
              <a:t>delay</a:t>
            </a:r>
            <a:r>
              <a:rPr spc="-120"/>
              <a:t> </a:t>
            </a:r>
            <a:r>
              <a:rPr spc="-170"/>
              <a:t>in</a:t>
            </a:r>
            <a:r>
              <a:rPr spc="-110"/>
              <a:t> getting</a:t>
            </a:r>
            <a:r>
              <a:rPr spc="-130"/>
              <a:t> </a:t>
            </a:r>
            <a:r>
              <a:rPr spc="-150"/>
              <a:t>approval.</a:t>
            </a:r>
          </a:p>
          <a:p>
            <a:pPr marL="688975" indent="-676909" algn="just">
              <a:buSzPct val="100000"/>
              <a:buAutoNum type="arabicPeriod" startAt="7"/>
              <a:tabLst>
                <a:tab pos="685800" algn="l"/>
              </a:tabLst>
              <a:defRPr b="1" spc="-240" sz="4800">
                <a:solidFill>
                  <a:srgbClr val="333333"/>
                </a:solidFill>
                <a:latin typeface="Arial"/>
                <a:ea typeface="Arial"/>
                <a:cs typeface="Arial"/>
                <a:sym typeface="Arial"/>
              </a:defRPr>
            </a:pPr>
            <a:r>
              <a:t>Once</a:t>
            </a:r>
            <a:r>
              <a:rPr spc="-110"/>
              <a:t> </a:t>
            </a:r>
            <a:r>
              <a:rPr spc="-160"/>
              <a:t>Supreme</a:t>
            </a:r>
            <a:r>
              <a:rPr spc="-180"/>
              <a:t> </a:t>
            </a:r>
            <a:r>
              <a:rPr spc="-190"/>
              <a:t>approves</a:t>
            </a:r>
            <a:r>
              <a:rPr spc="-160"/>
              <a:t> </a:t>
            </a:r>
            <a:r>
              <a:rPr spc="-110"/>
              <a:t>the</a:t>
            </a:r>
            <a:r>
              <a:rPr spc="-150"/>
              <a:t> machine</a:t>
            </a:r>
            <a:r>
              <a:rPr spc="-100"/>
              <a:t> a</a:t>
            </a:r>
            <a:r>
              <a:rPr spc="-160"/>
              <a:t> </a:t>
            </a:r>
            <a:r>
              <a:rPr spc="-60"/>
              <a:t>letter</a:t>
            </a:r>
            <a:r>
              <a:rPr spc="-120"/>
              <a:t> </a:t>
            </a:r>
            <a:r>
              <a:rPr spc="-150"/>
              <a:t>is</a:t>
            </a:r>
            <a:r>
              <a:rPr spc="-70"/>
              <a:t> </a:t>
            </a:r>
            <a:r>
              <a:rPr spc="-140"/>
              <a:t>sent</a:t>
            </a:r>
            <a:r>
              <a:rPr spc="-130"/>
              <a:t> </a:t>
            </a:r>
            <a:r>
              <a:rPr spc="-110"/>
              <a:t>to</a:t>
            </a:r>
          </a:p>
          <a:p>
            <a:pPr marR="15240" indent="533398" algn="just">
              <a:defRPr b="1" spc="-140" sz="4800">
                <a:solidFill>
                  <a:srgbClr val="333333"/>
                </a:solidFill>
                <a:latin typeface="Arial"/>
                <a:ea typeface="Arial"/>
                <a:cs typeface="Arial"/>
                <a:sym typeface="Arial"/>
              </a:defRPr>
            </a:pPr>
            <a:r>
              <a:t>notifying </a:t>
            </a:r>
            <a:r>
              <a:rPr spc="-110"/>
              <a:t>the </a:t>
            </a:r>
            <a:r>
              <a:rPr spc="-80"/>
              <a:t>State </a:t>
            </a:r>
            <a:r>
              <a:rPr spc="-190"/>
              <a:t>Deputy, </a:t>
            </a:r>
            <a:r>
              <a:rPr spc="-80"/>
              <a:t>State </a:t>
            </a:r>
            <a:r>
              <a:rPr spc="-100"/>
              <a:t>Life </a:t>
            </a:r>
            <a:r>
              <a:rPr spc="-170"/>
              <a:t>Chairman, </a:t>
            </a:r>
            <a:r>
              <a:rPr spc="-80"/>
              <a:t>State </a:t>
            </a:r>
            <a:r>
              <a:rPr spc="-70"/>
              <a:t> </a:t>
            </a:r>
            <a:r>
              <a:rPr spc="-180"/>
              <a:t>Ultrasound</a:t>
            </a:r>
            <a:r>
              <a:rPr spc="-120"/>
              <a:t> </a:t>
            </a:r>
            <a:r>
              <a:rPr spc="-170"/>
              <a:t>Chairman,</a:t>
            </a:r>
            <a:r>
              <a:rPr spc="-130"/>
              <a:t> </a:t>
            </a:r>
            <a:r>
              <a:rPr spc="-190"/>
              <a:t>and</a:t>
            </a:r>
            <a:r>
              <a:rPr spc="-150"/>
              <a:t> </a:t>
            </a:r>
            <a:r>
              <a:rPr spc="-110"/>
              <a:t>the</a:t>
            </a:r>
            <a:r>
              <a:t> </a:t>
            </a:r>
            <a:r>
              <a:rPr spc="-209"/>
              <a:t>Council</a:t>
            </a:r>
            <a:r>
              <a:rPr spc="-10"/>
              <a:t> </a:t>
            </a:r>
            <a:r>
              <a:rPr spc="-300"/>
              <a:t>POC</a:t>
            </a:r>
            <a:r>
              <a:rPr spc="-110"/>
              <a:t> </a:t>
            </a:r>
            <a:r>
              <a:rPr spc="-250"/>
              <a:t>on</a:t>
            </a:r>
            <a:r>
              <a:t> </a:t>
            </a:r>
            <a:r>
              <a:rPr spc="-110"/>
              <a:t>the</a:t>
            </a:r>
            <a:r>
              <a:t> </a:t>
            </a:r>
            <a:r>
              <a:rPr spc="50"/>
              <a:t>10716.</a:t>
            </a:r>
          </a:p>
        </p:txBody>
      </p:sp>
      <p:sp>
        <p:nvSpPr>
          <p:cNvPr id="519" name="object 4"/>
          <p:cNvSpPr txBox="1"/>
          <p:nvPr>
            <p:ph type="title"/>
          </p:nvPr>
        </p:nvSpPr>
        <p:spPr>
          <a:prstGeom prst="rect">
            <a:avLst/>
          </a:prstGeom>
        </p:spPr>
        <p:txBody>
          <a:bodyPr/>
          <a:lstStyle/>
          <a:p>
            <a:pPr indent="3175" algn="ctr">
              <a:spcBef>
                <a:spcPts val="200"/>
              </a:spcBef>
              <a:defRPr spc="-600">
                <a:effectLst/>
              </a:defRPr>
            </a:pPr>
            <a:r>
              <a:t>Pro-Life</a:t>
            </a:r>
          </a:p>
          <a:p>
            <a:pPr indent="3175" algn="ctr">
              <a:defRPr spc="-800">
                <a:solidFill>
                  <a:srgbClr val="0000FF"/>
                </a:solidFill>
                <a:effectLst/>
              </a:defRPr>
            </a:pPr>
            <a:r>
              <a:t>Th</a:t>
            </a:r>
            <a:r>
              <a:rPr spc="-600"/>
              <a:t>e </a:t>
            </a:r>
            <a:r>
              <a:rPr spc="-400"/>
              <a:t>Ult</a:t>
            </a:r>
            <a:r>
              <a:rPr spc="-600"/>
              <a:t>r</a:t>
            </a:r>
            <a:r>
              <a:t>asoun</a:t>
            </a:r>
            <a:r>
              <a:rPr spc="-600"/>
              <a:t>d </a:t>
            </a:r>
            <a:r>
              <a:rPr spc="-400"/>
              <a:t>Initi</a:t>
            </a:r>
            <a:r>
              <a:rPr spc="-600"/>
              <a:t>a</a:t>
            </a:r>
            <a:r>
              <a:rPr spc="-400"/>
              <a:t>ti</a:t>
            </a:r>
            <a:r>
              <a:rPr spc="-600"/>
              <a:t>ve</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22"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523"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524" name="object 3"/>
          <p:cNvSpPr txBox="1"/>
          <p:nvPr/>
        </p:nvSpPr>
        <p:spPr>
          <a:xfrm>
            <a:off x="4264963" y="4758690"/>
            <a:ext cx="15854682" cy="63046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2695575">
              <a:spcBef>
                <a:spcPts val="200"/>
              </a:spcBef>
              <a:defRPr b="1" spc="90" sz="4800">
                <a:solidFill>
                  <a:srgbClr val="333333"/>
                </a:solidFill>
                <a:latin typeface="Arial"/>
                <a:ea typeface="Arial"/>
                <a:cs typeface="Arial"/>
                <a:sym typeface="Arial"/>
              </a:defRPr>
            </a:pPr>
            <a:r>
              <a:t>***The</a:t>
            </a:r>
            <a:r>
              <a:rPr spc="-160"/>
              <a:t> </a:t>
            </a:r>
            <a:r>
              <a:rPr spc="-30"/>
              <a:t>Process***</a:t>
            </a:r>
          </a:p>
          <a:p>
            <a:pPr marR="190500" indent="901699">
              <a:defRPr b="1" spc="60" sz="4800">
                <a:solidFill>
                  <a:srgbClr val="333333"/>
                </a:solidFill>
                <a:latin typeface="Arial"/>
                <a:ea typeface="Arial"/>
                <a:cs typeface="Arial"/>
                <a:sym typeface="Arial"/>
              </a:defRPr>
            </a:pPr>
            <a:r>
              <a:t>8.</a:t>
            </a:r>
            <a:r>
              <a:rPr spc="-140"/>
              <a:t> </a:t>
            </a:r>
            <a:r>
              <a:rPr spc="-250"/>
              <a:t>Funds</a:t>
            </a:r>
            <a:r>
              <a:rPr spc="-120"/>
              <a:t> </a:t>
            </a:r>
            <a:r>
              <a:rPr spc="-100"/>
              <a:t>r</a:t>
            </a:r>
            <a:r>
              <a:rPr spc="-90"/>
              <a:t>a</a:t>
            </a:r>
            <a:r>
              <a:rPr spc="-100"/>
              <a:t>i</a:t>
            </a:r>
            <a:r>
              <a:rPr spc="-240"/>
              <a:t>s</a:t>
            </a:r>
            <a:r>
              <a:rPr spc="-160"/>
              <a:t>ed</a:t>
            </a:r>
            <a:r>
              <a:rPr spc="-110"/>
              <a:t> </a:t>
            </a:r>
            <a:r>
              <a:rPr spc="-240"/>
              <a:t>by</a:t>
            </a:r>
            <a:r>
              <a:rPr spc="-120"/>
              <a:t> </a:t>
            </a:r>
            <a:r>
              <a:rPr spc="-110"/>
              <a:t>the</a:t>
            </a:r>
            <a:r>
              <a:rPr spc="-150"/>
              <a:t> </a:t>
            </a:r>
            <a:r>
              <a:rPr spc="-90"/>
              <a:t>l</a:t>
            </a:r>
            <a:r>
              <a:rPr spc="-240"/>
              <a:t>o</a:t>
            </a:r>
            <a:r>
              <a:rPr spc="-110"/>
              <a:t>cal </a:t>
            </a:r>
            <a:r>
              <a:rPr spc="-190"/>
              <a:t>c</a:t>
            </a:r>
            <a:r>
              <a:rPr spc="-240"/>
              <a:t>o</a:t>
            </a:r>
            <a:r>
              <a:rPr spc="-220"/>
              <a:t>unc</a:t>
            </a:r>
            <a:r>
              <a:rPr spc="-140"/>
              <a:t>i</a:t>
            </a:r>
            <a:r>
              <a:rPr spc="-70"/>
              <a:t>l </a:t>
            </a:r>
            <a:r>
              <a:rPr spc="-240"/>
              <a:t>s</a:t>
            </a:r>
            <a:r>
              <a:rPr spc="-250"/>
              <a:t>h</a:t>
            </a:r>
            <a:r>
              <a:rPr spc="-260"/>
              <a:t>o</a:t>
            </a:r>
            <a:r>
              <a:rPr spc="-220"/>
              <a:t>u</a:t>
            </a:r>
            <a:r>
              <a:rPr spc="-130"/>
              <a:t>l</a:t>
            </a:r>
            <a:r>
              <a:rPr spc="-228"/>
              <a:t>d</a:t>
            </a:r>
            <a:r>
              <a:rPr spc="-60"/>
              <a:t> </a:t>
            </a:r>
            <a:r>
              <a:rPr spc="-140"/>
              <a:t>the</a:t>
            </a:r>
            <a:r>
              <a:rPr spc="-160"/>
              <a:t>n</a:t>
            </a:r>
            <a:r>
              <a:rPr spc="-90"/>
              <a:t> </a:t>
            </a:r>
            <a:r>
              <a:rPr spc="-120"/>
              <a:t>be  </a:t>
            </a:r>
            <a:r>
              <a:rPr spc="-110"/>
              <a:t>re</a:t>
            </a:r>
            <a:r>
              <a:rPr spc="-80"/>
              <a:t>l</a:t>
            </a:r>
            <a:r>
              <a:rPr spc="-100"/>
              <a:t>e</a:t>
            </a:r>
            <a:r>
              <a:rPr spc="-80"/>
              <a:t>a</a:t>
            </a:r>
            <a:r>
              <a:rPr spc="-228"/>
              <a:t>s</a:t>
            </a:r>
            <a:r>
              <a:rPr spc="-160"/>
              <a:t>e</a:t>
            </a:r>
            <a:r>
              <a:rPr spc="-170"/>
              <a:t>d</a:t>
            </a:r>
            <a:r>
              <a:rPr spc="-110"/>
              <a:t> </a:t>
            </a:r>
            <a:r>
              <a:rPr spc="-80"/>
              <a:t>t</a:t>
            </a:r>
            <a:r>
              <a:rPr spc="-130"/>
              <a:t>o</a:t>
            </a:r>
            <a:r>
              <a:rPr spc="-150"/>
              <a:t> </a:t>
            </a:r>
            <a:r>
              <a:rPr spc="-110"/>
              <a:t>the</a:t>
            </a:r>
            <a:r>
              <a:rPr spc="-150"/>
              <a:t> </a:t>
            </a:r>
            <a:r>
              <a:rPr spc="-130"/>
              <a:t>P</a:t>
            </a:r>
            <a:r>
              <a:rPr spc="-360"/>
              <a:t>R</a:t>
            </a:r>
            <a:r>
              <a:rPr spc="-390"/>
              <a:t>C</a:t>
            </a:r>
            <a:r>
              <a:rPr spc="-160"/>
              <a:t>,</a:t>
            </a:r>
            <a:r>
              <a:rPr spc="-80"/>
              <a:t> </a:t>
            </a:r>
            <a:r>
              <a:rPr spc="-100"/>
              <a:t>a</a:t>
            </a:r>
            <a:r>
              <a:rPr spc="-240"/>
              <a:t>nd</a:t>
            </a:r>
            <a:r>
              <a:rPr spc="-160"/>
              <a:t> </a:t>
            </a:r>
            <a:r>
              <a:rPr spc="-228"/>
              <a:t>S</a:t>
            </a:r>
            <a:r>
              <a:rPr spc="-250"/>
              <a:t>u</a:t>
            </a:r>
            <a:r>
              <a:rPr spc="-260"/>
              <a:t>p</a:t>
            </a:r>
            <a:r>
              <a:rPr spc="-110"/>
              <a:t>r</a:t>
            </a:r>
            <a:r>
              <a:rPr spc="-90"/>
              <a:t>e</a:t>
            </a:r>
            <a:r>
              <a:rPr spc="-110"/>
              <a:t>m</a:t>
            </a:r>
            <a:r>
              <a:rPr spc="-160"/>
              <a:t>e</a:t>
            </a:r>
            <a:r>
              <a:rPr spc="-170"/>
              <a:t>s</a:t>
            </a:r>
            <a:r>
              <a:rPr spc="-370"/>
              <a:t>'</a:t>
            </a:r>
            <a:r>
              <a:rPr spc="-140"/>
              <a:t> </a:t>
            </a:r>
            <a:r>
              <a:rPr spc="-160"/>
              <a:t>check</a:t>
            </a:r>
            <a:r>
              <a:rPr spc="-120"/>
              <a:t> </a:t>
            </a:r>
            <a:r>
              <a:rPr spc="-240"/>
              <a:t>w</a:t>
            </a:r>
            <a:r>
              <a:rPr spc="-100"/>
              <a:t>il</a:t>
            </a:r>
            <a:r>
              <a:rPr spc="-70"/>
              <a:t>l</a:t>
            </a:r>
            <a:r>
              <a:rPr spc="-20"/>
              <a:t> </a:t>
            </a:r>
            <a:r>
              <a:rPr spc="-100"/>
              <a:t>al</a:t>
            </a:r>
            <a:r>
              <a:rPr spc="-228"/>
              <a:t>so</a:t>
            </a:r>
            <a:r>
              <a:rPr spc="-120"/>
              <a:t> </a:t>
            </a:r>
            <a:r>
              <a:rPr spc="-260"/>
              <a:t>b</a:t>
            </a:r>
            <a:r>
              <a:rPr spc="-60"/>
              <a:t>e  </a:t>
            </a:r>
            <a:r>
              <a:rPr spc="-200"/>
              <a:t>going</a:t>
            </a:r>
            <a:r>
              <a:rPr spc="-60"/>
              <a:t> </a:t>
            </a:r>
            <a:r>
              <a:rPr spc="-110"/>
              <a:t>to</a:t>
            </a:r>
            <a:r>
              <a:rPr spc="-140"/>
              <a:t> </a:t>
            </a:r>
            <a:r>
              <a:rPr spc="-110"/>
              <a:t>the</a:t>
            </a:r>
            <a:r>
              <a:rPr spc="-140"/>
              <a:t> </a:t>
            </a:r>
            <a:r>
              <a:rPr spc="-290"/>
              <a:t>PRC</a:t>
            </a:r>
            <a:r>
              <a:rPr spc="-90"/>
              <a:t> </a:t>
            </a:r>
            <a:r>
              <a:rPr spc="350"/>
              <a:t>–</a:t>
            </a:r>
            <a:r>
              <a:rPr spc="-130"/>
              <a:t> </a:t>
            </a:r>
            <a:r>
              <a:rPr spc="-40"/>
              <a:t>it</a:t>
            </a:r>
            <a:r>
              <a:rPr spc="-80"/>
              <a:t> </a:t>
            </a:r>
            <a:r>
              <a:rPr spc="-150"/>
              <a:t>is</a:t>
            </a:r>
            <a:r>
              <a:rPr spc="-110"/>
              <a:t> </a:t>
            </a:r>
            <a:r>
              <a:rPr spc="-250"/>
              <a:t>up</a:t>
            </a:r>
            <a:r>
              <a:rPr spc="-160"/>
              <a:t> </a:t>
            </a:r>
            <a:r>
              <a:rPr spc="-110"/>
              <a:t>to</a:t>
            </a:r>
            <a:r>
              <a:rPr spc="-140"/>
              <a:t> </a:t>
            </a:r>
            <a:r>
              <a:rPr spc="-110"/>
              <a:t>the</a:t>
            </a:r>
            <a:r>
              <a:rPr spc="-90"/>
              <a:t> </a:t>
            </a:r>
            <a:r>
              <a:rPr spc="-290"/>
              <a:t>PRC</a:t>
            </a:r>
            <a:r>
              <a:rPr spc="-110"/>
              <a:t> to</a:t>
            </a:r>
            <a:r>
              <a:rPr spc="-140"/>
              <a:t> </a:t>
            </a:r>
            <a:r>
              <a:rPr spc="-110"/>
              <a:t>make</a:t>
            </a:r>
            <a:r>
              <a:rPr spc="-130"/>
              <a:t> </a:t>
            </a:r>
            <a:r>
              <a:rPr spc="-110"/>
              <a:t>the</a:t>
            </a:r>
            <a:r>
              <a:rPr spc="-150"/>
              <a:t> </a:t>
            </a:r>
            <a:r>
              <a:rPr spc="-110"/>
              <a:t>actual</a:t>
            </a:r>
          </a:p>
          <a:p>
            <a:pPr indent="3286759">
              <a:defRPr b="1" spc="-150" sz="4800">
                <a:solidFill>
                  <a:srgbClr val="333333"/>
                </a:solidFill>
                <a:latin typeface="Arial"/>
                <a:ea typeface="Arial"/>
                <a:cs typeface="Arial"/>
                <a:sym typeface="Arial"/>
              </a:defRPr>
            </a:pPr>
            <a:r>
              <a:t>purchase.</a:t>
            </a:r>
          </a:p>
          <a:p>
            <a:pPr>
              <a:defRPr sz="5000">
                <a:latin typeface="Arial"/>
                <a:ea typeface="Arial"/>
                <a:cs typeface="Arial"/>
                <a:sym typeface="Arial"/>
              </a:defRPr>
            </a:pPr>
          </a:p>
          <a:p>
            <a:pPr marR="10160" indent="12700" algn="ctr">
              <a:defRPr b="1" spc="-140" sz="4800">
                <a:solidFill>
                  <a:srgbClr val="333333"/>
                </a:solidFill>
                <a:latin typeface="Arial"/>
                <a:ea typeface="Arial"/>
                <a:cs typeface="Arial"/>
                <a:sym typeface="Arial"/>
              </a:defRPr>
            </a:pPr>
            <a:r>
              <a:t>P</a:t>
            </a:r>
            <a:r>
              <a:rPr spc="-100"/>
              <a:t>le</a:t>
            </a:r>
            <a:r>
              <a:rPr spc="-80"/>
              <a:t>a</a:t>
            </a:r>
            <a:r>
              <a:rPr spc="-228"/>
              <a:t>s</a:t>
            </a:r>
            <a:r>
              <a:rPr spc="-80"/>
              <a:t>e</a:t>
            </a:r>
            <a:r>
              <a:rPr spc="-50"/>
              <a:t> </a:t>
            </a:r>
            <a:r>
              <a:rPr spc="-240"/>
              <a:t>n</a:t>
            </a:r>
            <a:r>
              <a:rPr spc="-270"/>
              <a:t>o</a:t>
            </a:r>
            <a:r>
              <a:rPr spc="-30"/>
              <a:t>t</a:t>
            </a:r>
            <a:r>
              <a:rPr spc="-40"/>
              <a:t>e</a:t>
            </a:r>
            <a:r>
              <a:rPr spc="-110"/>
              <a:t> </a:t>
            </a:r>
            <a:r>
              <a:rPr spc="350"/>
              <a:t>–</a:t>
            </a:r>
            <a:r>
              <a:t> </a:t>
            </a:r>
            <a:r>
              <a:rPr spc="-240"/>
              <a:t>S</a:t>
            </a:r>
            <a:r>
              <a:rPr spc="-250"/>
              <a:t>u</a:t>
            </a:r>
            <a:r>
              <a:rPr spc="-260"/>
              <a:t>p</a:t>
            </a:r>
            <a:r>
              <a:rPr spc="-110"/>
              <a:t>r</a:t>
            </a:r>
            <a:r>
              <a:rPr spc="-90"/>
              <a:t>e</a:t>
            </a:r>
            <a:r>
              <a:rPr spc="-110"/>
              <a:t>m</a:t>
            </a:r>
            <a:r>
              <a:rPr spc="-80"/>
              <a:t>e</a:t>
            </a:r>
            <a:r>
              <a:rPr spc="-190"/>
              <a:t> </a:t>
            </a:r>
            <a:r>
              <a:rPr spc="-260"/>
              <a:t>o</a:t>
            </a:r>
            <a:r>
              <a:rPr spc="-209"/>
              <a:t>n</a:t>
            </a:r>
            <a:r>
              <a:rPr spc="-130"/>
              <a:t>l</a:t>
            </a:r>
            <a:r>
              <a:rPr spc="-260"/>
              <a:t>y</a:t>
            </a:r>
            <a:r>
              <a:rPr spc="-60"/>
              <a:t> </a:t>
            </a:r>
            <a:r>
              <a:rPr spc="-260"/>
              <a:t>p</a:t>
            </a:r>
            <a:r>
              <a:rPr spc="-100"/>
              <a:t>a</a:t>
            </a:r>
            <a:r>
              <a:rPr spc="-280"/>
              <a:t>y</a:t>
            </a:r>
            <a:r>
              <a:rPr spc="-209"/>
              <a:t>s</a:t>
            </a:r>
            <a:r>
              <a:rPr spc="-110"/>
              <a:t> </a:t>
            </a:r>
            <a:r>
              <a:rPr spc="-80"/>
              <a:t>for</a:t>
            </a:r>
            <a:r>
              <a:t> </a:t>
            </a:r>
            <a:r>
              <a:rPr spc="30"/>
              <a:t>t</a:t>
            </a:r>
            <a:r>
              <a:rPr spc="-180"/>
              <a:t>h</a:t>
            </a:r>
            <a:r>
              <a:rPr spc="-160"/>
              <a:t>e</a:t>
            </a:r>
            <a:r>
              <a:t> </a:t>
            </a:r>
            <a:r>
              <a:rPr spc="-110"/>
              <a:t>m</a:t>
            </a:r>
            <a:r>
              <a:rPr spc="-100"/>
              <a:t>a</a:t>
            </a:r>
            <a:r>
              <a:rPr spc="-200"/>
              <a:t>ch</a:t>
            </a:r>
            <a:r>
              <a:rPr spc="-130"/>
              <a:t>i</a:t>
            </a:r>
            <a:r>
              <a:rPr spc="-160"/>
              <a:t>ne</a:t>
            </a:r>
            <a:r>
              <a:t> </a:t>
            </a:r>
            <a:r>
              <a:rPr spc="-100"/>
              <a:t>a</a:t>
            </a:r>
            <a:r>
              <a:rPr spc="-240"/>
              <a:t>nd</a:t>
            </a:r>
            <a:r>
              <a:rPr spc="-160"/>
              <a:t> </a:t>
            </a:r>
            <a:r>
              <a:rPr spc="20"/>
              <a:t>t</a:t>
            </a:r>
            <a:r>
              <a:rPr spc="-130"/>
              <a:t>he  </a:t>
            </a:r>
            <a:r>
              <a:rPr spc="-100"/>
              <a:t>items</a:t>
            </a:r>
            <a:r>
              <a:rPr spc="-120"/>
              <a:t> </a:t>
            </a:r>
            <a:r>
              <a:rPr spc="-80"/>
              <a:t>that</a:t>
            </a:r>
            <a:r>
              <a:rPr spc="-170"/>
              <a:t> </a:t>
            </a:r>
            <a:r>
              <a:rPr spc="-150"/>
              <a:t>come</a:t>
            </a:r>
            <a:r>
              <a:t> with</a:t>
            </a:r>
            <a:r>
              <a:rPr spc="-80"/>
              <a:t> </a:t>
            </a:r>
            <a:r>
              <a:rPr spc="-10"/>
              <a:t>it.</a:t>
            </a:r>
            <a:r>
              <a:rPr spc="-90"/>
              <a:t> </a:t>
            </a:r>
            <a:r>
              <a:rPr spc="-160"/>
              <a:t>Additional</a:t>
            </a:r>
            <a:r>
              <a:rPr spc="-50"/>
              <a:t> </a:t>
            </a:r>
            <a:r>
              <a:rPr spc="-190"/>
              <a:t>probes</a:t>
            </a:r>
            <a:r>
              <a:rPr spc="-120"/>
              <a:t> </a:t>
            </a:r>
            <a:r>
              <a:rPr spc="-180"/>
              <a:t>or</a:t>
            </a:r>
            <a:r>
              <a:rPr spc="-120"/>
              <a:t> </a:t>
            </a:r>
            <a:r>
              <a:rPr spc="-190"/>
              <a:t>options</a:t>
            </a:r>
            <a:r>
              <a:rPr spc="-70"/>
              <a:t> </a:t>
            </a:r>
            <a:r>
              <a:rPr spc="-130"/>
              <a:t>will </a:t>
            </a:r>
            <a:r>
              <a:rPr spc="-120"/>
              <a:t> </a:t>
            </a:r>
            <a:r>
              <a:rPr spc="-150"/>
              <a:t>not</a:t>
            </a:r>
            <a:r>
              <a:t> </a:t>
            </a:r>
            <a:r>
              <a:rPr spc="-160"/>
              <a:t>be</a:t>
            </a:r>
            <a:r>
              <a:rPr spc="-80"/>
              <a:t> </a:t>
            </a:r>
            <a:r>
              <a:rPr spc="-160"/>
              <a:t>paid</a:t>
            </a:r>
            <a:r>
              <a:t> </a:t>
            </a:r>
            <a:r>
              <a:rPr spc="-100"/>
              <a:t>for,</a:t>
            </a:r>
            <a:r>
              <a:rPr spc="-120"/>
              <a:t> </a:t>
            </a:r>
            <a:r>
              <a:rPr spc="-200"/>
              <a:t>nor</a:t>
            </a:r>
            <a:r>
              <a:rPr spc="-120"/>
              <a:t> will</a:t>
            </a:r>
            <a:r>
              <a:rPr spc="-60"/>
              <a:t> </a:t>
            </a:r>
            <a:r>
              <a:rPr spc="-160"/>
              <a:t>Supreme</a:t>
            </a:r>
            <a:r>
              <a:rPr spc="-180"/>
              <a:t> </a:t>
            </a:r>
            <a:r>
              <a:rPr spc="-200"/>
              <a:t>pay</a:t>
            </a:r>
            <a:r>
              <a:rPr spc="-150"/>
              <a:t> </a:t>
            </a:r>
            <a:r>
              <a:rPr spc="-80"/>
              <a:t>for</a:t>
            </a:r>
            <a:r>
              <a:rPr spc="-120"/>
              <a:t> </a:t>
            </a:r>
            <a:r>
              <a:rPr spc="-110"/>
              <a:t>training.</a:t>
            </a:r>
          </a:p>
        </p:txBody>
      </p:sp>
      <p:sp>
        <p:nvSpPr>
          <p:cNvPr id="525" name="object 4"/>
          <p:cNvSpPr txBox="1"/>
          <p:nvPr>
            <p:ph type="title"/>
          </p:nvPr>
        </p:nvSpPr>
        <p:spPr>
          <a:prstGeom prst="rect">
            <a:avLst/>
          </a:prstGeom>
        </p:spPr>
        <p:txBody>
          <a:bodyPr/>
          <a:lstStyle/>
          <a:p>
            <a:pPr indent="3175" algn="ctr">
              <a:spcBef>
                <a:spcPts val="200"/>
              </a:spcBef>
              <a:defRPr spc="-600">
                <a:effectLst/>
              </a:defRPr>
            </a:pPr>
            <a:r>
              <a:t>Pro-Life</a:t>
            </a:r>
          </a:p>
          <a:p>
            <a:pPr indent="3175" algn="ctr">
              <a:defRPr spc="-800">
                <a:solidFill>
                  <a:srgbClr val="0000FF"/>
                </a:solidFill>
                <a:effectLst/>
              </a:defRPr>
            </a:pPr>
            <a:r>
              <a:t>Th</a:t>
            </a:r>
            <a:r>
              <a:rPr spc="-600"/>
              <a:t>e </a:t>
            </a:r>
            <a:r>
              <a:rPr spc="-400"/>
              <a:t>Ult</a:t>
            </a:r>
            <a:r>
              <a:rPr spc="-600"/>
              <a:t>r</a:t>
            </a:r>
            <a:r>
              <a:t>asoun</a:t>
            </a:r>
            <a:r>
              <a:rPr spc="-600"/>
              <a:t>d </a:t>
            </a:r>
            <a:r>
              <a:rPr spc="-400"/>
              <a:t>Initi</a:t>
            </a:r>
            <a:r>
              <a:rPr spc="-600"/>
              <a:t>a</a:t>
            </a:r>
            <a:r>
              <a:rPr spc="-400"/>
              <a:t>ti</a:t>
            </a:r>
            <a:r>
              <a:rPr spc="-600"/>
              <a:t>ve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28"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529"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530" name="object 3"/>
          <p:cNvSpPr txBox="1"/>
          <p:nvPr/>
        </p:nvSpPr>
        <p:spPr>
          <a:xfrm>
            <a:off x="10124946" y="5483504"/>
            <a:ext cx="4133851" cy="9132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defRPr b="1" spc="-320" sz="6400">
                <a:solidFill>
                  <a:srgbClr val="333333"/>
                </a:solidFill>
                <a:latin typeface="Arial"/>
                <a:ea typeface="Arial"/>
                <a:cs typeface="Arial"/>
                <a:sym typeface="Arial"/>
              </a:defRPr>
            </a:lvl1pPr>
          </a:lstStyle>
          <a:p>
            <a:pPr/>
            <a:r>
              <a:t>Questions?</a:t>
            </a:r>
          </a:p>
        </p:txBody>
      </p:sp>
      <p:sp>
        <p:nvSpPr>
          <p:cNvPr id="531" name="object 4"/>
          <p:cNvSpPr txBox="1"/>
          <p:nvPr/>
        </p:nvSpPr>
        <p:spPr>
          <a:xfrm>
            <a:off x="6932676" y="1449222"/>
            <a:ext cx="10525760" cy="23035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spcBef>
                <a:spcPts val="200"/>
              </a:spcBef>
              <a:defRPr b="1" spc="-590" sz="8000">
                <a:solidFill>
                  <a:srgbClr val="FF0000"/>
                </a:solidFill>
                <a:latin typeface="Arial"/>
                <a:ea typeface="Arial"/>
                <a:cs typeface="Arial"/>
                <a:sym typeface="Arial"/>
              </a:defRPr>
            </a:pPr>
            <a:r>
              <a:t>Pro-Life</a:t>
            </a:r>
          </a:p>
          <a:p>
            <a:pPr algn="ctr">
              <a:defRPr b="1" spc="-760" sz="8000">
                <a:solidFill>
                  <a:srgbClr val="0000FF"/>
                </a:solidFill>
                <a:latin typeface="Arial"/>
                <a:ea typeface="Arial"/>
                <a:cs typeface="Arial"/>
                <a:sym typeface="Arial"/>
              </a:defRPr>
            </a:pPr>
            <a:r>
              <a:t>T</a:t>
            </a:r>
            <a:r>
              <a:rPr spc="-720"/>
              <a:t>h</a:t>
            </a:r>
            <a:r>
              <a:rPr spc="-419"/>
              <a:t>e</a:t>
            </a:r>
            <a:r>
              <a:rPr spc="-500"/>
              <a:t> </a:t>
            </a:r>
            <a:r>
              <a:rPr spc="-228"/>
              <a:t>Ult</a:t>
            </a:r>
            <a:r>
              <a:rPr spc="-480"/>
              <a:t>r</a:t>
            </a:r>
            <a:r>
              <a:rPr spc="-690"/>
              <a:t>asou</a:t>
            </a:r>
            <a:r>
              <a:rPr spc="-700"/>
              <a:t>n</a:t>
            </a:r>
            <a:r>
              <a:rPr spc="-590"/>
              <a:t>d</a:t>
            </a:r>
            <a:r>
              <a:rPr spc="-408"/>
              <a:t> </a:t>
            </a:r>
            <a:r>
              <a:rPr spc="-240"/>
              <a:t>Initi</a:t>
            </a:r>
            <a:r>
              <a:rPr spc="-480"/>
              <a:t>a</a:t>
            </a:r>
            <a:r>
              <a:rPr spc="-209"/>
              <a:t>ti</a:t>
            </a:r>
            <a:r>
              <a:rPr spc="-480"/>
              <a:t>v</a:t>
            </a:r>
            <a:r>
              <a:rPr spc="-419"/>
              <a:t>e</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34"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535"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536" name="object 3"/>
          <p:cNvSpPr txBox="1"/>
          <p:nvPr/>
        </p:nvSpPr>
        <p:spPr>
          <a:xfrm>
            <a:off x="4661203" y="4758690"/>
            <a:ext cx="15054582" cy="63427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8254" algn="ctr">
              <a:spcBef>
                <a:spcPts val="200"/>
              </a:spcBef>
              <a:defRPr b="1" spc="90" sz="4800">
                <a:solidFill>
                  <a:srgbClr val="333333"/>
                </a:solidFill>
                <a:latin typeface="Arial"/>
                <a:ea typeface="Arial"/>
                <a:cs typeface="Arial"/>
                <a:sym typeface="Arial"/>
              </a:defRPr>
            </a:pPr>
            <a:r>
              <a:t>***Issue***</a:t>
            </a:r>
          </a:p>
          <a:p>
            <a:pPr indent="3175" algn="ctr">
              <a:defRPr b="1" spc="-250" sz="4800">
                <a:solidFill>
                  <a:srgbClr val="333333"/>
                </a:solidFill>
                <a:latin typeface="Arial"/>
                <a:ea typeface="Arial"/>
                <a:cs typeface="Arial"/>
                <a:sym typeface="Arial"/>
              </a:defRPr>
            </a:pPr>
            <a:r>
              <a:t>Onc</a:t>
            </a:r>
            <a:r>
              <a:rPr spc="-209"/>
              <a:t>e</a:t>
            </a:r>
            <a:r>
              <a:rPr spc="-160"/>
              <a:t> </a:t>
            </a:r>
            <a:r>
              <a:rPr spc="-330"/>
              <a:t>R</a:t>
            </a:r>
            <a:r>
              <a:rPr spc="-310"/>
              <a:t>o</a:t>
            </a:r>
            <a:r>
              <a:rPr spc="-80"/>
              <a:t>e</a:t>
            </a:r>
            <a:r>
              <a:rPr spc="-100"/>
              <a:t> </a:t>
            </a:r>
            <a:r>
              <a:rPr spc="0"/>
              <a:t>f</a:t>
            </a:r>
            <a:r>
              <a:rPr spc="30"/>
              <a:t>a</a:t>
            </a:r>
            <a:r>
              <a:rPr spc="-100"/>
              <a:t>ll</a:t>
            </a:r>
            <a:r>
              <a:rPr spc="-209"/>
              <a:t>s</a:t>
            </a:r>
            <a:r>
              <a:rPr spc="-120"/>
              <a:t> </a:t>
            </a:r>
            <a:r>
              <a:rPr spc="-110"/>
              <a:t>the</a:t>
            </a:r>
            <a:r>
              <a:rPr spc="-150"/>
              <a:t> </a:t>
            </a:r>
            <a:r>
              <a:rPr spc="-228"/>
              <a:t>S</a:t>
            </a:r>
            <a:r>
              <a:rPr spc="-40"/>
              <a:t>t</a:t>
            </a:r>
            <a:r>
              <a:rPr spc="-30"/>
              <a:t>ate</a:t>
            </a:r>
            <a:r>
              <a:rPr spc="-180"/>
              <a:t> </a:t>
            </a:r>
            <a:r>
              <a:t>o</a:t>
            </a:r>
            <a:r>
              <a:rPr spc="120"/>
              <a:t>f</a:t>
            </a:r>
            <a:r>
              <a:rPr spc="-140"/>
              <a:t> </a:t>
            </a:r>
            <a:r>
              <a:rPr spc="-90"/>
              <a:t>Tex</a:t>
            </a:r>
            <a:r>
              <a:rPr spc="-70"/>
              <a:t>a</a:t>
            </a:r>
            <a:r>
              <a:rPr spc="-209"/>
              <a:t>s</a:t>
            </a:r>
            <a:r>
              <a:rPr spc="-120"/>
              <a:t> </a:t>
            </a:r>
            <a:r>
              <a:rPr spc="-100"/>
              <a:t>i</a:t>
            </a:r>
            <a:r>
              <a:rPr spc="-209"/>
              <a:t>s</a:t>
            </a:r>
            <a:r>
              <a:rPr spc="-120"/>
              <a:t> </a:t>
            </a:r>
            <a:r>
              <a:rPr spc="-240"/>
              <a:t>s</a:t>
            </a:r>
            <a:r>
              <a:rPr spc="-40"/>
              <a:t>e</a:t>
            </a:r>
            <a:r>
              <a:rPr spc="-20"/>
              <a:t>t</a:t>
            </a:r>
            <a:r>
              <a:rPr spc="-90"/>
              <a:t> </a:t>
            </a:r>
            <a:r>
              <a:t>u</a:t>
            </a:r>
            <a:r>
              <a:rPr spc="-240"/>
              <a:t>p</a:t>
            </a:r>
            <a:r>
              <a:rPr spc="-160"/>
              <a:t> </a:t>
            </a:r>
            <a:r>
              <a:rPr spc="-80"/>
              <a:t>t</a:t>
            </a:r>
            <a:r>
              <a:rPr spc="-130"/>
              <a:t>o</a:t>
            </a:r>
            <a:r>
              <a:rPr spc="-150"/>
              <a:t> </a:t>
            </a:r>
            <a:r>
              <a:t>w</a:t>
            </a:r>
            <a:r>
              <a:rPr spc="-140"/>
              <a:t>here</a:t>
            </a:r>
            <a:r>
              <a:rPr spc="-90"/>
              <a:t> </a:t>
            </a:r>
            <a:r>
              <a:rPr spc="-228"/>
              <a:t>no</a:t>
            </a:r>
          </a:p>
          <a:p>
            <a:pPr indent="635" algn="ctr">
              <a:defRPr b="1" spc="-100" sz="4800">
                <a:solidFill>
                  <a:srgbClr val="333333"/>
                </a:solidFill>
                <a:latin typeface="Arial"/>
                <a:ea typeface="Arial"/>
                <a:cs typeface="Arial"/>
                <a:sym typeface="Arial"/>
              </a:defRPr>
            </a:pPr>
            <a:r>
              <a:t>a</a:t>
            </a:r>
            <a:r>
              <a:rPr spc="-260"/>
              <a:t>bo</a:t>
            </a:r>
            <a:r>
              <a:rPr spc="-110"/>
              <a:t>r</a:t>
            </a:r>
            <a:r>
              <a:rPr spc="-80"/>
              <a:t>ti</a:t>
            </a:r>
            <a:r>
              <a:rPr spc="-170"/>
              <a:t>o</a:t>
            </a:r>
            <a:r>
              <a:rPr spc="-228"/>
              <a:t>ns</a:t>
            </a:r>
            <a:r>
              <a:rPr spc="-120"/>
              <a:t> </a:t>
            </a:r>
            <a:r>
              <a:rPr spc="-140"/>
              <a:t>c</a:t>
            </a:r>
            <a:r>
              <a:rPr spc="-130"/>
              <a:t>a</a:t>
            </a:r>
            <a:r>
              <a:rPr spc="-250"/>
              <a:t>n</a:t>
            </a:r>
            <a:r>
              <a:rPr spc="-140"/>
              <a:t> </a:t>
            </a:r>
            <a:r>
              <a:rPr spc="-260"/>
              <a:t>b</a:t>
            </a:r>
            <a:r>
              <a:rPr spc="-80"/>
              <a:t>e</a:t>
            </a:r>
            <a:r>
              <a:rPr spc="-140"/>
              <a:t> </a:t>
            </a:r>
            <a:r>
              <a:rPr spc="-90"/>
              <a:t>per</a:t>
            </a:r>
            <a:r>
              <a:rPr spc="-50"/>
              <a:t>f</a:t>
            </a:r>
            <a:r>
              <a:rPr spc="-260"/>
              <a:t>o</a:t>
            </a:r>
            <a:r>
              <a:rPr spc="-110"/>
              <a:t>rm</a:t>
            </a:r>
            <a:r>
              <a:rPr spc="-160"/>
              <a:t>e</a:t>
            </a:r>
            <a:r>
              <a:rPr spc="-170"/>
              <a:t>d</a:t>
            </a:r>
            <a:r>
              <a:rPr spc="-160"/>
              <a:t> </a:t>
            </a:r>
            <a:r>
              <a:rPr spc="-228"/>
              <a:t>w</a:t>
            </a:r>
            <a:r>
              <a:t>i</a:t>
            </a:r>
            <a:r>
              <a:rPr spc="-120"/>
              <a:t>th</a:t>
            </a:r>
            <a:r>
              <a:rPr spc="-90"/>
              <a:t>i</a:t>
            </a:r>
            <a:r>
              <a:rPr spc="-250"/>
              <a:t>n</a:t>
            </a:r>
            <a:r>
              <a:rPr spc="-50"/>
              <a:t> </a:t>
            </a:r>
            <a:r>
              <a:rPr spc="-260"/>
              <a:t>o</a:t>
            </a:r>
            <a:r>
              <a:rPr spc="-228"/>
              <a:t>u</a:t>
            </a:r>
            <a:r>
              <a:rPr spc="-140"/>
              <a:t>r</a:t>
            </a:r>
            <a:r>
              <a:rPr spc="-130"/>
              <a:t> </a:t>
            </a:r>
            <a:r>
              <a:rPr spc="-228"/>
              <a:t>b</a:t>
            </a:r>
            <a:r>
              <a:rPr spc="-260"/>
              <a:t>o</a:t>
            </a:r>
            <a:r>
              <a:rPr spc="-110"/>
              <a:t>r</a:t>
            </a:r>
            <a:r>
              <a:rPr spc="-250"/>
              <a:t>d</a:t>
            </a:r>
            <a:r>
              <a:rPr spc="-130"/>
              <a:t>e</a:t>
            </a:r>
            <a:r>
              <a:rPr spc="-70"/>
              <a:t>r</a:t>
            </a:r>
            <a:r>
              <a:rPr spc="-228"/>
              <a:t>s</a:t>
            </a:r>
            <a:r>
              <a:rPr spc="50"/>
              <a:t>.</a:t>
            </a:r>
          </a:p>
          <a:p>
            <a:pPr>
              <a:defRPr sz="5000">
                <a:latin typeface="Arial"/>
                <a:ea typeface="Arial"/>
                <a:cs typeface="Arial"/>
                <a:sym typeface="Arial"/>
              </a:defRPr>
            </a:pPr>
          </a:p>
          <a:p>
            <a:pPr indent="5080" algn="ctr">
              <a:defRPr b="1" spc="-130" sz="4800">
                <a:solidFill>
                  <a:srgbClr val="333333"/>
                </a:solidFill>
                <a:latin typeface="Arial"/>
                <a:ea typeface="Arial"/>
                <a:cs typeface="Arial"/>
                <a:sym typeface="Arial"/>
              </a:defRPr>
            </a:pPr>
            <a:r>
              <a:t>This</a:t>
            </a:r>
            <a:r>
              <a:rPr spc="-110"/>
              <a:t> </a:t>
            </a:r>
            <a:r>
              <a:rPr spc="-150"/>
              <a:t>is</a:t>
            </a:r>
            <a:r>
              <a:rPr spc="-110"/>
              <a:t> </a:t>
            </a:r>
            <a:r>
              <a:rPr spc="-160"/>
              <a:t>not</a:t>
            </a:r>
            <a:r>
              <a:rPr spc="-90"/>
              <a:t> </a:t>
            </a:r>
            <a:r>
              <a:rPr spc="-110"/>
              <a:t>the</a:t>
            </a:r>
            <a:r>
              <a:rPr spc="-140"/>
              <a:t> </a:t>
            </a:r>
            <a:r>
              <a:rPr spc="-190"/>
              <a:t>end</a:t>
            </a:r>
            <a:r>
              <a:rPr spc="-110"/>
              <a:t> </a:t>
            </a:r>
            <a:r>
              <a:rPr spc="-70"/>
              <a:t>of</a:t>
            </a:r>
            <a:r>
              <a:t> </a:t>
            </a:r>
            <a:r>
              <a:rPr spc="-209"/>
              <a:t>our</a:t>
            </a:r>
            <a:r>
              <a:t> </a:t>
            </a:r>
            <a:r>
              <a:rPr spc="-180"/>
              <a:t>work</a:t>
            </a:r>
            <a:r>
              <a:rPr spc="-40"/>
              <a:t> </a:t>
            </a:r>
            <a:r>
              <a:rPr spc="350"/>
              <a:t>–</a:t>
            </a:r>
            <a:r>
              <a:rPr spc="-140"/>
              <a:t> </a:t>
            </a:r>
            <a:r>
              <a:rPr spc="-40"/>
              <a:t>it</a:t>
            </a:r>
            <a:r>
              <a:rPr spc="-140"/>
              <a:t> </a:t>
            </a:r>
            <a:r>
              <a:rPr spc="-150"/>
              <a:t>is</a:t>
            </a:r>
            <a:r>
              <a:rPr spc="-110"/>
              <a:t> the</a:t>
            </a:r>
            <a:r>
              <a:rPr spc="-100"/>
              <a:t> </a:t>
            </a:r>
            <a:r>
              <a:rPr spc="-160"/>
              <a:t>beginning.</a:t>
            </a:r>
          </a:p>
          <a:p>
            <a:pPr algn="ctr">
              <a:defRPr b="1" spc="-200" sz="4800">
                <a:solidFill>
                  <a:srgbClr val="333333"/>
                </a:solidFill>
                <a:latin typeface="Arial"/>
                <a:ea typeface="Arial"/>
                <a:cs typeface="Arial"/>
                <a:sym typeface="Arial"/>
              </a:defRPr>
            </a:pPr>
            <a:r>
              <a:t>We</a:t>
            </a:r>
            <a:r>
              <a:rPr spc="-140"/>
              <a:t> </a:t>
            </a:r>
            <a:r>
              <a:rPr spc="-130"/>
              <a:t>will</a:t>
            </a:r>
            <a:r>
              <a:rPr spc="-70"/>
              <a:t> </a:t>
            </a:r>
            <a:r>
              <a:rPr spc="-100"/>
              <a:t>still</a:t>
            </a:r>
            <a:r>
              <a:rPr spc="-70"/>
              <a:t> </a:t>
            </a:r>
            <a:r>
              <a:rPr spc="-160"/>
              <a:t>need</a:t>
            </a:r>
            <a:r>
              <a:rPr spc="-110"/>
              <a:t> to</a:t>
            </a:r>
            <a:r>
              <a:rPr spc="-150"/>
              <a:t> </a:t>
            </a:r>
            <a:r>
              <a:rPr spc="-190"/>
              <a:t>support</a:t>
            </a:r>
            <a:r>
              <a:rPr spc="-90"/>
              <a:t> </a:t>
            </a:r>
            <a:r>
              <a:rPr spc="-209"/>
              <a:t>our</a:t>
            </a:r>
            <a:r>
              <a:rPr spc="-130"/>
              <a:t> </a:t>
            </a:r>
            <a:r>
              <a:rPr spc="-260"/>
              <a:t>PRC,</a:t>
            </a:r>
            <a:r>
              <a:rPr spc="-120"/>
              <a:t> </a:t>
            </a:r>
            <a:r>
              <a:rPr spc="-70"/>
              <a:t>Maternity</a:t>
            </a:r>
            <a:r>
              <a:rPr spc="-150"/>
              <a:t> Homes</a:t>
            </a:r>
          </a:p>
          <a:p>
            <a:pPr indent="5080" algn="ctr">
              <a:defRPr b="1" spc="-100" sz="4800">
                <a:solidFill>
                  <a:srgbClr val="333333"/>
                </a:solidFill>
                <a:latin typeface="Arial"/>
                <a:ea typeface="Arial"/>
                <a:cs typeface="Arial"/>
                <a:sym typeface="Arial"/>
              </a:defRPr>
            </a:pPr>
            <a:r>
              <a:t>a</a:t>
            </a:r>
            <a:r>
              <a:rPr spc="-240"/>
              <a:t>nd</a:t>
            </a:r>
            <a:r>
              <a:rPr spc="-160"/>
              <a:t> </a:t>
            </a:r>
            <a:r>
              <a:rPr spc="-130"/>
              <a:t>P</a:t>
            </a:r>
            <a:r>
              <a:rPr spc="-110"/>
              <a:t>r</a:t>
            </a:r>
            <a:r>
              <a:rPr spc="-240"/>
              <a:t>o</a:t>
            </a:r>
            <a:r>
              <a:rPr spc="270"/>
              <a:t>-</a:t>
            </a:r>
            <a:r>
              <a:rPr spc="-280"/>
              <a:t>L</a:t>
            </a:r>
            <a:r>
              <a:rPr spc="-160"/>
              <a:t>i</a:t>
            </a:r>
            <a:r>
              <a:rPr spc="20"/>
              <a:t>fe</a:t>
            </a:r>
            <a:r>
              <a:rPr spc="-40"/>
              <a:t> </a:t>
            </a:r>
            <a:r>
              <a:rPr spc="220"/>
              <a:t>M</a:t>
            </a:r>
            <a:r>
              <a:t>i</a:t>
            </a:r>
            <a:r>
              <a:rPr spc="-209"/>
              <a:t>n</a:t>
            </a:r>
            <a:r>
              <a:rPr spc="-130"/>
              <a:t>i</a:t>
            </a:r>
            <a:r>
              <a:rPr spc="-110"/>
              <a:t>st</a:t>
            </a:r>
            <a:r>
              <a:rPr spc="-80"/>
              <a:t>r</a:t>
            </a:r>
            <a:r>
              <a:t>i</a:t>
            </a:r>
            <a:r>
              <a:rPr spc="-160"/>
              <a:t>e</a:t>
            </a:r>
            <a:r>
              <a:rPr spc="-150"/>
              <a:t>s</a:t>
            </a:r>
            <a:r>
              <a:rPr spc="-60"/>
              <a:t> </a:t>
            </a:r>
            <a:r>
              <a:rPr spc="350"/>
              <a:t>–</a:t>
            </a:r>
            <a:r>
              <a:rPr spc="-140"/>
              <a:t> </a:t>
            </a:r>
            <a:r>
              <a:rPr spc="-110"/>
              <a:t>m</a:t>
            </a:r>
            <a:r>
              <a:rPr spc="-260"/>
              <a:t>o</a:t>
            </a:r>
            <a:r>
              <a:rPr spc="-110"/>
              <a:t>r</a:t>
            </a:r>
            <a:r>
              <a:rPr spc="-80"/>
              <a:t>e</a:t>
            </a:r>
            <a:r>
              <a:rPr spc="-190"/>
              <a:t> </a:t>
            </a:r>
            <a:r>
              <a:rPr spc="-120"/>
              <a:t>th</a:t>
            </a:r>
            <a:r>
              <a:t>a</a:t>
            </a:r>
            <a:r>
              <a:rPr spc="-250"/>
              <a:t>n</a:t>
            </a:r>
            <a:r>
              <a:rPr spc="-140"/>
              <a:t> </a:t>
            </a:r>
            <a:r>
              <a:rPr spc="-170"/>
              <a:t>e</a:t>
            </a:r>
            <a:r>
              <a:rPr spc="-150"/>
              <a:t>v</a:t>
            </a:r>
            <a:r>
              <a:rPr spc="-130"/>
              <a:t>e</a:t>
            </a:r>
            <a:r>
              <a:rPr spc="-40"/>
              <a:t>r</a:t>
            </a:r>
            <a:r>
              <a:rPr spc="50"/>
              <a:t>.</a:t>
            </a:r>
          </a:p>
          <a:p>
            <a:pPr>
              <a:defRPr sz="5000">
                <a:latin typeface="Arial"/>
                <a:ea typeface="Arial"/>
                <a:cs typeface="Arial"/>
                <a:sym typeface="Arial"/>
              </a:defRPr>
            </a:pPr>
          </a:p>
          <a:p>
            <a:pPr indent="6985" algn="ctr">
              <a:defRPr b="1" spc="-320" sz="4800">
                <a:solidFill>
                  <a:srgbClr val="333333"/>
                </a:solidFill>
                <a:latin typeface="Arial"/>
                <a:ea typeface="Arial"/>
                <a:cs typeface="Arial"/>
                <a:sym typeface="Arial"/>
              </a:defRPr>
            </a:pPr>
            <a:r>
              <a:t>Ou</a:t>
            </a:r>
            <a:r>
              <a:rPr spc="-180"/>
              <a:t>r</a:t>
            </a:r>
            <a:r>
              <a:rPr spc="-170"/>
              <a:t> </a:t>
            </a:r>
            <a:r>
              <a:rPr spc="-200"/>
              <a:t>g</a:t>
            </a:r>
            <a:r>
              <a:rPr spc="-120"/>
              <a:t>r</a:t>
            </a:r>
            <a:r>
              <a:rPr spc="-100"/>
              <a:t>e</a:t>
            </a:r>
            <a:r>
              <a:rPr spc="-80"/>
              <a:t>ates</a:t>
            </a:r>
            <a:r>
              <a:rPr spc="-50"/>
              <a:t>t</a:t>
            </a:r>
            <a:r>
              <a:rPr spc="-150"/>
              <a:t> </a:t>
            </a:r>
            <a:r>
              <a:rPr spc="-100"/>
              <a:t>mi</a:t>
            </a:r>
            <a:r>
              <a:rPr spc="-228"/>
              <a:t>ss</a:t>
            </a:r>
            <a:r>
              <a:rPr spc="-100"/>
              <a:t>i</a:t>
            </a:r>
            <a:r>
              <a:rPr spc="-260"/>
              <a:t>o</a:t>
            </a:r>
            <a:r>
              <a:rPr spc="-250"/>
              <a:t>n</a:t>
            </a:r>
            <a:r>
              <a:rPr spc="0"/>
              <a:t> </a:t>
            </a:r>
            <a:r>
              <a:rPr spc="-240"/>
              <a:t>n</a:t>
            </a:r>
            <a:r>
              <a:rPr spc="-270"/>
              <a:t>o</a:t>
            </a:r>
            <a:r>
              <a:rPr spc="-209"/>
              <a:t>w</a:t>
            </a:r>
            <a:r>
              <a:rPr spc="-120"/>
              <a:t> </a:t>
            </a:r>
            <a:r>
              <a:rPr spc="-260"/>
              <a:t>b</a:t>
            </a:r>
            <a:r>
              <a:rPr spc="-150"/>
              <a:t>eg</a:t>
            </a:r>
            <a:r>
              <a:rPr spc="-100"/>
              <a:t>i</a:t>
            </a:r>
            <a:r>
              <a:rPr spc="-228"/>
              <a:t>ns</a:t>
            </a:r>
            <a:r>
              <a:rPr spc="-10"/>
              <a:t> </a:t>
            </a:r>
            <a:r>
              <a:rPr spc="350"/>
              <a:t>–</a:t>
            </a:r>
            <a:r>
              <a:rPr spc="-130"/>
              <a:t> </a:t>
            </a:r>
            <a:r>
              <a:rPr spc="-80"/>
              <a:t>t</a:t>
            </a:r>
            <a:r>
              <a:rPr spc="-130"/>
              <a:t>o</a:t>
            </a:r>
            <a:r>
              <a:rPr spc="-150"/>
              <a:t> </a:t>
            </a:r>
            <a:r>
              <a:rPr spc="-160"/>
              <a:t>he</a:t>
            </a:r>
            <a:r>
              <a:rPr spc="-130"/>
              <a:t>a</a:t>
            </a:r>
            <a:r>
              <a:rPr spc="-70"/>
              <a:t>l</a:t>
            </a:r>
            <a:r>
              <a:rPr spc="-170"/>
              <a:t> </a:t>
            </a:r>
            <a:r>
              <a:rPr spc="-110"/>
              <a:t>a</a:t>
            </a:r>
            <a:r>
              <a:rPr spc="-120"/>
              <a:t> </a:t>
            </a:r>
            <a:r>
              <a:rPr spc="-180"/>
              <a:t>n</a:t>
            </a:r>
            <a:r>
              <a:rPr spc="-150"/>
              <a:t>a</a:t>
            </a:r>
            <a:r>
              <a:rPr spc="-80"/>
              <a:t>ti</a:t>
            </a:r>
            <a:r>
              <a:rPr spc="-170"/>
              <a:t>o</a:t>
            </a:r>
            <a:r>
              <a:rPr spc="-280"/>
              <a:t>n!</a:t>
            </a:r>
          </a:p>
        </p:txBody>
      </p:sp>
      <p:sp>
        <p:nvSpPr>
          <p:cNvPr id="537" name="object 4"/>
          <p:cNvSpPr txBox="1"/>
          <p:nvPr>
            <p:ph type="title"/>
          </p:nvPr>
        </p:nvSpPr>
        <p:spPr>
          <a:prstGeom prst="rect">
            <a:avLst/>
          </a:prstGeom>
        </p:spPr>
        <p:txBody>
          <a:bodyPr/>
          <a:lstStyle/>
          <a:p>
            <a:pPr indent="3175" algn="ctr">
              <a:spcBef>
                <a:spcPts val="200"/>
              </a:spcBef>
              <a:defRPr spc="-600">
                <a:effectLst/>
              </a:defRPr>
            </a:pPr>
            <a:r>
              <a:t>Pro-Life</a:t>
            </a:r>
          </a:p>
          <a:p>
            <a:pPr indent="3175" algn="ctr">
              <a:defRPr spc="-600">
                <a:solidFill>
                  <a:srgbClr val="0000FF"/>
                </a:solidFill>
                <a:effectLst/>
              </a:defRPr>
            </a:pPr>
            <a:r>
              <a:t>Wha</a:t>
            </a:r>
            <a:r>
              <a:rPr spc="0"/>
              <a:t>t</a:t>
            </a:r>
            <a:r>
              <a:t> </a:t>
            </a:r>
            <a:r>
              <a:rPr spc="0"/>
              <a:t>t</a:t>
            </a:r>
            <a:r>
              <a:t>o do a</a:t>
            </a:r>
            <a:r>
              <a:rPr spc="-200"/>
              <a:t>ft</a:t>
            </a:r>
            <a:r>
              <a:t>e</a:t>
            </a:r>
            <a:r>
              <a:rPr spc="-400"/>
              <a:t>r</a:t>
            </a:r>
            <a:r>
              <a:t> </a:t>
            </a:r>
            <a:r>
              <a:rPr spc="-1600"/>
              <a:t>R</a:t>
            </a:r>
            <a:r>
              <a:t>oe </a:t>
            </a:r>
            <a:r>
              <a:rPr spc="-1600"/>
              <a:t>F</a:t>
            </a:r>
            <a:r>
              <a:t>alls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40"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541"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542" name="object 3"/>
          <p:cNvSpPr txBox="1"/>
          <p:nvPr/>
        </p:nvSpPr>
        <p:spPr>
          <a:xfrm>
            <a:off x="4368596" y="4758690"/>
            <a:ext cx="15636238" cy="56061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5714" algn="ctr">
              <a:spcBef>
                <a:spcPts val="200"/>
              </a:spcBef>
              <a:defRPr b="1" spc="30" sz="4800">
                <a:solidFill>
                  <a:srgbClr val="333333"/>
                </a:solidFill>
                <a:latin typeface="Arial"/>
                <a:ea typeface="Arial"/>
                <a:cs typeface="Arial"/>
                <a:sym typeface="Arial"/>
              </a:defRPr>
            </a:pPr>
            <a:r>
              <a:t>***What</a:t>
            </a:r>
            <a:r>
              <a:rPr spc="-180"/>
              <a:t> </a:t>
            </a:r>
            <a:r>
              <a:rPr spc="-110"/>
              <a:t>to</a:t>
            </a:r>
            <a:r>
              <a:rPr spc="-190"/>
              <a:t> </a:t>
            </a:r>
            <a:r>
              <a:rPr spc="70"/>
              <a:t>do***</a:t>
            </a:r>
          </a:p>
          <a:p>
            <a:pPr algn="ctr">
              <a:defRPr b="1" spc="-100" sz="4800">
                <a:solidFill>
                  <a:srgbClr val="333333"/>
                </a:solidFill>
                <a:latin typeface="Arial"/>
                <a:ea typeface="Arial"/>
                <a:cs typeface="Arial"/>
                <a:sym typeface="Arial"/>
              </a:defRPr>
            </a:pPr>
            <a:r>
              <a:t>Set</a:t>
            </a:r>
            <a:r>
              <a:rPr spc="-180"/>
              <a:t> </a:t>
            </a:r>
            <a:r>
              <a:rPr spc="-250"/>
              <a:t>up</a:t>
            </a:r>
            <a:r>
              <a:t> a</a:t>
            </a:r>
            <a:r>
              <a:rPr spc="-130"/>
              <a:t> </a:t>
            </a:r>
            <a:r>
              <a:t>Life</a:t>
            </a:r>
            <a:r>
              <a:rPr spc="-130"/>
              <a:t> </a:t>
            </a:r>
            <a:r>
              <a:rPr spc="-200"/>
              <a:t>Resource</a:t>
            </a:r>
            <a:r>
              <a:t> </a:t>
            </a:r>
            <a:r>
              <a:rPr spc="-150"/>
              <a:t>Center</a:t>
            </a:r>
            <a:r>
              <a:rPr spc="-70"/>
              <a:t> </a:t>
            </a:r>
            <a:r>
              <a:rPr spc="-40"/>
              <a:t>at</a:t>
            </a:r>
            <a:r>
              <a:rPr spc="-180"/>
              <a:t> </a:t>
            </a:r>
            <a:r>
              <a:rPr spc="-150"/>
              <a:t>each</a:t>
            </a:r>
            <a:r>
              <a:rPr spc="-90"/>
              <a:t> </a:t>
            </a:r>
            <a:r>
              <a:rPr spc="-150"/>
              <a:t>Parish</a:t>
            </a:r>
            <a:r>
              <a:t> </a:t>
            </a:r>
            <a:r>
              <a:rPr spc="-80"/>
              <a:t>that</a:t>
            </a:r>
            <a:r>
              <a:rPr spc="-170"/>
              <a:t> </a:t>
            </a:r>
            <a:r>
              <a:rPr spc="-190"/>
              <a:t>has</a:t>
            </a:r>
            <a:r>
              <a:rPr spc="-120"/>
              <a:t> </a:t>
            </a:r>
            <a:r>
              <a:t>a</a:t>
            </a:r>
          </a:p>
          <a:p>
            <a:pPr indent="6985" algn="ctr">
              <a:defRPr b="1" spc="-408" sz="4800">
                <a:solidFill>
                  <a:srgbClr val="333333"/>
                </a:solidFill>
                <a:latin typeface="Arial"/>
                <a:ea typeface="Arial"/>
                <a:cs typeface="Arial"/>
                <a:sym typeface="Arial"/>
              </a:defRPr>
            </a:pPr>
            <a:r>
              <a:t>K</a:t>
            </a:r>
            <a:r>
              <a:rPr spc="-260"/>
              <a:t>o</a:t>
            </a:r>
            <a:r>
              <a:rPr spc="130"/>
              <a:t>f</a:t>
            </a:r>
            <a:r>
              <a:rPr spc="-330"/>
              <a:t>C</a:t>
            </a:r>
            <a:r>
              <a:rPr spc="-160"/>
              <a:t> presen</a:t>
            </a:r>
            <a:r>
              <a:rPr spc="-190"/>
              <a:t>c</a:t>
            </a:r>
            <a:r>
              <a:rPr spc="-80"/>
              <a:t>e</a:t>
            </a:r>
          </a:p>
          <a:p>
            <a:pPr>
              <a:defRPr sz="5000">
                <a:latin typeface="Arial"/>
                <a:ea typeface="Arial"/>
                <a:cs typeface="Arial"/>
                <a:sym typeface="Arial"/>
              </a:defRPr>
            </a:pPr>
          </a:p>
          <a:p>
            <a:pPr marR="10160" indent="23494" algn="ctr">
              <a:defRPr b="1" spc="-250" sz="4800">
                <a:solidFill>
                  <a:srgbClr val="333333"/>
                </a:solidFill>
                <a:latin typeface="Arial"/>
                <a:ea typeface="Arial"/>
                <a:cs typeface="Arial"/>
                <a:sym typeface="Arial"/>
              </a:defRPr>
            </a:pPr>
            <a:r>
              <a:t>A</a:t>
            </a:r>
            <a:r>
              <a:rPr spc="-140"/>
              <a:t> </a:t>
            </a:r>
            <a:r>
              <a:rPr spc="-100"/>
              <a:t>Life</a:t>
            </a:r>
            <a:r>
              <a:rPr spc="-80"/>
              <a:t> </a:t>
            </a:r>
            <a:r>
              <a:rPr spc="-200"/>
              <a:t>Resource</a:t>
            </a:r>
            <a:r>
              <a:rPr spc="-100"/>
              <a:t> </a:t>
            </a:r>
            <a:r>
              <a:rPr spc="-150"/>
              <a:t>Center</a:t>
            </a:r>
            <a:r>
              <a:rPr spc="-70"/>
              <a:t> </a:t>
            </a:r>
            <a:r>
              <a:rPr spc="-190"/>
              <a:t>(LRC)</a:t>
            </a:r>
            <a:r>
              <a:rPr spc="-140"/>
              <a:t> </a:t>
            </a:r>
            <a:r>
              <a:rPr spc="-150"/>
              <a:t>is</a:t>
            </a:r>
            <a:r>
              <a:rPr spc="-110"/>
              <a:t> </a:t>
            </a:r>
            <a:r>
              <a:rPr spc="-160"/>
              <a:t>not</a:t>
            </a:r>
            <a:r>
              <a:rPr spc="-80"/>
              <a:t> for</a:t>
            </a:r>
            <a:r>
              <a:rPr spc="-180"/>
              <a:t> ultrasound</a:t>
            </a:r>
            <a:r>
              <a:rPr spc="-70"/>
              <a:t> </a:t>
            </a:r>
            <a:r>
              <a:rPr spc="-190"/>
              <a:t>and </a:t>
            </a:r>
            <a:r>
              <a:rPr spc="-180"/>
              <a:t> </a:t>
            </a:r>
            <a:r>
              <a:rPr spc="-190"/>
              <a:t>pregnancy</a:t>
            </a:r>
            <a:r>
              <a:rPr spc="-110"/>
              <a:t> tests,</a:t>
            </a:r>
            <a:r>
              <a:rPr spc="-140"/>
              <a:t> </a:t>
            </a:r>
            <a:r>
              <a:rPr spc="-130"/>
              <a:t>these</a:t>
            </a:r>
            <a:r>
              <a:rPr spc="-90"/>
              <a:t> are</a:t>
            </a:r>
            <a:r>
              <a:rPr spc="-140"/>
              <a:t> </a:t>
            </a:r>
            <a:r>
              <a:rPr spc="-150"/>
              <a:t>places</a:t>
            </a:r>
            <a:r>
              <a:rPr spc="-120"/>
              <a:t> </a:t>
            </a:r>
            <a:r>
              <a:rPr spc="-70"/>
              <a:t>for</a:t>
            </a:r>
            <a:r>
              <a:rPr spc="-130"/>
              <a:t> </a:t>
            </a:r>
            <a:r>
              <a:rPr spc="-180"/>
              <a:t>underserved</a:t>
            </a:r>
            <a:r>
              <a:rPr spc="-150"/>
              <a:t> </a:t>
            </a:r>
            <a:r>
              <a:rPr spc="-170"/>
              <a:t>moms </a:t>
            </a:r>
            <a:r>
              <a:rPr spc="-1310"/>
              <a:t> </a:t>
            </a:r>
            <a:r>
              <a:rPr spc="-110"/>
              <a:t>to</a:t>
            </a:r>
            <a:r>
              <a:rPr spc="-150"/>
              <a:t> </a:t>
            </a:r>
            <a:r>
              <a:rPr spc="-90"/>
              <a:t>get</a:t>
            </a:r>
            <a:r>
              <a:rPr spc="-130"/>
              <a:t> </a:t>
            </a:r>
            <a:r>
              <a:rPr spc="-150"/>
              <a:t>diapers</a:t>
            </a:r>
            <a:r>
              <a:rPr spc="-110"/>
              <a:t> </a:t>
            </a:r>
            <a:r>
              <a:rPr spc="-80"/>
              <a:t>for</a:t>
            </a:r>
            <a:r>
              <a:rPr spc="-130"/>
              <a:t> </a:t>
            </a:r>
            <a:r>
              <a:rPr spc="-110"/>
              <a:t>their</a:t>
            </a:r>
            <a:r>
              <a:rPr spc="-130"/>
              <a:t> </a:t>
            </a:r>
            <a:r>
              <a:rPr spc="-160"/>
              <a:t>children,</a:t>
            </a:r>
            <a:r>
              <a:rPr spc="-80"/>
              <a:t> </a:t>
            </a:r>
            <a:r>
              <a:rPr spc="-160"/>
              <a:t>clothing,</a:t>
            </a:r>
            <a:r>
              <a:rPr spc="-20"/>
              <a:t> </a:t>
            </a:r>
            <a:r>
              <a:rPr spc="-110"/>
              <a:t>maternity </a:t>
            </a:r>
            <a:r>
              <a:rPr spc="-100"/>
              <a:t> </a:t>
            </a:r>
            <a:r>
              <a:rPr spc="-160"/>
              <a:t>clothes,</a:t>
            </a:r>
            <a:r>
              <a:rPr spc="-80"/>
              <a:t> </a:t>
            </a:r>
            <a:r>
              <a:rPr spc="-190"/>
              <a:t>and</a:t>
            </a:r>
            <a:r>
              <a:rPr spc="-160"/>
              <a:t> </a:t>
            </a:r>
            <a:r>
              <a:rPr spc="-140"/>
              <a:t>other</a:t>
            </a:r>
            <a:r>
              <a:rPr spc="-130"/>
              <a:t> </a:t>
            </a:r>
            <a:r>
              <a:rPr spc="-140"/>
              <a:t>necessities</a:t>
            </a:r>
            <a:r>
              <a:rPr spc="30"/>
              <a:t> </a:t>
            </a:r>
            <a:r>
              <a:rPr spc="-160"/>
              <a:t>needed</a:t>
            </a:r>
            <a:r>
              <a:rPr spc="-100"/>
              <a:t> </a:t>
            </a:r>
            <a:r>
              <a:rPr spc="-110"/>
              <a:t>to</a:t>
            </a:r>
            <a:r>
              <a:rPr spc="-150"/>
              <a:t> </a:t>
            </a:r>
            <a:r>
              <a:rPr spc="-120"/>
              <a:t>raise</a:t>
            </a:r>
            <a:r>
              <a:rPr spc="-100"/>
              <a:t> a</a:t>
            </a:r>
            <a:r>
              <a:rPr spc="-170"/>
              <a:t> </a:t>
            </a:r>
            <a:r>
              <a:rPr spc="-140"/>
              <a:t>child.</a:t>
            </a:r>
          </a:p>
        </p:txBody>
      </p:sp>
      <p:sp>
        <p:nvSpPr>
          <p:cNvPr id="543" name="object 4"/>
          <p:cNvSpPr txBox="1"/>
          <p:nvPr>
            <p:ph type="title"/>
          </p:nvPr>
        </p:nvSpPr>
        <p:spPr>
          <a:prstGeom prst="rect">
            <a:avLst/>
          </a:prstGeom>
        </p:spPr>
        <p:txBody>
          <a:bodyPr/>
          <a:lstStyle/>
          <a:p>
            <a:pPr indent="3175" algn="ctr">
              <a:spcBef>
                <a:spcPts val="200"/>
              </a:spcBef>
              <a:defRPr spc="-600">
                <a:effectLst/>
              </a:defRPr>
            </a:pPr>
            <a:r>
              <a:t>Pro-Life</a:t>
            </a:r>
          </a:p>
          <a:p>
            <a:pPr indent="3175" algn="ctr">
              <a:defRPr spc="-600">
                <a:solidFill>
                  <a:srgbClr val="0000FF"/>
                </a:solidFill>
                <a:effectLst/>
              </a:defRPr>
            </a:pPr>
            <a:r>
              <a:t>Wha</a:t>
            </a:r>
            <a:r>
              <a:rPr spc="0"/>
              <a:t>t</a:t>
            </a:r>
            <a:r>
              <a:t> </a:t>
            </a:r>
            <a:r>
              <a:rPr spc="0"/>
              <a:t>t</a:t>
            </a:r>
            <a:r>
              <a:t>o do a</a:t>
            </a:r>
            <a:r>
              <a:rPr spc="-200"/>
              <a:t>ft</a:t>
            </a:r>
            <a:r>
              <a:t>e</a:t>
            </a:r>
            <a:r>
              <a:rPr spc="-400"/>
              <a:t>r</a:t>
            </a:r>
            <a:r>
              <a:t> </a:t>
            </a:r>
            <a:r>
              <a:rPr spc="-1600"/>
              <a:t>R</a:t>
            </a:r>
            <a:r>
              <a:t>oe </a:t>
            </a:r>
            <a:r>
              <a:rPr spc="-1600"/>
              <a:t>F</a:t>
            </a:r>
            <a:r>
              <a:t>alls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46"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547"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548" name="object 3"/>
          <p:cNvSpPr txBox="1"/>
          <p:nvPr/>
        </p:nvSpPr>
        <p:spPr>
          <a:xfrm>
            <a:off x="4295444" y="4758690"/>
            <a:ext cx="15792451" cy="70031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635" algn="ctr">
              <a:spcBef>
                <a:spcPts val="200"/>
              </a:spcBef>
              <a:defRPr b="1" spc="30" sz="4800">
                <a:solidFill>
                  <a:srgbClr val="333333"/>
                </a:solidFill>
                <a:latin typeface="Arial"/>
                <a:ea typeface="Arial"/>
                <a:cs typeface="Arial"/>
                <a:sym typeface="Arial"/>
              </a:defRPr>
            </a:pPr>
            <a:r>
              <a:t>***What</a:t>
            </a:r>
            <a:r>
              <a:rPr spc="-180"/>
              <a:t> </a:t>
            </a:r>
            <a:r>
              <a:rPr spc="-110"/>
              <a:t>to</a:t>
            </a:r>
            <a:r>
              <a:rPr spc="-190"/>
              <a:t> </a:t>
            </a:r>
            <a:r>
              <a:rPr spc="70"/>
              <a:t>do***</a:t>
            </a:r>
          </a:p>
          <a:p>
            <a:pPr marR="149860" indent="79375" algn="ctr">
              <a:defRPr b="1" spc="-120" sz="4800">
                <a:solidFill>
                  <a:srgbClr val="333333"/>
                </a:solidFill>
                <a:latin typeface="Arial"/>
                <a:ea typeface="Arial"/>
                <a:cs typeface="Arial"/>
                <a:sym typeface="Arial"/>
              </a:defRPr>
            </a:pPr>
            <a:r>
              <a:t>These</a:t>
            </a:r>
            <a:r>
              <a:rPr spc="-100"/>
              <a:t> </a:t>
            </a:r>
            <a:r>
              <a:rPr spc="-209"/>
              <a:t>go</a:t>
            </a:r>
            <a:r>
              <a:rPr spc="-110"/>
              <a:t> </a:t>
            </a:r>
            <a:r>
              <a:rPr spc="-209"/>
              <a:t>hand</a:t>
            </a:r>
            <a:r>
              <a:rPr spc="-150"/>
              <a:t> </a:t>
            </a:r>
            <a:r>
              <a:rPr spc="-170"/>
              <a:t>in</a:t>
            </a:r>
            <a:r>
              <a:rPr spc="-100"/>
              <a:t> </a:t>
            </a:r>
            <a:r>
              <a:rPr spc="-209"/>
              <a:t>hand</a:t>
            </a:r>
            <a:r>
              <a:rPr spc="-150"/>
              <a:t> </a:t>
            </a:r>
            <a:r>
              <a:rPr spc="-140"/>
              <a:t>with</a:t>
            </a:r>
            <a:r>
              <a:rPr spc="-80"/>
              <a:t> </a:t>
            </a:r>
            <a:r>
              <a:rPr spc="-60"/>
              <a:t>St.</a:t>
            </a:r>
            <a:r>
              <a:rPr spc="-150"/>
              <a:t> </a:t>
            </a:r>
            <a:r>
              <a:rPr spc="-130"/>
              <a:t>Vincent</a:t>
            </a:r>
            <a:r>
              <a:rPr spc="-90"/>
              <a:t> </a:t>
            </a:r>
            <a:r>
              <a:rPr spc="-170"/>
              <a:t>DePaul</a:t>
            </a:r>
            <a:r>
              <a:rPr spc="-110"/>
              <a:t> </a:t>
            </a:r>
            <a:r>
              <a:rPr spc="-140"/>
              <a:t>Societies </a:t>
            </a:r>
            <a:r>
              <a:rPr spc="-1310"/>
              <a:t> </a:t>
            </a:r>
            <a:r>
              <a:rPr spc="-100"/>
              <a:t>a</a:t>
            </a:r>
            <a:r>
              <a:rPr spc="-240"/>
              <a:t>nd</a:t>
            </a:r>
            <a:r>
              <a:rPr spc="-160"/>
              <a:t> </a:t>
            </a:r>
            <a:r>
              <a:rPr spc="-250"/>
              <a:t>Fo</a:t>
            </a:r>
            <a:r>
              <a:rPr spc="-280"/>
              <a:t>o</a:t>
            </a:r>
            <a:r>
              <a:rPr spc="-228"/>
              <a:t>d</a:t>
            </a:r>
            <a:r>
              <a:rPr spc="-110"/>
              <a:t> </a:t>
            </a:r>
            <a:r>
              <a:rPr spc="-140"/>
              <a:t>P</a:t>
            </a:r>
            <a:r>
              <a:rPr spc="-100"/>
              <a:t>a</a:t>
            </a:r>
            <a:r>
              <a:t>nt</a:t>
            </a:r>
            <a:r>
              <a:rPr spc="-80"/>
              <a:t>r</a:t>
            </a:r>
            <a:r>
              <a:rPr spc="-100"/>
              <a:t>i</a:t>
            </a:r>
            <a:r>
              <a:rPr spc="-160"/>
              <a:t>e</a:t>
            </a:r>
            <a:r>
              <a:rPr spc="-170"/>
              <a:t>s</a:t>
            </a:r>
            <a:r>
              <a:rPr spc="50"/>
              <a:t>.</a:t>
            </a:r>
            <a:r>
              <a:rPr spc="-100"/>
              <a:t> </a:t>
            </a:r>
            <a:r>
              <a:rPr spc="70"/>
              <a:t>I</a:t>
            </a:r>
            <a:r>
              <a:rPr spc="100"/>
              <a:t>f</a:t>
            </a:r>
            <a:r>
              <a:rPr spc="-150"/>
              <a:t> </a:t>
            </a:r>
            <a:r>
              <a:rPr spc="-240"/>
              <a:t>y</a:t>
            </a:r>
            <a:r>
              <a:rPr spc="-290"/>
              <a:t>o</a:t>
            </a:r>
            <a:r>
              <a:rPr spc="-250"/>
              <a:t>u</a:t>
            </a:r>
            <a:r>
              <a:rPr spc="-100"/>
              <a:t> </a:t>
            </a:r>
            <a:r>
              <a:rPr spc="-200"/>
              <a:t>h</a:t>
            </a:r>
            <a:r>
              <a:rPr spc="-160"/>
              <a:t>a</a:t>
            </a:r>
            <a:r>
              <a:rPr spc="-228"/>
              <a:t>v</a:t>
            </a:r>
            <a:r>
              <a:rPr spc="-80"/>
              <a:t>e</a:t>
            </a:r>
            <a:r>
              <a:rPr spc="-140"/>
              <a:t> </a:t>
            </a:r>
            <a:r>
              <a:rPr spc="-250"/>
              <a:t>o</a:t>
            </a:r>
            <a:r>
              <a:rPr spc="-160"/>
              <a:t>ne</a:t>
            </a:r>
            <a:r>
              <a:rPr spc="-140"/>
              <a:t> </a:t>
            </a:r>
            <a:r>
              <a:rPr spc="-100"/>
              <a:t>i</a:t>
            </a:r>
            <a:r>
              <a:rPr spc="-250"/>
              <a:t>n</a:t>
            </a:r>
            <a:r>
              <a:rPr spc="-100"/>
              <a:t> </a:t>
            </a:r>
            <a:r>
              <a:rPr spc="-280"/>
              <a:t>y</a:t>
            </a:r>
            <a:r>
              <a:rPr spc="-260"/>
              <a:t>o</a:t>
            </a:r>
            <a:r>
              <a:rPr spc="-228"/>
              <a:t>u</a:t>
            </a:r>
            <a:r>
              <a:rPr spc="-140"/>
              <a:t>r</a:t>
            </a:r>
            <a:r>
              <a:rPr spc="-80"/>
              <a:t> </a:t>
            </a:r>
            <a:r>
              <a:rPr spc="-140"/>
              <a:t>P</a:t>
            </a:r>
            <a:r>
              <a:rPr spc="-100"/>
              <a:t>a</a:t>
            </a:r>
            <a:r>
              <a:rPr spc="-110"/>
              <a:t>r</a:t>
            </a:r>
            <a:r>
              <a:rPr spc="-100"/>
              <a:t>i</a:t>
            </a:r>
            <a:r>
              <a:rPr spc="-228"/>
              <a:t>s</a:t>
            </a:r>
            <a:r>
              <a:rPr spc="-250"/>
              <a:t>h</a:t>
            </a:r>
            <a:r>
              <a:rPr spc="-100"/>
              <a:t> </a:t>
            </a:r>
            <a:r>
              <a:rPr spc="-130"/>
              <a:t>then  </a:t>
            </a:r>
            <a:r>
              <a:rPr spc="-140"/>
              <a:t>this</a:t>
            </a:r>
            <a:r>
              <a:rPr spc="-130"/>
              <a:t> </a:t>
            </a:r>
            <a:r>
              <a:rPr spc="-150"/>
              <a:t>is</a:t>
            </a:r>
            <a:r>
              <a:t> </a:t>
            </a:r>
            <a:r>
              <a:rPr spc="-100"/>
              <a:t>a</a:t>
            </a:r>
            <a:r>
              <a:rPr spc="-130"/>
              <a:t> </a:t>
            </a:r>
            <a:r>
              <a:t>natural</a:t>
            </a:r>
            <a:r>
              <a:rPr spc="-160"/>
              <a:t> </a:t>
            </a:r>
            <a:r>
              <a:rPr spc="-140"/>
              <a:t>extension.</a:t>
            </a:r>
          </a:p>
          <a:p>
            <a:pPr>
              <a:defRPr sz="5000">
                <a:latin typeface="Arial"/>
                <a:ea typeface="Arial"/>
                <a:cs typeface="Arial"/>
                <a:sym typeface="Arial"/>
              </a:defRPr>
            </a:pPr>
          </a:p>
          <a:p>
            <a:pPr marR="10160" indent="12064" algn="ctr">
              <a:defRPr b="1" spc="-340" sz="4800">
                <a:solidFill>
                  <a:srgbClr val="333333"/>
                </a:solidFill>
                <a:latin typeface="Arial"/>
                <a:ea typeface="Arial"/>
                <a:cs typeface="Arial"/>
                <a:sym typeface="Arial"/>
              </a:defRPr>
            </a:pPr>
            <a:r>
              <a:t>By</a:t>
            </a:r>
            <a:r>
              <a:rPr spc="-110"/>
              <a:t> </a:t>
            </a:r>
            <a:r>
              <a:rPr spc="-150"/>
              <a:t>inviting</a:t>
            </a:r>
            <a:r>
              <a:rPr spc="-110"/>
              <a:t> </a:t>
            </a:r>
            <a:r>
              <a:rPr spc="-170"/>
              <a:t>moms</a:t>
            </a:r>
            <a:r>
              <a:rPr spc="-150"/>
              <a:t> </a:t>
            </a:r>
            <a:r>
              <a:rPr spc="-140"/>
              <a:t>into</a:t>
            </a:r>
            <a:r>
              <a:rPr spc="-110"/>
              <a:t> </a:t>
            </a:r>
            <a:r>
              <a:rPr spc="-209"/>
              <a:t>our</a:t>
            </a:r>
            <a:r>
              <a:rPr spc="-120"/>
              <a:t> </a:t>
            </a:r>
            <a:r>
              <a:rPr spc="-160"/>
              <a:t>parishes</a:t>
            </a:r>
            <a:r>
              <a:rPr spc="-80"/>
              <a:t> </a:t>
            </a:r>
            <a:r>
              <a:rPr spc="-70"/>
              <a:t>for</a:t>
            </a:r>
            <a:r>
              <a:rPr spc="-170"/>
              <a:t> help</a:t>
            </a:r>
            <a:r>
              <a:rPr spc="-110"/>
              <a:t> </a:t>
            </a:r>
            <a:r>
              <a:rPr spc="-150"/>
              <a:t>they</a:t>
            </a:r>
            <a:r>
              <a:rPr spc="-100"/>
              <a:t> </a:t>
            </a:r>
            <a:r>
              <a:rPr spc="-90"/>
              <a:t>are</a:t>
            </a:r>
            <a:r>
              <a:rPr spc="-190"/>
              <a:t> </a:t>
            </a:r>
            <a:r>
              <a:rPr spc="-130"/>
              <a:t>likely </a:t>
            </a:r>
            <a:r>
              <a:rPr spc="-1300"/>
              <a:t> </a:t>
            </a:r>
            <a:r>
              <a:rPr spc="-80"/>
              <a:t>t</a:t>
            </a:r>
            <a:r>
              <a:rPr spc="-130"/>
              <a:t>o</a:t>
            </a:r>
            <a:r>
              <a:rPr spc="-150"/>
              <a:t> </a:t>
            </a:r>
            <a:r>
              <a:rPr spc="-190"/>
              <a:t>c</a:t>
            </a:r>
            <a:r>
              <a:rPr spc="-240"/>
              <a:t>o</a:t>
            </a:r>
            <a:r>
              <a:rPr spc="-110"/>
              <a:t>m</a:t>
            </a:r>
            <a:r>
              <a:rPr spc="-80"/>
              <a:t>e</a:t>
            </a:r>
            <a:r>
              <a:rPr spc="-140"/>
              <a:t> </a:t>
            </a:r>
            <a:r>
              <a:rPr spc="0"/>
              <a:t>f</a:t>
            </a:r>
            <a:r>
              <a:rPr spc="40"/>
              <a:t>a</a:t>
            </a:r>
            <a:r>
              <a:rPr spc="-130"/>
              <a:t>ce</a:t>
            </a:r>
            <a:r>
              <a:rPr spc="-140"/>
              <a:t> </a:t>
            </a:r>
            <a:r>
              <a:rPr spc="-80"/>
              <a:t>t</a:t>
            </a:r>
            <a:r>
              <a:rPr spc="-130"/>
              <a:t>o</a:t>
            </a:r>
            <a:r>
              <a:rPr spc="-150"/>
              <a:t> </a:t>
            </a:r>
            <a:r>
              <a:rPr spc="0"/>
              <a:t>f</a:t>
            </a:r>
            <a:r>
              <a:rPr spc="30"/>
              <a:t>a</a:t>
            </a:r>
            <a:r>
              <a:rPr spc="-130"/>
              <a:t>ce</a:t>
            </a:r>
            <a:r>
              <a:rPr spc="-140"/>
              <a:t> </a:t>
            </a:r>
            <a:r>
              <a:rPr spc="-240"/>
              <a:t>w</a:t>
            </a:r>
            <a:r>
              <a:rPr spc="-100"/>
              <a:t>i</a:t>
            </a:r>
            <a:r>
              <a:rPr spc="-90"/>
              <a:t>t</a:t>
            </a:r>
            <a:r>
              <a:rPr spc="-150"/>
              <a:t>h</a:t>
            </a:r>
            <a:r>
              <a:rPr spc="-90"/>
              <a:t> </a:t>
            </a:r>
            <a:r>
              <a:rPr spc="-360"/>
              <a:t>C</a:t>
            </a:r>
            <a:r>
              <a:rPr spc="-228"/>
              <a:t>h</a:t>
            </a:r>
            <a:r>
              <a:rPr spc="-130"/>
              <a:t>r</a:t>
            </a:r>
            <a:r>
              <a:rPr spc="-100"/>
              <a:t>i</a:t>
            </a:r>
            <a:r>
              <a:rPr spc="-228"/>
              <a:t>s</a:t>
            </a:r>
            <a:r>
              <a:rPr spc="20"/>
              <a:t>t</a:t>
            </a:r>
            <a:r>
              <a:rPr spc="-90"/>
              <a:t> </a:t>
            </a:r>
            <a:r>
              <a:rPr spc="-70"/>
              <a:t>H</a:t>
            </a:r>
            <a:r>
              <a:rPr spc="-100"/>
              <a:t>i</a:t>
            </a:r>
            <a:r>
              <a:rPr spc="-110"/>
              <a:t>m</a:t>
            </a:r>
            <a:r>
              <a:rPr spc="-228"/>
              <a:t>s</a:t>
            </a:r>
            <a:r>
              <a:rPr spc="-110"/>
              <a:t>e</a:t>
            </a:r>
            <a:r>
              <a:rPr spc="-80"/>
              <a:t>l</a:t>
            </a:r>
            <a:r>
              <a:rPr spc="110"/>
              <a:t>f</a:t>
            </a:r>
            <a:r>
              <a:rPr spc="-80"/>
              <a:t> </a:t>
            </a:r>
            <a:r>
              <a:rPr spc="-130"/>
              <a:t>th</a:t>
            </a:r>
            <a:r>
              <a:rPr spc="-80"/>
              <a:t>r</a:t>
            </a:r>
            <a:r>
              <a:rPr spc="-260"/>
              <a:t>o</a:t>
            </a:r>
            <a:r>
              <a:rPr spc="-240"/>
              <a:t>ug</a:t>
            </a:r>
            <a:r>
              <a:rPr spc="-228"/>
              <a:t>h</a:t>
            </a:r>
            <a:r>
              <a:rPr spc="-100"/>
              <a:t> </a:t>
            </a:r>
            <a:r>
              <a:rPr spc="-250"/>
              <a:t>u</a:t>
            </a:r>
            <a:r>
              <a:rPr spc="-220"/>
              <a:t>s</a:t>
            </a:r>
            <a:r>
              <a:rPr spc="-110"/>
              <a:t> </a:t>
            </a:r>
            <a:r>
              <a:rPr spc="-100"/>
              <a:t>a</a:t>
            </a:r>
            <a:r>
              <a:rPr spc="-180"/>
              <a:t>nd  </a:t>
            </a:r>
            <a:r>
              <a:rPr spc="-110"/>
              <a:t>the</a:t>
            </a:r>
            <a:r>
              <a:rPr spc="-140"/>
              <a:t> other</a:t>
            </a:r>
            <a:r>
              <a:rPr spc="-120"/>
              <a:t> </a:t>
            </a:r>
            <a:r>
              <a:rPr spc="-160"/>
              <a:t>volunteers</a:t>
            </a:r>
            <a:r>
              <a:rPr spc="-100"/>
              <a:t> </a:t>
            </a:r>
            <a:r>
              <a:rPr spc="-80"/>
              <a:t>that</a:t>
            </a:r>
            <a:r>
              <a:rPr spc="-140"/>
              <a:t> </a:t>
            </a:r>
            <a:r>
              <a:rPr spc="-120"/>
              <a:t>assist.</a:t>
            </a:r>
            <a:r>
              <a:rPr spc="-20"/>
              <a:t> </a:t>
            </a:r>
            <a:r>
              <a:rPr spc="-140"/>
              <a:t>They</a:t>
            </a:r>
            <a:r>
              <a:rPr spc="-110"/>
              <a:t> </a:t>
            </a:r>
            <a:r>
              <a:rPr spc="-130"/>
              <a:t>might </a:t>
            </a:r>
            <a:r>
              <a:rPr spc="-170"/>
              <a:t>even</a:t>
            </a:r>
            <a:r>
              <a:rPr spc="-130"/>
              <a:t> </a:t>
            </a:r>
            <a:r>
              <a:rPr spc="-170"/>
              <a:t>join</a:t>
            </a:r>
            <a:r>
              <a:rPr spc="-80"/>
              <a:t> </a:t>
            </a:r>
            <a:r>
              <a:rPr spc="-110"/>
              <a:t>the </a:t>
            </a:r>
            <a:r>
              <a:rPr spc="-100"/>
              <a:t> </a:t>
            </a:r>
            <a:r>
              <a:rPr spc="-170"/>
              <a:t>parish </a:t>
            </a:r>
            <a:r>
              <a:rPr spc="350"/>
              <a:t>– </a:t>
            </a:r>
            <a:r>
              <a:rPr spc="-140"/>
              <a:t>this </a:t>
            </a:r>
            <a:r>
              <a:rPr spc="-150"/>
              <a:t>is </a:t>
            </a:r>
            <a:r>
              <a:rPr spc="-110"/>
              <a:t>a true </a:t>
            </a:r>
            <a:r>
              <a:rPr spc="-150"/>
              <a:t>outreach </a:t>
            </a:r>
            <a:r>
              <a:rPr spc="-80"/>
              <a:t>that </a:t>
            </a:r>
            <a:r>
              <a:rPr spc="-200"/>
              <a:t>could </a:t>
            </a:r>
            <a:r>
              <a:rPr spc="-20"/>
              <a:t>affect </a:t>
            </a:r>
            <a:r>
              <a:rPr spc="-10"/>
              <a:t> </a:t>
            </a:r>
            <a:r>
              <a:rPr spc="-140"/>
              <a:t>generations.</a:t>
            </a:r>
          </a:p>
        </p:txBody>
      </p:sp>
      <p:sp>
        <p:nvSpPr>
          <p:cNvPr id="549" name="object 4"/>
          <p:cNvSpPr txBox="1"/>
          <p:nvPr>
            <p:ph type="title"/>
          </p:nvPr>
        </p:nvSpPr>
        <p:spPr>
          <a:prstGeom prst="rect">
            <a:avLst/>
          </a:prstGeom>
        </p:spPr>
        <p:txBody>
          <a:bodyPr/>
          <a:lstStyle/>
          <a:p>
            <a:pPr indent="3175" algn="ctr">
              <a:spcBef>
                <a:spcPts val="200"/>
              </a:spcBef>
              <a:defRPr spc="-600">
                <a:effectLst/>
              </a:defRPr>
            </a:pPr>
            <a:r>
              <a:t>Pro-Life</a:t>
            </a:r>
          </a:p>
          <a:p>
            <a:pPr indent="3175" algn="ctr">
              <a:defRPr spc="-600">
                <a:solidFill>
                  <a:srgbClr val="0000FF"/>
                </a:solidFill>
                <a:effectLst/>
              </a:defRPr>
            </a:pPr>
            <a:r>
              <a:t>Wha</a:t>
            </a:r>
            <a:r>
              <a:rPr spc="0"/>
              <a:t>t</a:t>
            </a:r>
            <a:r>
              <a:t> </a:t>
            </a:r>
            <a:r>
              <a:rPr spc="0"/>
              <a:t>t</a:t>
            </a:r>
            <a:r>
              <a:t>o do a</a:t>
            </a:r>
            <a:r>
              <a:rPr spc="-200"/>
              <a:t>ft</a:t>
            </a:r>
            <a:r>
              <a:t>e</a:t>
            </a:r>
            <a:r>
              <a:rPr spc="-400"/>
              <a:t>r</a:t>
            </a:r>
            <a:r>
              <a:t> </a:t>
            </a:r>
            <a:r>
              <a:rPr spc="-1600"/>
              <a:t>R</a:t>
            </a:r>
            <a:r>
              <a:t>oe </a:t>
            </a:r>
            <a:r>
              <a:rPr spc="-1600"/>
              <a:t>F</a:t>
            </a:r>
            <a:r>
              <a:t>alls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52" name="object 2"/>
          <p:cNvSpPr txBox="1"/>
          <p:nvPr/>
        </p:nvSpPr>
        <p:spPr>
          <a:xfrm>
            <a:off x="5255564" y="251457"/>
            <a:ext cx="7158991"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defRPr b="1" spc="-90" sz="4800">
                <a:solidFill>
                  <a:srgbClr val="FFFF00"/>
                </a:solidFill>
                <a:latin typeface="Arial"/>
                <a:ea typeface="Arial"/>
                <a:cs typeface="Arial"/>
                <a:sym typeface="Arial"/>
              </a:defRPr>
            </a:pPr>
            <a:r>
              <a:t>KNIGHTS </a:t>
            </a:r>
            <a:r>
              <a:rPr spc="-200"/>
              <a:t>OF</a:t>
            </a:r>
            <a:r>
              <a:rPr spc="-100"/>
              <a:t> </a:t>
            </a:r>
            <a:r>
              <a:rPr spc="-220"/>
              <a:t>COLUMBUS</a:t>
            </a:r>
          </a:p>
        </p:txBody>
      </p:sp>
      <p:sp>
        <p:nvSpPr>
          <p:cNvPr id="553" name="object 3"/>
          <p:cNvSpPr txBox="1"/>
          <p:nvPr>
            <p:ph type="title"/>
          </p:nvPr>
        </p:nvSpPr>
        <p:spPr>
          <a:xfrm>
            <a:off x="13541802" y="251457"/>
            <a:ext cx="5605781" cy="782322"/>
          </a:xfrm>
          <a:prstGeom prst="rect">
            <a:avLst/>
          </a:prstGeom>
        </p:spPr>
        <p:txBody>
          <a:bodyPr/>
          <a:lstStyle/>
          <a:p>
            <a:pPr indent="12700">
              <a:spcBef>
                <a:spcPts val="200"/>
              </a:spcBef>
              <a:defRPr spc="-200" sz="4800">
                <a:solidFill>
                  <a:srgbClr val="FFFF00"/>
                </a:solidFill>
                <a:effectLst/>
              </a:defRPr>
            </a:pPr>
            <a:r>
              <a:t>Texas State </a:t>
            </a:r>
            <a:r>
              <a:rPr spc="-400"/>
              <a:t>Council</a:t>
            </a:r>
          </a:p>
        </p:txBody>
      </p:sp>
      <p:pic>
        <p:nvPicPr>
          <p:cNvPr id="554" name="object 4" descr="object 4"/>
          <p:cNvPicPr>
            <a:picLocks noChangeAspect="1"/>
          </p:cNvPicPr>
          <p:nvPr/>
        </p:nvPicPr>
        <p:blipFill>
          <a:blip r:embed="rId2">
            <a:extLst/>
          </a:blip>
          <a:stretch>
            <a:fillRect/>
          </a:stretch>
        </p:blipFill>
        <p:spPr>
          <a:xfrm>
            <a:off x="7620000" y="1530096"/>
            <a:ext cx="9144000" cy="10814305"/>
          </a:xfrm>
          <a:prstGeom prst="rect">
            <a:avLst/>
          </a:prstGeom>
          <a:ln w="12700">
            <a:miter lim="400000"/>
          </a:ln>
        </p:spPr>
      </p:pic>
      <p:sp>
        <p:nvSpPr>
          <p:cNvPr id="555"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58" name="object 2"/>
          <p:cNvSpPr txBox="1"/>
          <p:nvPr/>
        </p:nvSpPr>
        <p:spPr>
          <a:xfrm>
            <a:off x="5255564" y="251457"/>
            <a:ext cx="7158991"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defRPr b="1" spc="-90" sz="4800">
                <a:solidFill>
                  <a:srgbClr val="FFFF00"/>
                </a:solidFill>
                <a:latin typeface="Arial"/>
                <a:ea typeface="Arial"/>
                <a:cs typeface="Arial"/>
                <a:sym typeface="Arial"/>
              </a:defRPr>
            </a:pPr>
            <a:r>
              <a:t>KNIGHTS </a:t>
            </a:r>
            <a:r>
              <a:rPr spc="-200"/>
              <a:t>OF</a:t>
            </a:r>
            <a:r>
              <a:rPr spc="-100"/>
              <a:t> </a:t>
            </a:r>
            <a:r>
              <a:rPr spc="-220"/>
              <a:t>COLUMBUS</a:t>
            </a:r>
          </a:p>
        </p:txBody>
      </p:sp>
      <p:sp>
        <p:nvSpPr>
          <p:cNvPr id="559" name="object 3"/>
          <p:cNvSpPr txBox="1"/>
          <p:nvPr>
            <p:ph type="title"/>
          </p:nvPr>
        </p:nvSpPr>
        <p:spPr>
          <a:xfrm>
            <a:off x="13541802" y="251457"/>
            <a:ext cx="5605781" cy="782322"/>
          </a:xfrm>
          <a:prstGeom prst="rect">
            <a:avLst/>
          </a:prstGeom>
        </p:spPr>
        <p:txBody>
          <a:bodyPr/>
          <a:lstStyle/>
          <a:p>
            <a:pPr indent="12700">
              <a:spcBef>
                <a:spcPts val="200"/>
              </a:spcBef>
              <a:defRPr spc="-200" sz="4800">
                <a:solidFill>
                  <a:srgbClr val="FFFF00"/>
                </a:solidFill>
                <a:effectLst/>
              </a:defRPr>
            </a:pPr>
            <a:r>
              <a:t>Texas State </a:t>
            </a:r>
            <a:r>
              <a:rPr spc="-400"/>
              <a:t>Council</a:t>
            </a:r>
          </a:p>
        </p:txBody>
      </p:sp>
      <p:pic>
        <p:nvPicPr>
          <p:cNvPr id="560" name="object 4" descr="object 4"/>
          <p:cNvPicPr>
            <a:picLocks noChangeAspect="1"/>
          </p:cNvPicPr>
          <p:nvPr/>
        </p:nvPicPr>
        <p:blipFill>
          <a:blip r:embed="rId2">
            <a:extLst/>
          </a:blip>
          <a:stretch>
            <a:fillRect/>
          </a:stretch>
        </p:blipFill>
        <p:spPr>
          <a:xfrm>
            <a:off x="5181600" y="1432560"/>
            <a:ext cx="14173200" cy="11173969"/>
          </a:xfrm>
          <a:prstGeom prst="rect">
            <a:avLst/>
          </a:prstGeom>
          <a:ln w="12700">
            <a:miter lim="400000"/>
          </a:ln>
        </p:spPr>
      </p:pic>
      <p:sp>
        <p:nvSpPr>
          <p:cNvPr id="561"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312"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313"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Pledge of Allegiance</a:t>
            </a:r>
          </a:p>
        </p:txBody>
      </p:sp>
      <p:sp>
        <p:nvSpPr>
          <p:cNvPr id="314" name="SK Ken Franch, District Master"/>
          <p:cNvSpPr txBox="1"/>
          <p:nvPr/>
        </p:nvSpPr>
        <p:spPr>
          <a:xfrm>
            <a:off x="3387686" y="6408012"/>
            <a:ext cx="17608628" cy="16611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lvl1pPr algn="ctr">
              <a:defRPr b="1" sz="10000">
                <a:latin typeface="Times"/>
                <a:ea typeface="Times"/>
                <a:cs typeface="Times"/>
                <a:sym typeface="Times"/>
              </a:defRPr>
            </a:lvl1pPr>
          </a:lstStyle>
          <a:p>
            <a:pPr/>
            <a:r>
              <a:t>SK Ken Franch, District Master</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64" name="object 2"/>
          <p:cNvSpPr txBox="1"/>
          <p:nvPr/>
        </p:nvSpPr>
        <p:spPr>
          <a:xfrm>
            <a:off x="5255564" y="251457"/>
            <a:ext cx="7158991"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defRPr b="1" spc="-90" sz="4800">
                <a:solidFill>
                  <a:srgbClr val="FFFF00"/>
                </a:solidFill>
                <a:latin typeface="Arial"/>
                <a:ea typeface="Arial"/>
                <a:cs typeface="Arial"/>
                <a:sym typeface="Arial"/>
              </a:defRPr>
            </a:pPr>
            <a:r>
              <a:t>KNIGHTS </a:t>
            </a:r>
            <a:r>
              <a:rPr spc="-200"/>
              <a:t>OF</a:t>
            </a:r>
            <a:r>
              <a:rPr spc="-100"/>
              <a:t> </a:t>
            </a:r>
            <a:r>
              <a:rPr spc="-220"/>
              <a:t>COLUMBUS</a:t>
            </a:r>
          </a:p>
        </p:txBody>
      </p:sp>
      <p:sp>
        <p:nvSpPr>
          <p:cNvPr id="565" name="object 3"/>
          <p:cNvSpPr txBox="1"/>
          <p:nvPr>
            <p:ph type="title"/>
          </p:nvPr>
        </p:nvSpPr>
        <p:spPr>
          <a:xfrm>
            <a:off x="13541802" y="251457"/>
            <a:ext cx="5605781" cy="782322"/>
          </a:xfrm>
          <a:prstGeom prst="rect">
            <a:avLst/>
          </a:prstGeom>
        </p:spPr>
        <p:txBody>
          <a:bodyPr/>
          <a:lstStyle/>
          <a:p>
            <a:pPr indent="12700">
              <a:spcBef>
                <a:spcPts val="200"/>
              </a:spcBef>
              <a:defRPr spc="-200" sz="4800">
                <a:solidFill>
                  <a:srgbClr val="FFFF00"/>
                </a:solidFill>
                <a:effectLst/>
              </a:defRPr>
            </a:pPr>
            <a:r>
              <a:t>Texas State </a:t>
            </a:r>
            <a:r>
              <a:rPr spc="-400"/>
              <a:t>Council</a:t>
            </a:r>
          </a:p>
        </p:txBody>
      </p:sp>
      <p:pic>
        <p:nvPicPr>
          <p:cNvPr id="566" name="object 4" descr="object 4"/>
          <p:cNvPicPr>
            <a:picLocks noChangeAspect="1"/>
          </p:cNvPicPr>
          <p:nvPr/>
        </p:nvPicPr>
        <p:blipFill>
          <a:blip r:embed="rId2">
            <a:extLst/>
          </a:blip>
          <a:stretch>
            <a:fillRect/>
          </a:stretch>
        </p:blipFill>
        <p:spPr>
          <a:xfrm>
            <a:off x="7924800" y="1371600"/>
            <a:ext cx="8534400" cy="11216641"/>
          </a:xfrm>
          <a:prstGeom prst="rect">
            <a:avLst/>
          </a:prstGeom>
          <a:ln w="12700">
            <a:miter lim="400000"/>
          </a:ln>
        </p:spPr>
      </p:pic>
      <p:sp>
        <p:nvSpPr>
          <p:cNvPr id="567"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70" name="object 2"/>
          <p:cNvSpPr txBox="1"/>
          <p:nvPr/>
        </p:nvSpPr>
        <p:spPr>
          <a:xfrm>
            <a:off x="5255564" y="251457"/>
            <a:ext cx="7158991"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defRPr b="1" spc="-90" sz="4800">
                <a:solidFill>
                  <a:srgbClr val="FFFF00"/>
                </a:solidFill>
                <a:latin typeface="Arial"/>
                <a:ea typeface="Arial"/>
                <a:cs typeface="Arial"/>
                <a:sym typeface="Arial"/>
              </a:defRPr>
            </a:pPr>
            <a:r>
              <a:t>KNIGHTS </a:t>
            </a:r>
            <a:r>
              <a:rPr spc="-200"/>
              <a:t>OF</a:t>
            </a:r>
            <a:r>
              <a:rPr spc="-100"/>
              <a:t> </a:t>
            </a:r>
            <a:r>
              <a:rPr spc="-220"/>
              <a:t>COLUMBUS</a:t>
            </a:r>
          </a:p>
        </p:txBody>
      </p:sp>
      <p:sp>
        <p:nvSpPr>
          <p:cNvPr id="571" name="object 3"/>
          <p:cNvSpPr txBox="1"/>
          <p:nvPr>
            <p:ph type="title"/>
          </p:nvPr>
        </p:nvSpPr>
        <p:spPr>
          <a:xfrm>
            <a:off x="13541802" y="251457"/>
            <a:ext cx="5605781" cy="782322"/>
          </a:xfrm>
          <a:prstGeom prst="rect">
            <a:avLst/>
          </a:prstGeom>
        </p:spPr>
        <p:txBody>
          <a:bodyPr/>
          <a:lstStyle/>
          <a:p>
            <a:pPr indent="12700">
              <a:spcBef>
                <a:spcPts val="200"/>
              </a:spcBef>
              <a:defRPr spc="-200" sz="4800">
                <a:solidFill>
                  <a:srgbClr val="FFFF00"/>
                </a:solidFill>
                <a:effectLst/>
              </a:defRPr>
            </a:pPr>
            <a:r>
              <a:t>Texas State </a:t>
            </a:r>
            <a:r>
              <a:rPr spc="-400"/>
              <a:t>Council</a:t>
            </a:r>
          </a:p>
        </p:txBody>
      </p:sp>
      <p:pic>
        <p:nvPicPr>
          <p:cNvPr id="572" name="object 4" descr="object 4"/>
          <p:cNvPicPr>
            <a:picLocks noChangeAspect="1"/>
          </p:cNvPicPr>
          <p:nvPr/>
        </p:nvPicPr>
        <p:blipFill>
          <a:blip r:embed="rId2">
            <a:extLst/>
          </a:blip>
          <a:stretch>
            <a:fillRect/>
          </a:stretch>
        </p:blipFill>
        <p:spPr>
          <a:xfrm>
            <a:off x="7278622" y="1481325"/>
            <a:ext cx="9217153" cy="11076433"/>
          </a:xfrm>
          <a:prstGeom prst="rect">
            <a:avLst/>
          </a:prstGeom>
          <a:ln w="12700">
            <a:miter lim="400000"/>
          </a:ln>
        </p:spPr>
      </p:pic>
      <p:sp>
        <p:nvSpPr>
          <p:cNvPr id="573"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76"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577"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578" name="object 3"/>
          <p:cNvSpPr txBox="1"/>
          <p:nvPr>
            <p:ph type="body" sz="half" idx="1"/>
          </p:nvPr>
        </p:nvSpPr>
        <p:spPr>
          <a:xfrm>
            <a:off x="4197044" y="4758690"/>
            <a:ext cx="15989908" cy="5905501"/>
          </a:xfrm>
          <a:prstGeom prst="rect">
            <a:avLst/>
          </a:prstGeom>
        </p:spPr>
        <p:txBody>
          <a:bodyPr/>
          <a:lstStyle/>
          <a:p>
            <a:pPr marR="87630" indent="52705" algn="ctr">
              <a:spcBef>
                <a:spcPts val="200"/>
              </a:spcBef>
              <a:defRPr spc="-400">
                <a:effectLst/>
              </a:defRPr>
            </a:pPr>
            <a:r>
              <a:t>A</a:t>
            </a:r>
            <a:r>
              <a:rPr spc="-200"/>
              <a:t> document is available to help </a:t>
            </a:r>
            <a:r>
              <a:t>you</a:t>
            </a:r>
            <a:r>
              <a:rPr spc="-200"/>
              <a:t> consider making an  </a:t>
            </a:r>
            <a:r>
              <a:t>L</a:t>
            </a:r>
            <a:r>
              <a:rPr spc="-600"/>
              <a:t>R</a:t>
            </a:r>
            <a:r>
              <a:t>C</a:t>
            </a:r>
            <a:r>
              <a:rPr spc="-200"/>
              <a:t> a reality i</a:t>
            </a:r>
            <a:r>
              <a:t>n</a:t>
            </a:r>
            <a:r>
              <a:rPr spc="-200"/>
              <a:t> </a:t>
            </a:r>
            <a:r>
              <a:t>you</a:t>
            </a:r>
            <a:r>
              <a:rPr spc="-200"/>
              <a:t>r Pari</a:t>
            </a:r>
            <a:r>
              <a:t>s</a:t>
            </a:r>
            <a:r>
              <a:rPr spc="-200"/>
              <a:t>h. </a:t>
            </a:r>
            <a:r>
              <a:t>S</a:t>
            </a:r>
            <a:r>
              <a:rPr spc="-200"/>
              <a:t>end me a</a:t>
            </a:r>
            <a:r>
              <a:t>n</a:t>
            </a:r>
            <a:r>
              <a:rPr spc="-200"/>
              <a:t> email to</a:t>
            </a:r>
            <a:r>
              <a:t>d</a:t>
            </a:r>
            <a:r>
              <a:rPr spc="-200"/>
              <a:t>a</a:t>
            </a:r>
            <a:r>
              <a:t>y</a:t>
            </a:r>
            <a:r>
              <a:rPr spc="-200"/>
              <a:t> a</a:t>
            </a:r>
            <a:r>
              <a:t>nd</a:t>
            </a:r>
            <a:r>
              <a:rPr spc="-200"/>
              <a:t> </a:t>
            </a:r>
            <a:r>
              <a:rPr spc="0"/>
              <a:t>I  </a:t>
            </a:r>
            <a:r>
              <a:t>w</a:t>
            </a:r>
            <a:r>
              <a:rPr spc="-200"/>
              <a:t>ill </a:t>
            </a:r>
            <a:r>
              <a:t>s</a:t>
            </a:r>
            <a:r>
              <a:rPr spc="-200"/>
              <a:t>end </a:t>
            </a:r>
            <a:r>
              <a:t>you</a:t>
            </a:r>
            <a:r>
              <a:rPr spc="-200"/>
              <a:t> a c</a:t>
            </a:r>
            <a:r>
              <a:t>opy</a:t>
            </a:r>
            <a:r>
              <a:rPr spc="0"/>
              <a:t>.</a:t>
            </a:r>
            <a:endParaRPr spc="0"/>
          </a:p>
          <a:p>
            <a:pPr indent="3175">
              <a:defRPr sz="5000">
                <a:effectLst/>
              </a:defRPr>
            </a:pPr>
          </a:p>
          <a:p>
            <a:pPr indent="3175" algn="ctr">
              <a:defRPr spc="-200">
                <a:effectLst/>
              </a:defRPr>
            </a:pPr>
            <a:r>
              <a:t>Thi</a:t>
            </a:r>
            <a:r>
              <a:rPr spc="-400"/>
              <a:t>s</a:t>
            </a:r>
            <a:r>
              <a:t> i</a:t>
            </a:r>
            <a:r>
              <a:rPr spc="-400"/>
              <a:t>s</a:t>
            </a:r>
            <a:r>
              <a:t> a c</a:t>
            </a:r>
            <a:r>
              <a:rPr spc="-400"/>
              <a:t>o</a:t>
            </a:r>
            <a:r>
              <a:t>r</a:t>
            </a:r>
            <a:r>
              <a:rPr spc="-400"/>
              <a:t>po</a:t>
            </a:r>
            <a:r>
              <a:t>ral act of mer</a:t>
            </a:r>
            <a:r>
              <a:rPr spc="-400"/>
              <a:t>cy</a:t>
            </a:r>
            <a:r>
              <a:rPr spc="0"/>
              <a:t>.</a:t>
            </a:r>
            <a:endParaRPr spc="0"/>
          </a:p>
          <a:p>
            <a:pPr marL="13970" marR="10160" indent="-5080" algn="ctr">
              <a:defRPr spc="-400">
                <a:effectLst/>
              </a:defRPr>
            </a:pPr>
            <a:r>
              <a:t>Our Lord </a:t>
            </a:r>
            <a:r>
              <a:rPr spc="-200"/>
              <a:t>will guide </a:t>
            </a:r>
            <a:r>
              <a:rPr spc="-600"/>
              <a:t>you… </a:t>
            </a:r>
            <a:r>
              <a:rPr spc="0"/>
              <a:t>if </a:t>
            </a:r>
            <a:r>
              <a:rPr spc="-200"/>
              <a:t>it is meant to be He will break  </a:t>
            </a:r>
            <a:r>
              <a:t>down </a:t>
            </a:r>
            <a:r>
              <a:rPr spc="-200"/>
              <a:t>any walls that are in front of </a:t>
            </a:r>
            <a:r>
              <a:t>you </a:t>
            </a:r>
            <a:r>
              <a:rPr spc="200"/>
              <a:t>– </a:t>
            </a:r>
            <a:r>
              <a:rPr spc="-200"/>
              <a:t>all </a:t>
            </a:r>
            <a:r>
              <a:t>you </a:t>
            </a:r>
            <a:r>
              <a:rPr spc="-200"/>
              <a:t>have to </a:t>
            </a:r>
            <a:r>
              <a:t>do </a:t>
            </a:r>
            <a:r>
              <a:rPr spc="-1400"/>
              <a:t> </a:t>
            </a:r>
            <a:r>
              <a:rPr spc="-200"/>
              <a:t>is say </a:t>
            </a:r>
            <a:r>
              <a:t>yes!</a:t>
            </a:r>
          </a:p>
        </p:txBody>
      </p:sp>
      <p:sp>
        <p:nvSpPr>
          <p:cNvPr id="579" name="object 4"/>
          <p:cNvSpPr txBox="1"/>
          <p:nvPr>
            <p:ph type="title"/>
          </p:nvPr>
        </p:nvSpPr>
        <p:spPr>
          <a:prstGeom prst="rect">
            <a:avLst/>
          </a:prstGeom>
        </p:spPr>
        <p:txBody>
          <a:bodyPr/>
          <a:lstStyle/>
          <a:p>
            <a:pPr indent="3175" algn="ctr">
              <a:spcBef>
                <a:spcPts val="200"/>
              </a:spcBef>
              <a:defRPr spc="-600">
                <a:effectLst/>
              </a:defRPr>
            </a:pPr>
            <a:r>
              <a:t>Pro-Life</a:t>
            </a:r>
          </a:p>
          <a:p>
            <a:pPr indent="3175" algn="ctr">
              <a:defRPr spc="-600">
                <a:solidFill>
                  <a:srgbClr val="0000FF"/>
                </a:solidFill>
                <a:effectLst/>
              </a:defRPr>
            </a:pPr>
            <a:r>
              <a:t>Wha</a:t>
            </a:r>
            <a:r>
              <a:rPr spc="0"/>
              <a:t>t</a:t>
            </a:r>
            <a:r>
              <a:t> </a:t>
            </a:r>
            <a:r>
              <a:rPr spc="0"/>
              <a:t>t</a:t>
            </a:r>
            <a:r>
              <a:t>o do a</a:t>
            </a:r>
            <a:r>
              <a:rPr spc="-200"/>
              <a:t>ft</a:t>
            </a:r>
            <a:r>
              <a:t>e</a:t>
            </a:r>
            <a:r>
              <a:rPr spc="-400"/>
              <a:t>r</a:t>
            </a:r>
            <a:r>
              <a:t> </a:t>
            </a:r>
            <a:r>
              <a:rPr spc="-1600"/>
              <a:t>R</a:t>
            </a:r>
            <a:r>
              <a:t>oe </a:t>
            </a:r>
            <a:r>
              <a:rPr spc="-1600"/>
              <a:t>F</a:t>
            </a:r>
            <a:r>
              <a:t>alls</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82"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583"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584" name="object 3"/>
          <p:cNvSpPr txBox="1"/>
          <p:nvPr/>
        </p:nvSpPr>
        <p:spPr>
          <a:xfrm>
            <a:off x="4392979" y="4172356"/>
            <a:ext cx="15587982" cy="77778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810" algn="ctr">
              <a:spcBef>
                <a:spcPts val="200"/>
              </a:spcBef>
              <a:defRPr b="1" spc="-320" sz="4800">
                <a:solidFill>
                  <a:srgbClr val="333333"/>
                </a:solidFill>
                <a:latin typeface="Arial"/>
                <a:ea typeface="Arial"/>
                <a:cs typeface="Arial"/>
                <a:sym typeface="Arial"/>
              </a:defRPr>
            </a:pPr>
            <a:r>
              <a:t>W</a:t>
            </a:r>
            <a:r>
              <a:rPr spc="-190"/>
              <a:t>h</a:t>
            </a:r>
            <a:r>
              <a:rPr spc="-160"/>
              <a:t>a</a:t>
            </a:r>
            <a:r>
              <a:rPr spc="20"/>
              <a:t>t</a:t>
            </a:r>
            <a:r>
              <a:rPr spc="-180"/>
              <a:t> </a:t>
            </a:r>
            <a:r>
              <a:rPr spc="-100"/>
              <a:t>i</a:t>
            </a:r>
            <a:r>
              <a:rPr spc="-209"/>
              <a:t>s</a:t>
            </a:r>
            <a:r>
              <a:rPr spc="-120"/>
              <a:t> </a:t>
            </a:r>
            <a:r>
              <a:rPr spc="-90"/>
              <a:t>a</a:t>
            </a:r>
            <a:r>
              <a:rPr spc="20"/>
              <a:t>t</a:t>
            </a:r>
            <a:r>
              <a:rPr spc="-150"/>
              <a:t> </a:t>
            </a:r>
            <a:r>
              <a:rPr spc="-90"/>
              <a:t>st</a:t>
            </a:r>
            <a:r>
              <a:rPr spc="-100"/>
              <a:t>a</a:t>
            </a:r>
            <a:r>
              <a:rPr spc="-140"/>
              <a:t>k</a:t>
            </a:r>
            <a:r>
              <a:t>e?</a:t>
            </a:r>
          </a:p>
          <a:p>
            <a:pPr>
              <a:defRPr sz="5000">
                <a:latin typeface="Arial"/>
                <a:ea typeface="Arial"/>
                <a:cs typeface="Arial"/>
                <a:sym typeface="Arial"/>
              </a:defRPr>
            </a:pPr>
          </a:p>
          <a:p>
            <a:pPr marR="100330" indent="64135" algn="ctr">
              <a:defRPr b="1" spc="-180" sz="4800">
                <a:solidFill>
                  <a:srgbClr val="333333"/>
                </a:solidFill>
                <a:latin typeface="Arial"/>
                <a:ea typeface="Arial"/>
                <a:cs typeface="Arial"/>
                <a:sym typeface="Arial"/>
              </a:defRPr>
            </a:pPr>
            <a:r>
              <a:t>Other </a:t>
            </a:r>
            <a:r>
              <a:rPr spc="-100"/>
              <a:t>states </a:t>
            </a:r>
            <a:r>
              <a:rPr spc="-130"/>
              <a:t>will </a:t>
            </a:r>
            <a:r>
              <a:rPr spc="-170"/>
              <a:t>continue </a:t>
            </a:r>
            <a:r>
              <a:rPr spc="-110"/>
              <a:t>to </a:t>
            </a:r>
            <a:r>
              <a:t>provide </a:t>
            </a:r>
            <a:r>
              <a:rPr spc="-170"/>
              <a:t>abortions </a:t>
            </a:r>
            <a:r>
              <a:rPr spc="350"/>
              <a:t>– </a:t>
            </a:r>
            <a:r>
              <a:rPr spc="-190"/>
              <a:t>women </a:t>
            </a:r>
            <a:r>
              <a:rPr spc="-1310"/>
              <a:t> </a:t>
            </a:r>
            <a:r>
              <a:rPr spc="-90"/>
              <a:t>from</a:t>
            </a:r>
            <a:r>
              <a:rPr spc="-170"/>
              <a:t> </a:t>
            </a:r>
            <a:r>
              <a:rPr spc="-110"/>
              <a:t>Texas </a:t>
            </a:r>
            <a:r>
              <a:rPr spc="-120"/>
              <a:t>will</a:t>
            </a:r>
            <a:r>
              <a:rPr spc="-60"/>
              <a:t> </a:t>
            </a:r>
            <a:r>
              <a:rPr spc="-120"/>
              <a:t>likely</a:t>
            </a:r>
            <a:r>
              <a:rPr spc="-10"/>
              <a:t> </a:t>
            </a:r>
            <a:r>
              <a:rPr spc="-90"/>
              <a:t>travel</a:t>
            </a:r>
            <a:r>
              <a:rPr spc="-200"/>
              <a:t> </a:t>
            </a:r>
            <a:r>
              <a:rPr spc="-110"/>
              <a:t>to</a:t>
            </a:r>
            <a:r>
              <a:rPr spc="-140"/>
              <a:t> </a:t>
            </a:r>
            <a:r>
              <a:rPr spc="-150"/>
              <a:t>those</a:t>
            </a:r>
            <a:r>
              <a:rPr spc="-90"/>
              <a:t> </a:t>
            </a:r>
            <a:r>
              <a:rPr spc="-150"/>
              <a:t>others</a:t>
            </a:r>
            <a:r>
              <a:rPr spc="-110"/>
              <a:t> </a:t>
            </a:r>
            <a:r>
              <a:rPr spc="-80"/>
              <a:t>states.</a:t>
            </a:r>
          </a:p>
          <a:p>
            <a:pPr>
              <a:defRPr sz="5000">
                <a:latin typeface="Arial"/>
                <a:ea typeface="Arial"/>
                <a:cs typeface="Arial"/>
                <a:sym typeface="Arial"/>
              </a:defRPr>
            </a:pPr>
          </a:p>
          <a:p>
            <a:pPr marR="10160" indent="27940" algn="ctr">
              <a:defRPr b="1" spc="-100" sz="4800">
                <a:solidFill>
                  <a:srgbClr val="333333"/>
                </a:solidFill>
                <a:latin typeface="Arial"/>
                <a:ea typeface="Arial"/>
                <a:cs typeface="Arial"/>
                <a:sym typeface="Arial"/>
              </a:defRPr>
            </a:pPr>
            <a:r>
              <a:t>There </a:t>
            </a:r>
            <a:r>
              <a:rPr spc="-90"/>
              <a:t>are </a:t>
            </a:r>
            <a:r>
              <a:rPr spc="-170"/>
              <a:t>people </a:t>
            </a:r>
            <a:r>
              <a:rPr spc="-80"/>
              <a:t>that </a:t>
            </a:r>
            <a:r>
              <a:rPr spc="-130"/>
              <a:t>will </a:t>
            </a:r>
            <a:r>
              <a:rPr spc="-180"/>
              <a:t>work </a:t>
            </a:r>
            <a:r>
              <a:rPr spc="-110"/>
              <a:t>to </a:t>
            </a:r>
            <a:r>
              <a:rPr spc="-150"/>
              <a:t>turn </a:t>
            </a:r>
            <a:r>
              <a:rPr spc="-110"/>
              <a:t>Texas to </a:t>
            </a:r>
            <a:r>
              <a:t>a </a:t>
            </a:r>
            <a:r>
              <a:rPr spc="-30"/>
              <a:t>Pro- </a:t>
            </a:r>
            <a:r>
              <a:rPr spc="-20"/>
              <a:t> </a:t>
            </a:r>
            <a:r>
              <a:rPr spc="-200"/>
              <a:t>Choice </a:t>
            </a:r>
            <a:r>
              <a:rPr spc="-70"/>
              <a:t>state </a:t>
            </a:r>
            <a:r>
              <a:t>like </a:t>
            </a:r>
            <a:r>
              <a:rPr spc="-130"/>
              <a:t>California </a:t>
            </a:r>
            <a:r>
              <a:rPr spc="350"/>
              <a:t>– </a:t>
            </a:r>
            <a:r>
              <a:rPr spc="-160"/>
              <a:t>we </a:t>
            </a:r>
            <a:r>
              <a:rPr spc="-140"/>
              <a:t>must increase </a:t>
            </a:r>
            <a:r>
              <a:rPr spc="-209"/>
              <a:t>our </a:t>
            </a:r>
            <a:r>
              <a:rPr spc="-200"/>
              <a:t> </a:t>
            </a:r>
            <a:r>
              <a:rPr spc="-150"/>
              <a:t>message</a:t>
            </a:r>
            <a:r>
              <a:rPr spc="-110"/>
              <a:t> to</a:t>
            </a:r>
            <a:r>
              <a:rPr spc="-150"/>
              <a:t> </a:t>
            </a:r>
            <a:r>
              <a:rPr spc="-160"/>
              <a:t>those</a:t>
            </a:r>
            <a:r>
              <a:rPr spc="-90"/>
              <a:t> </a:t>
            </a:r>
            <a:r>
              <a:rPr spc="-240"/>
              <a:t>who</a:t>
            </a:r>
            <a:r>
              <a:rPr spc="-120"/>
              <a:t> </a:t>
            </a:r>
            <a:r>
              <a:rPr spc="-240"/>
              <a:t>do</a:t>
            </a:r>
            <a:r>
              <a:rPr spc="-170"/>
              <a:t> </a:t>
            </a:r>
            <a:r>
              <a:rPr spc="-160"/>
              <a:t>not</a:t>
            </a:r>
            <a:r>
              <a:rPr spc="-80"/>
              <a:t> </a:t>
            </a:r>
            <a:r>
              <a:rPr spc="-110"/>
              <a:t>attend</a:t>
            </a:r>
            <a:r>
              <a:rPr spc="-170"/>
              <a:t> </a:t>
            </a:r>
            <a:r>
              <a:rPr spc="-200"/>
              <a:t>church</a:t>
            </a:r>
            <a:r>
              <a:rPr spc="-140"/>
              <a:t> </a:t>
            </a:r>
            <a:r>
              <a:rPr spc="-190"/>
              <a:t>and</a:t>
            </a:r>
            <a:r>
              <a:rPr spc="-150"/>
              <a:t> </a:t>
            </a:r>
            <a:r>
              <a:rPr spc="-110"/>
              <a:t>to</a:t>
            </a:r>
            <a:r>
              <a:rPr spc="-150"/>
              <a:t> </a:t>
            </a:r>
            <a:r>
              <a:rPr spc="-160"/>
              <a:t>those </a:t>
            </a:r>
            <a:r>
              <a:rPr spc="-1300"/>
              <a:t> </a:t>
            </a:r>
            <a:r>
              <a:rPr spc="-80"/>
              <a:t>that</a:t>
            </a:r>
            <a:r>
              <a:rPr spc="-150"/>
              <a:t> </a:t>
            </a:r>
            <a:r>
              <a:rPr spc="-90"/>
              <a:t>are</a:t>
            </a:r>
            <a:r>
              <a:rPr spc="-190"/>
              <a:t> </a:t>
            </a:r>
            <a:r>
              <a:rPr spc="-160"/>
              <a:t>not</a:t>
            </a:r>
            <a:r>
              <a:rPr spc="-140"/>
              <a:t> </a:t>
            </a:r>
            <a:r>
              <a:rPr spc="-60"/>
              <a:t>Pro-Life.</a:t>
            </a:r>
          </a:p>
          <a:p>
            <a:pPr>
              <a:defRPr sz="5000">
                <a:latin typeface="Arial"/>
                <a:ea typeface="Arial"/>
                <a:cs typeface="Arial"/>
                <a:sym typeface="Arial"/>
              </a:defRPr>
            </a:pPr>
          </a:p>
          <a:p>
            <a:pPr indent="1905" algn="ctr">
              <a:defRPr b="1" spc="-200" sz="4800">
                <a:solidFill>
                  <a:srgbClr val="333333"/>
                </a:solidFill>
                <a:latin typeface="Arial"/>
                <a:ea typeface="Arial"/>
                <a:cs typeface="Arial"/>
                <a:sym typeface="Arial"/>
              </a:defRPr>
            </a:pPr>
            <a:r>
              <a:t>We</a:t>
            </a:r>
            <a:r>
              <a:rPr spc="-140"/>
              <a:t> </a:t>
            </a:r>
            <a:r>
              <a:rPr spc="-170"/>
              <a:t>cannot</a:t>
            </a:r>
            <a:r>
              <a:rPr spc="-140"/>
              <a:t> </a:t>
            </a:r>
            <a:r>
              <a:rPr spc="-180"/>
              <a:t>stop,</a:t>
            </a:r>
            <a:r>
              <a:rPr spc="-130"/>
              <a:t> </a:t>
            </a:r>
            <a:r>
              <a:rPr spc="-160"/>
              <a:t>we</a:t>
            </a:r>
            <a:r>
              <a:rPr spc="-100"/>
              <a:t> </a:t>
            </a:r>
            <a:r>
              <a:rPr spc="-170"/>
              <a:t>cannot</a:t>
            </a:r>
            <a:r>
              <a:rPr spc="-130"/>
              <a:t> </a:t>
            </a:r>
            <a:r>
              <a:rPr spc="-160"/>
              <a:t>become</a:t>
            </a:r>
            <a:r>
              <a:rPr spc="-100"/>
              <a:t> </a:t>
            </a:r>
            <a:r>
              <a:rPr spc="-160"/>
              <a:t>complacent!</a:t>
            </a:r>
          </a:p>
        </p:txBody>
      </p:sp>
      <p:sp>
        <p:nvSpPr>
          <p:cNvPr id="585" name="object 4"/>
          <p:cNvSpPr txBox="1"/>
          <p:nvPr>
            <p:ph type="title"/>
          </p:nvPr>
        </p:nvSpPr>
        <p:spPr>
          <a:prstGeom prst="rect">
            <a:avLst/>
          </a:prstGeom>
        </p:spPr>
        <p:txBody>
          <a:bodyPr/>
          <a:lstStyle/>
          <a:p>
            <a:pPr indent="3175" algn="ctr">
              <a:spcBef>
                <a:spcPts val="200"/>
              </a:spcBef>
              <a:defRPr spc="-600">
                <a:effectLst/>
              </a:defRPr>
            </a:pPr>
            <a:r>
              <a:t>Pro-Life</a:t>
            </a:r>
          </a:p>
          <a:p>
            <a:pPr indent="3175" algn="ctr">
              <a:defRPr spc="-600">
                <a:solidFill>
                  <a:srgbClr val="0000FF"/>
                </a:solidFill>
                <a:effectLst/>
              </a:defRPr>
            </a:pPr>
            <a:r>
              <a:t>Wha</a:t>
            </a:r>
            <a:r>
              <a:rPr spc="0"/>
              <a:t>t</a:t>
            </a:r>
            <a:r>
              <a:t> </a:t>
            </a:r>
            <a:r>
              <a:rPr spc="0"/>
              <a:t>t</a:t>
            </a:r>
            <a:r>
              <a:t>o do a</a:t>
            </a:r>
            <a:r>
              <a:rPr spc="-200"/>
              <a:t>ft</a:t>
            </a:r>
            <a:r>
              <a:t>e</a:t>
            </a:r>
            <a:r>
              <a:rPr spc="-400"/>
              <a:t>r</a:t>
            </a:r>
            <a:r>
              <a:t> </a:t>
            </a:r>
            <a:r>
              <a:rPr spc="-1600"/>
              <a:t>R</a:t>
            </a:r>
            <a:r>
              <a:t>oe </a:t>
            </a:r>
            <a:r>
              <a:rPr spc="-1600"/>
              <a:t>F</a:t>
            </a:r>
            <a:r>
              <a:t>alls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88"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589"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590" name="object 3"/>
          <p:cNvSpPr txBox="1"/>
          <p:nvPr/>
        </p:nvSpPr>
        <p:spPr>
          <a:xfrm>
            <a:off x="10124946" y="5479186"/>
            <a:ext cx="4133851" cy="9132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defRPr b="1" spc="-320" sz="6400">
                <a:solidFill>
                  <a:srgbClr val="333333"/>
                </a:solidFill>
                <a:latin typeface="Arial"/>
                <a:ea typeface="Arial"/>
                <a:cs typeface="Arial"/>
                <a:sym typeface="Arial"/>
              </a:defRPr>
            </a:lvl1pPr>
          </a:lstStyle>
          <a:p>
            <a:pPr/>
            <a:r>
              <a:t>Questions?</a:t>
            </a:r>
          </a:p>
        </p:txBody>
      </p:sp>
      <p:sp>
        <p:nvSpPr>
          <p:cNvPr id="591" name="object 4"/>
          <p:cNvSpPr txBox="1"/>
          <p:nvPr/>
        </p:nvSpPr>
        <p:spPr>
          <a:xfrm>
            <a:off x="6707122" y="1569363"/>
            <a:ext cx="10976610" cy="23035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spcBef>
                <a:spcPts val="200"/>
              </a:spcBef>
              <a:defRPr b="1" spc="-590" sz="8000">
                <a:solidFill>
                  <a:srgbClr val="FF0000"/>
                </a:solidFill>
                <a:latin typeface="Arial"/>
                <a:ea typeface="Arial"/>
                <a:cs typeface="Arial"/>
                <a:sym typeface="Arial"/>
              </a:defRPr>
            </a:pPr>
            <a:r>
              <a:t>Pro-Life</a:t>
            </a:r>
          </a:p>
          <a:p>
            <a:pPr algn="ctr">
              <a:defRPr b="1" spc="-508" sz="8000">
                <a:solidFill>
                  <a:srgbClr val="0000FF"/>
                </a:solidFill>
                <a:latin typeface="Arial"/>
                <a:ea typeface="Arial"/>
                <a:cs typeface="Arial"/>
                <a:sym typeface="Arial"/>
              </a:defRPr>
            </a:pPr>
            <a:r>
              <a:t>Wh</a:t>
            </a:r>
            <a:r>
              <a:rPr spc="-490"/>
              <a:t>a</a:t>
            </a:r>
            <a:r>
              <a:rPr spc="110"/>
              <a:t>t</a:t>
            </a:r>
            <a:r>
              <a:rPr spc="-408"/>
              <a:t> </a:t>
            </a:r>
            <a:r>
              <a:rPr spc="30"/>
              <a:t>t</a:t>
            </a:r>
            <a:r>
              <a:rPr spc="-580"/>
              <a:t>o</a:t>
            </a:r>
            <a:r>
              <a:rPr spc="-440"/>
              <a:t> </a:t>
            </a:r>
            <a:r>
              <a:rPr spc="-580"/>
              <a:t>do</a:t>
            </a:r>
            <a:r>
              <a:rPr spc="-408"/>
              <a:t> </a:t>
            </a:r>
            <a:r>
              <a:rPr spc="-590"/>
              <a:t>a</a:t>
            </a:r>
            <a:r>
              <a:rPr spc="-19"/>
              <a:t>f</a:t>
            </a:r>
            <a:r>
              <a:rPr spc="-110"/>
              <a:t>t</a:t>
            </a:r>
            <a:r>
              <a:rPr spc="-408"/>
              <a:t>e</a:t>
            </a:r>
            <a:r>
              <a:rPr spc="-280"/>
              <a:t>r</a:t>
            </a:r>
            <a:r>
              <a:rPr spc="-480"/>
              <a:t> </a:t>
            </a:r>
            <a:r>
              <a:rPr spc="-1420"/>
              <a:t>R</a:t>
            </a:r>
            <a:r>
              <a:rPr spc="-500"/>
              <a:t>oe</a:t>
            </a:r>
            <a:r>
              <a:rPr spc="-440"/>
              <a:t> </a:t>
            </a:r>
            <a:r>
              <a:rPr spc="-1440"/>
              <a:t>F</a:t>
            </a:r>
            <a:r>
              <a:rPr spc="-520"/>
              <a:t>a</a:t>
            </a:r>
            <a:r>
              <a:rPr spc="-590"/>
              <a:t>lls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594"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595"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596" name="object 3"/>
          <p:cNvSpPr txBox="1"/>
          <p:nvPr>
            <p:ph type="title"/>
          </p:nvPr>
        </p:nvSpPr>
        <p:spPr>
          <a:xfrm>
            <a:off x="9122154" y="1544217"/>
            <a:ext cx="6139180" cy="2494281"/>
          </a:xfrm>
          <a:prstGeom prst="rect">
            <a:avLst/>
          </a:prstGeom>
        </p:spPr>
        <p:txBody>
          <a:bodyPr/>
          <a:lstStyle/>
          <a:p>
            <a:pPr marR="10160" indent="1432560">
              <a:spcBef>
                <a:spcPts val="200"/>
              </a:spcBef>
              <a:defRPr spc="-600">
                <a:effectLst/>
              </a:defRPr>
            </a:pPr>
            <a:r>
              <a:t>Pro-Life  </a:t>
            </a:r>
            <a:r>
              <a:rPr spc="-1600">
                <a:solidFill>
                  <a:srgbClr val="0000FF"/>
                </a:solidFill>
              </a:rPr>
              <a:t>F</a:t>
            </a:r>
            <a:r>
              <a:rPr>
                <a:solidFill>
                  <a:srgbClr val="0000FF"/>
                </a:solidFill>
              </a:rPr>
              <a:t>a</a:t>
            </a:r>
            <a:r>
              <a:rPr spc="-400">
                <a:solidFill>
                  <a:srgbClr val="0000FF"/>
                </a:solidFill>
              </a:rPr>
              <a:t>ith</a:t>
            </a:r>
            <a:r>
              <a:rPr>
                <a:solidFill>
                  <a:srgbClr val="0000FF"/>
                </a:solidFill>
              </a:rPr>
              <a:t> in Action</a:t>
            </a:r>
          </a:p>
        </p:txBody>
      </p:sp>
      <p:sp>
        <p:nvSpPr>
          <p:cNvPr id="597" name="object 4"/>
          <p:cNvSpPr txBox="1"/>
          <p:nvPr/>
        </p:nvSpPr>
        <p:spPr>
          <a:xfrm>
            <a:off x="4196687" y="4758690"/>
            <a:ext cx="10593072" cy="55680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701675" indent="-689610">
              <a:spcBef>
                <a:spcPts val="200"/>
              </a:spcBef>
              <a:buSzPct val="100000"/>
              <a:buFont typeface="Arial"/>
              <a:buChar char="•"/>
              <a:tabLst>
                <a:tab pos="711200" algn="l"/>
                <a:tab pos="711200" algn="l"/>
              </a:tabLst>
              <a:defRPr b="1" spc="-80" sz="4800">
                <a:solidFill>
                  <a:srgbClr val="333333"/>
                </a:solidFill>
                <a:latin typeface="Arial"/>
                <a:ea typeface="Arial"/>
                <a:cs typeface="Arial"/>
                <a:sym typeface="Arial"/>
              </a:defRPr>
            </a:pPr>
            <a:r>
              <a:t>March</a:t>
            </a:r>
            <a:r>
              <a:rPr spc="-209"/>
              <a:t> </a:t>
            </a:r>
            <a:r>
              <a:t>for</a:t>
            </a:r>
            <a:r>
              <a:rPr spc="-150"/>
              <a:t> </a:t>
            </a:r>
            <a:r>
              <a:rPr spc="-100"/>
              <a:t>Life</a:t>
            </a:r>
            <a:r>
              <a:rPr spc="-130"/>
              <a:t> </a:t>
            </a:r>
            <a:r>
              <a:rPr spc="350"/>
              <a:t>–</a:t>
            </a:r>
            <a:r>
              <a:rPr spc="-150"/>
              <a:t> </a:t>
            </a:r>
            <a:r>
              <a:rPr spc="-190"/>
              <a:t>Washington</a:t>
            </a:r>
            <a:r>
              <a:rPr spc="-60"/>
              <a:t> </a:t>
            </a:r>
            <a:r>
              <a:rPr spc="-340"/>
              <a:t>DC</a:t>
            </a:r>
          </a:p>
          <a:p>
            <a:pPr marL="701675" indent="-689610">
              <a:buSzPct val="100000"/>
              <a:buFont typeface="Arial"/>
              <a:buChar char="•"/>
              <a:tabLst>
                <a:tab pos="711200" algn="l"/>
                <a:tab pos="711200" algn="l"/>
              </a:tabLst>
              <a:defRPr b="1" spc="-150" sz="4800">
                <a:solidFill>
                  <a:srgbClr val="333333"/>
                </a:solidFill>
                <a:latin typeface="Arial"/>
                <a:ea typeface="Arial"/>
                <a:cs typeface="Arial"/>
                <a:sym typeface="Arial"/>
              </a:defRPr>
            </a:pPr>
            <a:r>
              <a:t>Special</a:t>
            </a:r>
            <a:r>
              <a:rPr spc="-160"/>
              <a:t> </a:t>
            </a:r>
            <a:r>
              <a:rPr spc="-209"/>
              <a:t>Olympics</a:t>
            </a:r>
          </a:p>
          <a:p>
            <a:pPr marL="701675" indent="-689610">
              <a:buSzPct val="100000"/>
              <a:buFont typeface="Arial"/>
              <a:buChar char="•"/>
              <a:tabLst>
                <a:tab pos="711200" algn="l"/>
                <a:tab pos="711200" algn="l"/>
              </a:tabLst>
              <a:defRPr b="1" spc="-160" sz="4800">
                <a:solidFill>
                  <a:srgbClr val="333333"/>
                </a:solidFill>
                <a:latin typeface="Arial"/>
                <a:ea typeface="Arial"/>
                <a:cs typeface="Arial"/>
                <a:sym typeface="Arial"/>
              </a:defRPr>
            </a:pPr>
            <a:r>
              <a:t>Christian</a:t>
            </a:r>
            <a:r>
              <a:rPr spc="-90"/>
              <a:t> </a:t>
            </a:r>
            <a:r>
              <a:rPr spc="-140"/>
              <a:t>Refugee</a:t>
            </a:r>
            <a:r>
              <a:rPr spc="-130"/>
              <a:t> </a:t>
            </a:r>
            <a:r>
              <a:rPr spc="-110"/>
              <a:t>Relief</a:t>
            </a:r>
          </a:p>
          <a:p>
            <a:pPr marL="701675" indent="-689610">
              <a:buSzPct val="100000"/>
              <a:buFont typeface="Arial"/>
              <a:buChar char="•"/>
              <a:tabLst>
                <a:tab pos="711200" algn="l"/>
                <a:tab pos="711200" algn="l"/>
              </a:tabLst>
              <a:defRPr b="1" spc="-240" sz="4800">
                <a:solidFill>
                  <a:srgbClr val="333333"/>
                </a:solidFill>
                <a:latin typeface="Arial"/>
                <a:ea typeface="Arial"/>
                <a:cs typeface="Arial"/>
                <a:sym typeface="Arial"/>
              </a:defRPr>
            </a:pPr>
            <a:r>
              <a:t>S</a:t>
            </a:r>
            <a:r>
              <a:rPr spc="-100"/>
              <a:t>il</a:t>
            </a:r>
            <a:r>
              <a:t>v</a:t>
            </a:r>
            <a:r>
              <a:rPr spc="-120"/>
              <a:t>e</a:t>
            </a:r>
            <a:r>
              <a:rPr spc="-80"/>
              <a:t>r</a:t>
            </a:r>
            <a:r>
              <a:rPr spc="-130"/>
              <a:t> </a:t>
            </a:r>
            <a:r>
              <a:rPr spc="-330"/>
              <a:t>R</a:t>
            </a:r>
            <a:r>
              <a:rPr spc="-310"/>
              <a:t>o</a:t>
            </a:r>
            <a:r>
              <a:t>s</a:t>
            </a:r>
            <a:r>
              <a:rPr spc="-80"/>
              <a:t>e</a:t>
            </a:r>
          </a:p>
          <a:p>
            <a:pPr marL="701675" indent="-689610">
              <a:buSzPct val="100000"/>
              <a:buFont typeface="Arial"/>
              <a:buChar char="•"/>
              <a:tabLst>
                <a:tab pos="711200" algn="l"/>
                <a:tab pos="711200" algn="l"/>
              </a:tabLst>
              <a:defRPr b="1" spc="-80" sz="4800">
                <a:solidFill>
                  <a:srgbClr val="333333"/>
                </a:solidFill>
                <a:latin typeface="Arial"/>
                <a:ea typeface="Arial"/>
                <a:cs typeface="Arial"/>
                <a:sym typeface="Arial"/>
              </a:defRPr>
            </a:pPr>
            <a:r>
              <a:t>Mass</a:t>
            </a:r>
            <a:r>
              <a:rPr spc="-180"/>
              <a:t> </a:t>
            </a:r>
            <a:r>
              <a:t>for</a:t>
            </a:r>
            <a:r>
              <a:rPr spc="-150"/>
              <a:t> People</a:t>
            </a:r>
            <a:r>
              <a:t> </a:t>
            </a:r>
            <a:r>
              <a:rPr spc="-140"/>
              <a:t>with</a:t>
            </a:r>
            <a:r>
              <a:rPr spc="-110"/>
              <a:t> </a:t>
            </a:r>
            <a:r>
              <a:rPr spc="-150"/>
              <a:t>Special</a:t>
            </a:r>
            <a:r>
              <a:rPr spc="-140"/>
              <a:t> Needs</a:t>
            </a:r>
          </a:p>
          <a:p>
            <a:pPr marL="701675" indent="-689610">
              <a:buSzPct val="100000"/>
              <a:buFont typeface="Arial"/>
              <a:buChar char="•"/>
              <a:tabLst>
                <a:tab pos="711200" algn="l"/>
                <a:tab pos="711200" algn="l"/>
              </a:tabLst>
              <a:defRPr b="1" spc="-180" sz="4800">
                <a:solidFill>
                  <a:srgbClr val="333333"/>
                </a:solidFill>
                <a:latin typeface="Arial"/>
                <a:ea typeface="Arial"/>
                <a:cs typeface="Arial"/>
                <a:sym typeface="Arial"/>
              </a:defRPr>
            </a:pPr>
            <a:r>
              <a:t>Pregnancy</a:t>
            </a:r>
            <a:r>
              <a:rPr spc="-130"/>
              <a:t> </a:t>
            </a:r>
            <a:r>
              <a:rPr spc="-150"/>
              <a:t>Center</a:t>
            </a:r>
            <a:r>
              <a:rPr spc="-100"/>
              <a:t> </a:t>
            </a:r>
            <a:r>
              <a:rPr spc="-190"/>
              <a:t>Support</a:t>
            </a:r>
          </a:p>
          <a:p>
            <a:pPr marL="701675" indent="-689610">
              <a:buSzPct val="100000"/>
              <a:buFont typeface="Arial"/>
              <a:buChar char="•"/>
              <a:tabLst>
                <a:tab pos="711200" algn="l"/>
                <a:tab pos="711200" algn="l"/>
              </a:tabLst>
              <a:defRPr b="1" spc="-70" sz="4800">
                <a:solidFill>
                  <a:srgbClr val="333333"/>
                </a:solidFill>
                <a:latin typeface="Arial"/>
                <a:ea typeface="Arial"/>
                <a:cs typeface="Arial"/>
                <a:sym typeface="Arial"/>
              </a:defRPr>
            </a:pPr>
            <a:r>
              <a:t>N</a:t>
            </a:r>
            <a:r>
              <a:rPr spc="-260"/>
              <a:t>o</a:t>
            </a:r>
            <a:r>
              <a:rPr spc="-228"/>
              <a:t>v</a:t>
            </a:r>
            <a:r>
              <a:rPr spc="-160"/>
              <a:t>en</a:t>
            </a:r>
            <a:r>
              <a:rPr spc="-140"/>
              <a:t>a</a:t>
            </a:r>
            <a:r>
              <a:rPr spc="-170"/>
              <a:t> </a:t>
            </a:r>
            <a:r>
              <a:rPr spc="-80"/>
              <a:t>for</a:t>
            </a:r>
            <a:r>
              <a:rPr spc="-140"/>
              <a:t> </a:t>
            </a:r>
            <a:r>
              <a:rPr spc="-280"/>
              <a:t>L</a:t>
            </a:r>
            <a:r>
              <a:rPr spc="-150"/>
              <a:t>i</a:t>
            </a:r>
            <a:r>
              <a:rPr spc="20"/>
              <a:t>fe</a:t>
            </a:r>
          </a:p>
          <a:p>
            <a:pPr marL="701675" indent="-689610">
              <a:buSzPct val="100000"/>
              <a:buFont typeface="Arial"/>
              <a:buChar char="•"/>
              <a:tabLst>
                <a:tab pos="711200" algn="l"/>
                <a:tab pos="711200" algn="l"/>
              </a:tabLst>
              <a:defRPr b="1" spc="-280" sz="4800">
                <a:solidFill>
                  <a:srgbClr val="333333"/>
                </a:solidFill>
                <a:latin typeface="Arial"/>
                <a:ea typeface="Arial"/>
                <a:cs typeface="Arial"/>
                <a:sym typeface="Arial"/>
              </a:defRPr>
            </a:pPr>
            <a:r>
              <a:t>U</a:t>
            </a:r>
            <a:r>
              <a:rPr spc="-140"/>
              <a:t>l</a:t>
            </a:r>
            <a:r>
              <a:rPr spc="-50"/>
              <a:t>t</a:t>
            </a:r>
            <a:r>
              <a:rPr spc="-40"/>
              <a:t>r</a:t>
            </a:r>
            <a:r>
              <a:rPr spc="-90"/>
              <a:t>a</a:t>
            </a:r>
            <a:r>
              <a:rPr spc="-240"/>
              <a:t>s</a:t>
            </a:r>
            <a:r>
              <a:rPr spc="-250"/>
              <a:t>oun</a:t>
            </a:r>
            <a:r>
              <a:rPr spc="-240"/>
              <a:t>d</a:t>
            </a:r>
            <a:r>
              <a:rPr spc="-120"/>
              <a:t> </a:t>
            </a:r>
            <a:r>
              <a:rPr spc="-70"/>
              <a:t>I</a:t>
            </a:r>
            <a:r>
              <a:rPr spc="-150"/>
              <a:t>n</a:t>
            </a:r>
            <a:r>
              <a:rPr spc="-100"/>
              <a:t>i</a:t>
            </a:r>
            <a:r>
              <a:rPr spc="-30"/>
              <a:t>t</a:t>
            </a:r>
            <a:r>
              <a:rPr spc="-50"/>
              <a:t>i</a:t>
            </a:r>
            <a:r>
              <a:rPr spc="-90"/>
              <a:t>a</a:t>
            </a:r>
            <a:r>
              <a:rPr spc="-30"/>
              <a:t>t</a:t>
            </a:r>
            <a:r>
              <a:rPr spc="-50"/>
              <a:t>i</a:t>
            </a:r>
            <a:r>
              <a:rPr spc="-240"/>
              <a:t>v</a:t>
            </a:r>
            <a:r>
              <a:rPr spc="-80"/>
              <a:t>e</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600"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601"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602" name="object 3"/>
          <p:cNvSpPr txBox="1"/>
          <p:nvPr>
            <p:ph type="title"/>
          </p:nvPr>
        </p:nvSpPr>
        <p:spPr>
          <a:xfrm>
            <a:off x="10542521" y="1544217"/>
            <a:ext cx="3304541" cy="2494281"/>
          </a:xfrm>
          <a:prstGeom prst="rect">
            <a:avLst/>
          </a:prstGeom>
        </p:spPr>
        <p:txBody>
          <a:bodyPr/>
          <a:lstStyle/>
          <a:p>
            <a:pPr marL="506730" marR="10160" indent="-494665">
              <a:spcBef>
                <a:spcPts val="200"/>
              </a:spcBef>
              <a:defRPr spc="-1000">
                <a:effectLst/>
              </a:defRPr>
            </a:pPr>
            <a:r>
              <a:t>P</a:t>
            </a:r>
            <a:r>
              <a:rPr spc="-600"/>
              <a:t>ro</a:t>
            </a:r>
            <a:r>
              <a:rPr spc="-400"/>
              <a:t>-</a:t>
            </a:r>
            <a:r>
              <a:rPr spc="-800"/>
              <a:t>Lif</a:t>
            </a:r>
            <a:r>
              <a:rPr spc="-400"/>
              <a:t>e  </a:t>
            </a:r>
            <a:r>
              <a:rPr spc="-1200">
                <a:solidFill>
                  <a:srgbClr val="0000FF"/>
                </a:solidFill>
              </a:rPr>
              <a:t>ASAP</a:t>
            </a:r>
          </a:p>
        </p:txBody>
      </p:sp>
      <p:sp>
        <p:nvSpPr>
          <p:cNvPr id="603" name="object 4"/>
          <p:cNvSpPr txBox="1"/>
          <p:nvPr/>
        </p:nvSpPr>
        <p:spPr>
          <a:xfrm>
            <a:off x="4196687" y="4758690"/>
            <a:ext cx="15916912" cy="70031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160020" indent="12700">
              <a:spcBef>
                <a:spcPts val="200"/>
              </a:spcBef>
              <a:defRPr sz="4800">
                <a:solidFill>
                  <a:srgbClr val="333333"/>
                </a:solidFill>
                <a:latin typeface="Arial"/>
                <a:ea typeface="Arial"/>
                <a:cs typeface="Arial"/>
                <a:sym typeface="Arial"/>
              </a:defRPr>
            </a:pPr>
            <a:r>
              <a:t>Aid </a:t>
            </a:r>
            <a:r>
              <a:rPr spc="-30"/>
              <a:t>and </a:t>
            </a:r>
            <a:r>
              <a:rPr spc="-10"/>
              <a:t>Support </a:t>
            </a:r>
            <a:r>
              <a:rPr spc="70"/>
              <a:t>After </a:t>
            </a:r>
            <a:r>
              <a:rPr spc="-50"/>
              <a:t>Pregnancy </a:t>
            </a:r>
            <a:r>
              <a:rPr spc="-150"/>
              <a:t>(ASAP), </a:t>
            </a:r>
            <a:r>
              <a:rPr spc="-60"/>
              <a:t>a </a:t>
            </a:r>
            <a:r>
              <a:rPr spc="-10"/>
              <a:t>new </a:t>
            </a:r>
            <a:r>
              <a:rPr spc="40"/>
              <a:t>initiative </a:t>
            </a:r>
            <a:r>
              <a:rPr spc="50"/>
              <a:t> </a:t>
            </a:r>
            <a:r>
              <a:rPr spc="160"/>
              <a:t>from </a:t>
            </a:r>
            <a:r>
              <a:rPr spc="-60"/>
              <a:t>Supreme. </a:t>
            </a:r>
            <a:r>
              <a:rPr spc="20"/>
              <a:t>Knights </a:t>
            </a:r>
            <a:r>
              <a:rPr spc="190"/>
              <a:t>of </a:t>
            </a:r>
            <a:r>
              <a:t>Columbus </a:t>
            </a:r>
            <a:r>
              <a:rPr spc="-10"/>
              <a:t>Councils </a:t>
            </a:r>
            <a:r>
              <a:rPr spc="60"/>
              <a:t>work </a:t>
            </a:r>
            <a:r>
              <a:rPr spc="150"/>
              <a:t>to </a:t>
            </a:r>
            <a:r>
              <a:rPr spc="160"/>
              <a:t> </a:t>
            </a:r>
            <a:r>
              <a:rPr spc="50"/>
              <a:t>support </a:t>
            </a:r>
            <a:r>
              <a:t>pregnant </a:t>
            </a:r>
            <a:r>
              <a:rPr spc="-30"/>
              <a:t>women, </a:t>
            </a:r>
            <a:r>
              <a:rPr spc="10"/>
              <a:t>mothers, </a:t>
            </a:r>
            <a:r>
              <a:rPr spc="-30"/>
              <a:t>and </a:t>
            </a:r>
            <a:r>
              <a:rPr spc="30"/>
              <a:t>their </a:t>
            </a:r>
            <a:r>
              <a:rPr spc="-10"/>
              <a:t>babies </a:t>
            </a:r>
            <a:r>
              <a:rPr spc="-60"/>
              <a:t>by </a:t>
            </a:r>
            <a:r>
              <a:rPr spc="-50"/>
              <a:t> </a:t>
            </a:r>
            <a:r>
              <a:rPr spc="-10"/>
              <a:t>serving</a:t>
            </a:r>
            <a:r>
              <a:rPr spc="-130"/>
              <a:t> </a:t>
            </a:r>
            <a:r>
              <a:rPr spc="-30"/>
              <a:t>pregnancy</a:t>
            </a:r>
            <a:r>
              <a:rPr spc="-60"/>
              <a:t> </a:t>
            </a:r>
            <a:r>
              <a:t>resource</a:t>
            </a:r>
            <a:r>
              <a:rPr spc="-110"/>
              <a:t> </a:t>
            </a:r>
            <a:r>
              <a:rPr spc="10"/>
              <a:t>centers</a:t>
            </a:r>
            <a:r>
              <a:rPr spc="-120"/>
              <a:t> </a:t>
            </a:r>
            <a:r>
              <a:rPr spc="-30"/>
              <a:t>and</a:t>
            </a:r>
            <a:r>
              <a:rPr spc="-130"/>
              <a:t> </a:t>
            </a:r>
            <a:r>
              <a:rPr spc="50"/>
              <a:t>maternity</a:t>
            </a:r>
            <a:r>
              <a:rPr spc="-150"/>
              <a:t> </a:t>
            </a:r>
            <a:r>
              <a:rPr spc="20"/>
              <a:t>homes.</a:t>
            </a:r>
          </a:p>
          <a:p>
            <a:pPr>
              <a:defRPr sz="5000">
                <a:latin typeface="Arial"/>
                <a:ea typeface="Arial"/>
                <a:cs typeface="Arial"/>
                <a:sym typeface="Arial"/>
              </a:defRPr>
            </a:pPr>
          </a:p>
          <a:p>
            <a:pPr marR="10160" indent="12700">
              <a:defRPr spc="-10" sz="4800">
                <a:solidFill>
                  <a:srgbClr val="333333"/>
                </a:solidFill>
                <a:latin typeface="Arial"/>
                <a:ea typeface="Arial"/>
                <a:cs typeface="Arial"/>
                <a:sym typeface="Arial"/>
              </a:defRPr>
            </a:pPr>
            <a:r>
              <a:t>Through </a:t>
            </a:r>
            <a:r>
              <a:rPr spc="-228"/>
              <a:t>ASAP, </a:t>
            </a:r>
            <a:r>
              <a:rPr spc="140"/>
              <a:t>for </a:t>
            </a:r>
            <a:r>
              <a:rPr spc="-100"/>
              <a:t>every </a:t>
            </a:r>
            <a:r>
              <a:rPr spc="20"/>
              <a:t>$500 </a:t>
            </a:r>
            <a:r>
              <a:rPr spc="-60"/>
              <a:t>a </a:t>
            </a:r>
            <a:r>
              <a:rPr spc="50"/>
              <a:t>council </a:t>
            </a:r>
            <a:r>
              <a:rPr spc="40"/>
              <a:t>or </a:t>
            </a:r>
            <a:r>
              <a:rPr spc="10"/>
              <a:t>assembly </a:t>
            </a:r>
            <a:r>
              <a:rPr spc="20"/>
              <a:t> </a:t>
            </a:r>
            <a:r>
              <a:rPr spc="10"/>
              <a:t>donates </a:t>
            </a:r>
            <a:r>
              <a:rPr spc="150"/>
              <a:t>to </a:t>
            </a:r>
            <a:r>
              <a:rPr spc="-60"/>
              <a:t>a </a:t>
            </a:r>
            <a:r>
              <a:rPr spc="30"/>
              <a:t>qualifying </a:t>
            </a:r>
            <a:r>
              <a:rPr spc="50"/>
              <a:t>non-profit </a:t>
            </a:r>
            <a:r>
              <a:rPr spc="-30"/>
              <a:t>pregnancy </a:t>
            </a:r>
            <a:r>
              <a:rPr spc="0"/>
              <a:t>resource </a:t>
            </a:r>
            <a:r>
              <a:rPr spc="10"/>
              <a:t> </a:t>
            </a:r>
            <a:r>
              <a:rPr spc="0"/>
              <a:t>center</a:t>
            </a:r>
            <a:r>
              <a:rPr spc="-80"/>
              <a:t> </a:t>
            </a:r>
            <a:r>
              <a:rPr spc="40"/>
              <a:t>or</a:t>
            </a:r>
            <a:r>
              <a:rPr spc="-150"/>
              <a:t> </a:t>
            </a:r>
            <a:r>
              <a:rPr spc="40"/>
              <a:t>maternity</a:t>
            </a:r>
            <a:r>
              <a:rPr spc="-170"/>
              <a:t> </a:t>
            </a:r>
            <a:r>
              <a:rPr spc="-50"/>
              <a:t>home,</a:t>
            </a:r>
            <a:r>
              <a:rPr spc="-130"/>
              <a:t> </a:t>
            </a:r>
            <a:r>
              <a:rPr spc="30"/>
              <a:t>the</a:t>
            </a:r>
            <a:r>
              <a:rPr spc="-130"/>
              <a:t> </a:t>
            </a:r>
            <a:r>
              <a:rPr spc="-60"/>
              <a:t>Supreme</a:t>
            </a:r>
            <a:r>
              <a:rPr spc="-90"/>
              <a:t> </a:t>
            </a:r>
            <a:r>
              <a:t>Council</a:t>
            </a:r>
            <a:r>
              <a:rPr spc="-60"/>
              <a:t> </a:t>
            </a:r>
            <a:r>
              <a:rPr spc="90"/>
              <a:t>will</a:t>
            </a:r>
            <a:r>
              <a:rPr spc="-60"/>
              <a:t> </a:t>
            </a:r>
            <a:r>
              <a:rPr spc="10"/>
              <a:t>issue</a:t>
            </a:r>
            <a:r>
              <a:rPr spc="-190"/>
              <a:t> </a:t>
            </a:r>
            <a:r>
              <a:rPr spc="-60"/>
              <a:t>a</a:t>
            </a:r>
          </a:p>
          <a:p>
            <a:pPr marR="321309" indent="12700">
              <a:defRPr spc="20" sz="4800">
                <a:solidFill>
                  <a:srgbClr val="333333"/>
                </a:solidFill>
                <a:latin typeface="Arial"/>
                <a:ea typeface="Arial"/>
                <a:cs typeface="Arial"/>
                <a:sym typeface="Arial"/>
              </a:defRPr>
            </a:pPr>
            <a:r>
              <a:t>$100</a:t>
            </a:r>
            <a:r>
              <a:rPr spc="-100"/>
              <a:t> </a:t>
            </a:r>
            <a:r>
              <a:rPr spc="30"/>
              <a:t>grant</a:t>
            </a:r>
            <a:r>
              <a:rPr spc="-130"/>
              <a:t> </a:t>
            </a:r>
            <a:r>
              <a:rPr spc="150"/>
              <a:t>to</a:t>
            </a:r>
            <a:r>
              <a:rPr spc="-140"/>
              <a:t> </a:t>
            </a:r>
            <a:r>
              <a:rPr spc="30"/>
              <a:t>the</a:t>
            </a:r>
            <a:r>
              <a:rPr spc="-90"/>
              <a:t> </a:t>
            </a:r>
            <a:r>
              <a:t>same</a:t>
            </a:r>
            <a:r>
              <a:rPr spc="-160"/>
              <a:t> </a:t>
            </a:r>
            <a:r>
              <a:rPr spc="30"/>
              <a:t>qualifying</a:t>
            </a:r>
            <a:r>
              <a:rPr spc="-60"/>
              <a:t> </a:t>
            </a:r>
            <a:r>
              <a:rPr spc="10"/>
              <a:t>organization.</a:t>
            </a:r>
            <a:r>
              <a:rPr spc="-70"/>
              <a:t> </a:t>
            </a:r>
            <a:r>
              <a:rPr spc="10"/>
              <a:t>This</a:t>
            </a:r>
            <a:r>
              <a:rPr spc="-70"/>
              <a:t> </a:t>
            </a:r>
            <a:r>
              <a:rPr spc="70"/>
              <a:t>is</a:t>
            </a:r>
            <a:r>
              <a:rPr spc="-120"/>
              <a:t> </a:t>
            </a:r>
            <a:r>
              <a:rPr spc="-10"/>
              <a:t>up </a:t>
            </a:r>
            <a:r>
              <a:rPr spc="-1300"/>
              <a:t> </a:t>
            </a:r>
            <a:r>
              <a:rPr spc="150"/>
              <a:t>to</a:t>
            </a:r>
            <a:r>
              <a:rPr spc="-160"/>
              <a:t> </a:t>
            </a:r>
            <a:r>
              <a:rPr spc="0"/>
              <a:t>$2000.</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606"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607"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608" name="object 3"/>
          <p:cNvSpPr txBox="1"/>
          <p:nvPr>
            <p:ph type="title"/>
          </p:nvPr>
        </p:nvSpPr>
        <p:spPr>
          <a:xfrm>
            <a:off x="9603740" y="1544217"/>
            <a:ext cx="5177791" cy="2494281"/>
          </a:xfrm>
          <a:prstGeom prst="rect">
            <a:avLst/>
          </a:prstGeom>
        </p:spPr>
        <p:txBody>
          <a:bodyPr/>
          <a:lstStyle/>
          <a:p>
            <a:pPr marR="10160" indent="951230">
              <a:spcBef>
                <a:spcPts val="200"/>
              </a:spcBef>
              <a:defRPr spc="-600">
                <a:effectLst/>
              </a:defRPr>
            </a:pPr>
            <a:r>
              <a:t>Pro-Life  </a:t>
            </a:r>
            <a:r>
              <a:rPr spc="-1000">
                <a:solidFill>
                  <a:srgbClr val="0000FF"/>
                </a:solidFill>
              </a:rPr>
              <a:t>Loca</a:t>
            </a:r>
            <a:r>
              <a:rPr spc="-400">
                <a:solidFill>
                  <a:srgbClr val="0000FF"/>
                </a:solidFill>
              </a:rPr>
              <a:t>l</a:t>
            </a:r>
            <a:r>
              <a:rPr>
                <a:solidFill>
                  <a:srgbClr val="0000FF"/>
                </a:solidFill>
              </a:rPr>
              <a:t> </a:t>
            </a:r>
            <a:r>
              <a:rPr spc="-1800">
                <a:solidFill>
                  <a:srgbClr val="0000FF"/>
                </a:solidFill>
              </a:rPr>
              <a:t>E</a:t>
            </a:r>
            <a:r>
              <a:rPr spc="-800">
                <a:solidFill>
                  <a:srgbClr val="0000FF"/>
                </a:solidFill>
              </a:rPr>
              <a:t>v</a:t>
            </a:r>
            <a:r>
              <a:rPr>
                <a:solidFill>
                  <a:srgbClr val="0000FF"/>
                </a:solidFill>
              </a:rPr>
              <a:t>e</a:t>
            </a:r>
            <a:r>
              <a:rPr spc="-800">
                <a:solidFill>
                  <a:srgbClr val="0000FF"/>
                </a:solidFill>
              </a:rPr>
              <a:t>n</a:t>
            </a:r>
            <a:r>
              <a:rPr spc="0">
                <a:solidFill>
                  <a:srgbClr val="0000FF"/>
                </a:solidFill>
              </a:rPr>
              <a:t>t</a:t>
            </a:r>
            <a:r>
              <a:rPr spc="-1400">
                <a:solidFill>
                  <a:srgbClr val="0000FF"/>
                </a:solidFill>
              </a:rPr>
              <a:t>s</a:t>
            </a:r>
          </a:p>
        </p:txBody>
      </p:sp>
      <p:sp>
        <p:nvSpPr>
          <p:cNvPr id="609" name="object 4"/>
          <p:cNvSpPr txBox="1"/>
          <p:nvPr/>
        </p:nvSpPr>
        <p:spPr>
          <a:xfrm>
            <a:off x="4196688" y="4758690"/>
            <a:ext cx="15972788" cy="41710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701675" marR="1398269" indent="-689610">
              <a:spcBef>
                <a:spcPts val="200"/>
              </a:spcBef>
              <a:buSzPct val="100000"/>
              <a:buFont typeface="Arial"/>
              <a:buChar char="•"/>
              <a:tabLst>
                <a:tab pos="711200" algn="l"/>
                <a:tab pos="711200" algn="l"/>
              </a:tabLst>
              <a:defRPr b="1" spc="-80" sz="4800">
                <a:solidFill>
                  <a:srgbClr val="333333"/>
                </a:solidFill>
                <a:latin typeface="Arial"/>
                <a:ea typeface="Arial"/>
                <a:cs typeface="Arial"/>
                <a:sym typeface="Arial"/>
              </a:defRPr>
            </a:pPr>
            <a:r>
              <a:t>Pro-Life</a:t>
            </a:r>
            <a:r>
              <a:rPr spc="-50"/>
              <a:t> </a:t>
            </a:r>
            <a:r>
              <a:t>Mass</a:t>
            </a:r>
            <a:r>
              <a:rPr spc="-160"/>
              <a:t> </a:t>
            </a:r>
            <a:r>
              <a:rPr spc="-140"/>
              <a:t>with</a:t>
            </a:r>
            <a:r>
              <a:rPr spc="-90"/>
              <a:t> </a:t>
            </a:r>
            <a:r>
              <a:rPr spc="-110"/>
              <a:t>the</a:t>
            </a:r>
            <a:r>
              <a:rPr spc="-140"/>
              <a:t> </a:t>
            </a:r>
            <a:r>
              <a:rPr spc="-250"/>
              <a:t>Bishop</a:t>
            </a:r>
            <a:r>
              <a:rPr spc="-60"/>
              <a:t> </a:t>
            </a:r>
            <a:r>
              <a:rPr spc="-160"/>
              <a:t>(Both</a:t>
            </a:r>
            <a:r>
              <a:rPr spc="-90"/>
              <a:t> </a:t>
            </a:r>
            <a:r>
              <a:rPr spc="-70"/>
              <a:t>of</a:t>
            </a:r>
            <a:r>
              <a:rPr spc="-130"/>
              <a:t> </a:t>
            </a:r>
            <a:r>
              <a:rPr spc="-70"/>
              <a:t>them)</a:t>
            </a:r>
            <a:r>
              <a:rPr spc="-120"/>
              <a:t> </a:t>
            </a:r>
            <a:r>
              <a:rPr spc="350"/>
              <a:t>– </a:t>
            </a:r>
            <a:r>
              <a:rPr spc="360"/>
              <a:t> </a:t>
            </a:r>
            <a:r>
              <a:rPr spc="-150"/>
              <a:t>Monday </a:t>
            </a:r>
            <a:r>
              <a:rPr spc="-200"/>
              <a:t>August</a:t>
            </a:r>
            <a:r>
              <a:rPr spc="-20"/>
              <a:t> 22,</a:t>
            </a:r>
            <a:r>
              <a:rPr spc="-110"/>
              <a:t> </a:t>
            </a:r>
            <a:r>
              <a:rPr spc="60"/>
              <a:t>2022</a:t>
            </a:r>
            <a:r>
              <a:rPr spc="-40"/>
              <a:t> </a:t>
            </a:r>
            <a:r>
              <a:rPr spc="350"/>
              <a:t>–</a:t>
            </a:r>
            <a:r>
              <a:rPr spc="-130"/>
              <a:t> </a:t>
            </a:r>
            <a:r>
              <a:rPr spc="-150"/>
              <a:t>Cathedral</a:t>
            </a:r>
            <a:r>
              <a:rPr spc="-100"/>
              <a:t> </a:t>
            </a:r>
            <a:r>
              <a:rPr spc="-209"/>
              <a:t>Guadalupe</a:t>
            </a:r>
            <a:r>
              <a:rPr spc="-20"/>
              <a:t> </a:t>
            </a:r>
            <a:r>
              <a:rPr spc="350"/>
              <a:t>– </a:t>
            </a:r>
            <a:r>
              <a:rPr spc="-1300"/>
              <a:t> </a:t>
            </a:r>
            <a:r>
              <a:rPr spc="0"/>
              <a:t>7:00PM</a:t>
            </a:r>
          </a:p>
          <a:p>
            <a:pPr marL="701675" marR="10160" indent="-689610">
              <a:buSzPct val="100000"/>
              <a:buChar char="•"/>
              <a:tabLst>
                <a:tab pos="711200" algn="l"/>
                <a:tab pos="711200" algn="l"/>
              </a:tabLst>
              <a:defRPr spc="-40" sz="4800">
                <a:solidFill>
                  <a:srgbClr val="333333"/>
                </a:solidFill>
                <a:latin typeface="Arial"/>
                <a:ea typeface="Arial"/>
                <a:cs typeface="Arial"/>
                <a:sym typeface="Arial"/>
              </a:defRPr>
            </a:pPr>
            <a:r>
              <a:t>Texans </a:t>
            </a:r>
            <a:r>
              <a:rPr spc="140"/>
              <a:t>for </a:t>
            </a:r>
            <a:r>
              <a:rPr spc="50"/>
              <a:t>Life </a:t>
            </a:r>
            <a:r>
              <a:rPr spc="10"/>
              <a:t>Coalition </a:t>
            </a:r>
            <a:r>
              <a:t>Annual </a:t>
            </a:r>
            <a:r>
              <a:rPr spc="-70"/>
              <a:t>Dinner </a:t>
            </a:r>
            <a:r>
              <a:rPr spc="480"/>
              <a:t>– </a:t>
            </a:r>
            <a:r>
              <a:rPr spc="-60"/>
              <a:t>Saturday </a:t>
            </a:r>
            <a:r>
              <a:rPr spc="-50"/>
              <a:t> </a:t>
            </a:r>
            <a:r>
              <a:rPr spc="-30"/>
              <a:t>September</a:t>
            </a:r>
            <a:r>
              <a:rPr spc="-140"/>
              <a:t> </a:t>
            </a:r>
            <a:r>
              <a:rPr spc="-120"/>
              <a:t>17,</a:t>
            </a:r>
            <a:r>
              <a:rPr spc="-80"/>
              <a:t> </a:t>
            </a:r>
            <a:r>
              <a:rPr spc="20"/>
              <a:t>2022</a:t>
            </a:r>
            <a:r>
              <a:rPr spc="-90"/>
              <a:t> </a:t>
            </a:r>
            <a:r>
              <a:rPr spc="480"/>
              <a:t>–</a:t>
            </a:r>
            <a:r>
              <a:rPr spc="-160"/>
              <a:t> </a:t>
            </a:r>
            <a:r>
              <a:rPr spc="-10"/>
              <a:t>Westin</a:t>
            </a:r>
            <a:r>
              <a:rPr spc="-150"/>
              <a:t> </a:t>
            </a:r>
            <a:r>
              <a:rPr spc="-290"/>
              <a:t>DFW</a:t>
            </a:r>
            <a:r>
              <a:rPr spc="-180"/>
              <a:t> </a:t>
            </a:r>
            <a:r>
              <a:rPr spc="30"/>
              <a:t>Hotel</a:t>
            </a:r>
            <a:r>
              <a:rPr spc="-20"/>
              <a:t> </a:t>
            </a:r>
            <a:r>
              <a:rPr spc="480"/>
              <a:t>–</a:t>
            </a:r>
            <a:r>
              <a:rPr spc="-160"/>
              <a:t> </a:t>
            </a:r>
            <a:r>
              <a:rPr spc="-70"/>
              <a:t>Dinner</a:t>
            </a:r>
            <a:r>
              <a:rPr spc="-90"/>
              <a:t> </a:t>
            </a:r>
            <a:r>
              <a:rPr spc="90"/>
              <a:t>starts </a:t>
            </a:r>
            <a:r>
              <a:rPr spc="-1300"/>
              <a:t> </a:t>
            </a:r>
            <a:r>
              <a:rPr spc="70"/>
              <a:t>at</a:t>
            </a:r>
            <a:r>
              <a:rPr spc="-140"/>
              <a:t> </a:t>
            </a:r>
            <a:r>
              <a:rPr spc="10"/>
              <a:t>7PM</a:t>
            </a:r>
            <a:r>
              <a:rPr spc="-90"/>
              <a:t> </a:t>
            </a:r>
            <a:r>
              <a:rPr b="1" spc="350"/>
              <a:t>–</a:t>
            </a:r>
            <a:r>
              <a:rPr b="1" spc="-140"/>
              <a:t> </a:t>
            </a:r>
            <a:r>
              <a:rPr b="1" spc="-110" u="sng">
                <a:solidFill>
                  <a:srgbClr val="0000FF"/>
                </a:solidFill>
                <a:uFill>
                  <a:solidFill>
                    <a:srgbClr val="0000FF"/>
                  </a:solidFill>
                </a:uFill>
                <a:hlinkClick r:id="rId2" invalidUrl="" action="" tgtFrame="" tooltip="" history="1" highlightClick="0" endSnd="0"/>
              </a:rPr>
              <a:t>www.texlife.org</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612"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613"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614" name="object 3"/>
          <p:cNvSpPr txBox="1"/>
          <p:nvPr>
            <p:ph type="title"/>
          </p:nvPr>
        </p:nvSpPr>
        <p:spPr>
          <a:xfrm>
            <a:off x="9603740" y="1544217"/>
            <a:ext cx="5176521" cy="2494281"/>
          </a:xfrm>
          <a:prstGeom prst="rect">
            <a:avLst/>
          </a:prstGeom>
        </p:spPr>
        <p:txBody>
          <a:bodyPr/>
          <a:lstStyle/>
          <a:p>
            <a:pPr marR="10160" indent="951230">
              <a:spcBef>
                <a:spcPts val="200"/>
              </a:spcBef>
              <a:defRPr spc="-600">
                <a:effectLst/>
              </a:defRPr>
            </a:pPr>
            <a:r>
              <a:t>Pro-Life  </a:t>
            </a:r>
            <a:r>
              <a:rPr spc="-1000">
                <a:solidFill>
                  <a:srgbClr val="0000FF"/>
                </a:solidFill>
              </a:rPr>
              <a:t>Loca</a:t>
            </a:r>
            <a:r>
              <a:rPr spc="-400">
                <a:solidFill>
                  <a:srgbClr val="0000FF"/>
                </a:solidFill>
              </a:rPr>
              <a:t>l</a:t>
            </a:r>
            <a:r>
              <a:rPr>
                <a:solidFill>
                  <a:srgbClr val="0000FF"/>
                </a:solidFill>
              </a:rPr>
              <a:t> </a:t>
            </a:r>
            <a:r>
              <a:rPr spc="-1800">
                <a:solidFill>
                  <a:srgbClr val="0000FF"/>
                </a:solidFill>
              </a:rPr>
              <a:t>E</a:t>
            </a:r>
            <a:r>
              <a:rPr spc="-800">
                <a:solidFill>
                  <a:srgbClr val="0000FF"/>
                </a:solidFill>
              </a:rPr>
              <a:t>v</a:t>
            </a:r>
            <a:r>
              <a:rPr>
                <a:solidFill>
                  <a:srgbClr val="0000FF"/>
                </a:solidFill>
              </a:rPr>
              <a:t>e</a:t>
            </a:r>
            <a:r>
              <a:rPr spc="-800">
                <a:solidFill>
                  <a:srgbClr val="0000FF"/>
                </a:solidFill>
              </a:rPr>
              <a:t>n</a:t>
            </a:r>
            <a:r>
              <a:rPr>
                <a:solidFill>
                  <a:srgbClr val="0000FF"/>
                </a:solidFill>
              </a:rPr>
              <a:t>ts</a:t>
            </a:r>
          </a:p>
        </p:txBody>
      </p:sp>
      <p:sp>
        <p:nvSpPr>
          <p:cNvPr id="615" name="object 4"/>
          <p:cNvSpPr txBox="1"/>
          <p:nvPr/>
        </p:nvSpPr>
        <p:spPr>
          <a:xfrm>
            <a:off x="4196688" y="4752594"/>
            <a:ext cx="15405101" cy="46536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991235" indent="-689610">
              <a:buSzPct val="100000"/>
              <a:buFont typeface="Arial"/>
              <a:buChar char="•"/>
              <a:tabLst>
                <a:tab pos="1270000" algn="l"/>
                <a:tab pos="1270000" algn="l"/>
              </a:tabLst>
              <a:defRPr b="1" spc="-130" sz="6400">
                <a:solidFill>
                  <a:srgbClr val="333333"/>
                </a:solidFill>
                <a:latin typeface="Arial"/>
                <a:ea typeface="Arial"/>
                <a:cs typeface="Arial"/>
                <a:sym typeface="Arial"/>
              </a:defRPr>
            </a:pPr>
            <a:r>
              <a:t>Hike</a:t>
            </a:r>
            <a:r>
              <a:rPr spc="-150"/>
              <a:t> </a:t>
            </a:r>
            <a:r>
              <a:rPr spc="-110"/>
              <a:t>for</a:t>
            </a:r>
            <a:r>
              <a:rPr spc="-140"/>
              <a:t> </a:t>
            </a:r>
            <a:r>
              <a:t>Life </a:t>
            </a:r>
            <a:r>
              <a:rPr spc="90"/>
              <a:t>2022</a:t>
            </a:r>
            <a:r>
              <a:rPr spc="-80"/>
              <a:t> </a:t>
            </a:r>
            <a:r>
              <a:rPr spc="458"/>
              <a:t>–</a:t>
            </a:r>
            <a:r>
              <a:rPr spc="-190"/>
              <a:t> Several</a:t>
            </a:r>
            <a:r>
              <a:t> </a:t>
            </a:r>
            <a:r>
              <a:rPr spc="-209"/>
              <a:t>Dates</a:t>
            </a:r>
            <a:r>
              <a:t> </a:t>
            </a:r>
            <a:r>
              <a:rPr spc="-280"/>
              <a:t>and</a:t>
            </a:r>
          </a:p>
          <a:p>
            <a:pPr indent="3277870">
              <a:defRPr b="1" spc="-240" sz="6400">
                <a:solidFill>
                  <a:srgbClr val="333333"/>
                </a:solidFill>
                <a:latin typeface="Arial"/>
                <a:ea typeface="Arial"/>
                <a:cs typeface="Arial"/>
                <a:sym typeface="Arial"/>
              </a:defRPr>
            </a:pPr>
            <a:r>
              <a:t>Locations</a:t>
            </a:r>
          </a:p>
          <a:p>
            <a:pPr marL="701675" indent="-689610">
              <a:buSzPct val="100000"/>
              <a:buChar char="•"/>
              <a:tabLst>
                <a:tab pos="711200" algn="l"/>
                <a:tab pos="711200" algn="l"/>
              </a:tabLst>
              <a:defRPr spc="-30" sz="4800">
                <a:solidFill>
                  <a:srgbClr val="333333"/>
                </a:solidFill>
                <a:latin typeface="Arial"/>
                <a:ea typeface="Arial"/>
                <a:cs typeface="Arial"/>
                <a:sym typeface="Arial"/>
              </a:defRPr>
            </a:pPr>
            <a:r>
              <a:t>McKinney</a:t>
            </a:r>
            <a:r>
              <a:rPr spc="-60"/>
              <a:t> </a:t>
            </a:r>
            <a:r>
              <a:rPr spc="480"/>
              <a:t>–</a:t>
            </a:r>
            <a:r>
              <a:rPr spc="-120"/>
              <a:t> </a:t>
            </a:r>
            <a:r>
              <a:rPr spc="-60"/>
              <a:t>Saturday</a:t>
            </a:r>
            <a:r>
              <a:rPr spc="-120"/>
              <a:t> </a:t>
            </a:r>
            <a:r>
              <a:rPr spc="-20"/>
              <a:t>October</a:t>
            </a:r>
            <a:r>
              <a:rPr spc="-90"/>
              <a:t> </a:t>
            </a:r>
            <a:r>
              <a:rPr spc="110"/>
              <a:t>1st</a:t>
            </a:r>
          </a:p>
          <a:p>
            <a:pPr marL="701675" indent="-689610">
              <a:buSzPct val="100000"/>
              <a:buChar char="•"/>
              <a:tabLst>
                <a:tab pos="711200" algn="l"/>
                <a:tab pos="711200" algn="l"/>
              </a:tabLst>
              <a:defRPr spc="-80" sz="4800">
                <a:solidFill>
                  <a:srgbClr val="333333"/>
                </a:solidFill>
                <a:latin typeface="Arial"/>
                <a:ea typeface="Arial"/>
                <a:cs typeface="Arial"/>
                <a:sym typeface="Arial"/>
              </a:defRPr>
            </a:pPr>
            <a:r>
              <a:t>Garland</a:t>
            </a:r>
            <a:r>
              <a:rPr spc="-120"/>
              <a:t> </a:t>
            </a:r>
            <a:r>
              <a:rPr spc="480"/>
              <a:t>–</a:t>
            </a:r>
            <a:r>
              <a:rPr spc="-120"/>
              <a:t> </a:t>
            </a:r>
            <a:r>
              <a:rPr spc="-60"/>
              <a:t>Saturday</a:t>
            </a:r>
            <a:r>
              <a:rPr spc="-110"/>
              <a:t> </a:t>
            </a:r>
            <a:r>
              <a:rPr spc="-20"/>
              <a:t>October</a:t>
            </a:r>
            <a:r>
              <a:rPr spc="-100"/>
              <a:t> </a:t>
            </a:r>
            <a:r>
              <a:rPr spc="60"/>
              <a:t>8th</a:t>
            </a:r>
          </a:p>
          <a:p>
            <a:pPr marL="701675" indent="-689610">
              <a:buSzPct val="100000"/>
              <a:buChar char="•"/>
              <a:tabLst>
                <a:tab pos="711200" algn="l"/>
                <a:tab pos="711200" algn="l"/>
              </a:tabLst>
              <a:defRPr spc="-50" sz="4800">
                <a:solidFill>
                  <a:srgbClr val="333333"/>
                </a:solidFill>
                <a:latin typeface="Arial"/>
                <a:ea typeface="Arial"/>
                <a:cs typeface="Arial"/>
                <a:sym typeface="Arial"/>
              </a:defRPr>
            </a:pPr>
            <a:r>
              <a:t>Dallas</a:t>
            </a:r>
            <a:r>
              <a:rPr spc="-150"/>
              <a:t> </a:t>
            </a:r>
            <a:r>
              <a:rPr spc="-70"/>
              <a:t>Flag</a:t>
            </a:r>
            <a:r>
              <a:rPr spc="-60"/>
              <a:t> </a:t>
            </a:r>
            <a:r>
              <a:rPr spc="-40"/>
              <a:t>Pole</a:t>
            </a:r>
            <a:r>
              <a:rPr spc="-100"/>
              <a:t> </a:t>
            </a:r>
            <a:r>
              <a:rPr spc="40"/>
              <a:t>Hill</a:t>
            </a:r>
            <a:r>
              <a:rPr spc="-70"/>
              <a:t> </a:t>
            </a:r>
            <a:r>
              <a:rPr spc="480"/>
              <a:t>–</a:t>
            </a:r>
            <a:r>
              <a:rPr spc="-120"/>
              <a:t> </a:t>
            </a:r>
            <a:r>
              <a:t>Saturday</a:t>
            </a:r>
            <a:r>
              <a:rPr spc="-110"/>
              <a:t> </a:t>
            </a:r>
            <a:r>
              <a:rPr spc="-20"/>
              <a:t>October</a:t>
            </a:r>
            <a:r>
              <a:rPr spc="-90"/>
              <a:t> </a:t>
            </a:r>
            <a:r>
              <a:rPr spc="60"/>
              <a:t>15th</a:t>
            </a:r>
          </a:p>
          <a:p>
            <a:pPr marL="701675" indent="-689610">
              <a:buSzPct val="100000"/>
              <a:buChar char="•"/>
              <a:tabLst>
                <a:tab pos="711200" algn="l"/>
                <a:tab pos="711200" algn="l"/>
              </a:tabLst>
              <a:defRPr spc="-40" sz="4800">
                <a:solidFill>
                  <a:srgbClr val="333333"/>
                </a:solidFill>
                <a:latin typeface="Arial"/>
                <a:ea typeface="Arial"/>
                <a:cs typeface="Arial"/>
                <a:sym typeface="Arial"/>
              </a:defRPr>
            </a:pPr>
            <a:r>
              <a:t>Dallas</a:t>
            </a:r>
            <a:r>
              <a:rPr spc="-140"/>
              <a:t> </a:t>
            </a:r>
            <a:r>
              <a:rPr spc="-20"/>
              <a:t>Bachman</a:t>
            </a:r>
            <a:r>
              <a:rPr spc="-70"/>
              <a:t> </a:t>
            </a:r>
            <a:r>
              <a:rPr spc="-60"/>
              <a:t>Lake</a:t>
            </a:r>
            <a:r>
              <a:rPr spc="-170"/>
              <a:t> </a:t>
            </a:r>
            <a:r>
              <a:rPr spc="480"/>
              <a:t>–</a:t>
            </a:r>
            <a:r>
              <a:rPr spc="-120"/>
              <a:t> </a:t>
            </a:r>
            <a:r>
              <a:rPr spc="-60"/>
              <a:t>Saturday</a:t>
            </a:r>
            <a:r>
              <a:rPr spc="-110"/>
              <a:t> </a:t>
            </a:r>
            <a:r>
              <a:rPr spc="-20"/>
              <a:t>October</a:t>
            </a:r>
            <a:r>
              <a:rPr spc="-90"/>
              <a:t> </a:t>
            </a:r>
            <a:r>
              <a:rPr spc="0"/>
              <a:t>22nd</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618"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619"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620" name="object 3"/>
          <p:cNvSpPr txBox="1"/>
          <p:nvPr>
            <p:ph type="title"/>
          </p:nvPr>
        </p:nvSpPr>
        <p:spPr>
          <a:xfrm>
            <a:off x="7871966" y="1544217"/>
            <a:ext cx="8646160" cy="1273811"/>
          </a:xfrm>
          <a:prstGeom prst="rect">
            <a:avLst/>
          </a:prstGeom>
        </p:spPr>
        <p:txBody>
          <a:bodyPr/>
          <a:lstStyle/>
          <a:p>
            <a:pPr indent="12700">
              <a:spcBef>
                <a:spcPts val="200"/>
              </a:spcBef>
              <a:defRPr spc="-1000">
                <a:effectLst/>
              </a:defRPr>
            </a:pPr>
            <a:r>
              <a:t>P</a:t>
            </a:r>
            <a:r>
              <a:rPr spc="-600"/>
              <a:t>ro</a:t>
            </a:r>
            <a:r>
              <a:rPr spc="-400"/>
              <a:t>-</a:t>
            </a:r>
            <a:r>
              <a:rPr spc="-800"/>
              <a:t>Lif</a:t>
            </a:r>
            <a:r>
              <a:rPr spc="-600"/>
              <a:t>e </a:t>
            </a:r>
            <a:r>
              <a:rPr>
                <a:solidFill>
                  <a:srgbClr val="0000FF"/>
                </a:solidFill>
              </a:rPr>
              <a:t>Loca</a:t>
            </a:r>
            <a:r>
              <a:rPr spc="-400">
                <a:solidFill>
                  <a:srgbClr val="0000FF"/>
                </a:solidFill>
              </a:rPr>
              <a:t>l</a:t>
            </a:r>
            <a:r>
              <a:rPr spc="-600">
                <a:solidFill>
                  <a:srgbClr val="0000FF"/>
                </a:solidFill>
              </a:rPr>
              <a:t> </a:t>
            </a:r>
            <a:r>
              <a:rPr spc="-1800">
                <a:solidFill>
                  <a:srgbClr val="0000FF"/>
                </a:solidFill>
              </a:rPr>
              <a:t>E</a:t>
            </a:r>
            <a:r>
              <a:rPr spc="-800">
                <a:solidFill>
                  <a:srgbClr val="0000FF"/>
                </a:solidFill>
              </a:rPr>
              <a:t>v</a:t>
            </a:r>
            <a:r>
              <a:rPr spc="-600">
                <a:solidFill>
                  <a:srgbClr val="0000FF"/>
                </a:solidFill>
              </a:rPr>
              <a:t>e</a:t>
            </a:r>
            <a:r>
              <a:rPr spc="-800">
                <a:solidFill>
                  <a:srgbClr val="0000FF"/>
                </a:solidFill>
              </a:rPr>
              <a:t>n</a:t>
            </a:r>
            <a:r>
              <a:rPr spc="-600">
                <a:solidFill>
                  <a:srgbClr val="0000FF"/>
                </a:solidFill>
              </a:rPr>
              <a:t>ts</a:t>
            </a:r>
          </a:p>
        </p:txBody>
      </p:sp>
      <p:sp>
        <p:nvSpPr>
          <p:cNvPr id="621" name="object 4"/>
          <p:cNvSpPr txBox="1"/>
          <p:nvPr/>
        </p:nvSpPr>
        <p:spPr>
          <a:xfrm>
            <a:off x="4425287" y="3159150"/>
            <a:ext cx="14460220" cy="84001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701675" indent="-689610">
              <a:spcBef>
                <a:spcPts val="200"/>
              </a:spcBef>
              <a:buSzPct val="100000"/>
              <a:buFont typeface="Arial"/>
              <a:buChar char="•"/>
              <a:tabLst>
                <a:tab pos="711200" algn="l"/>
                <a:tab pos="711200" algn="l"/>
              </a:tabLst>
              <a:defRPr b="1" spc="-90" sz="4800">
                <a:solidFill>
                  <a:srgbClr val="333333"/>
                </a:solidFill>
                <a:latin typeface="Arial"/>
                <a:ea typeface="Arial"/>
                <a:cs typeface="Arial"/>
                <a:sym typeface="Arial"/>
              </a:defRPr>
            </a:pPr>
            <a:r>
              <a:t>Here</a:t>
            </a:r>
            <a:r>
              <a:rPr spc="-140"/>
              <a:t> </a:t>
            </a:r>
            <a:r>
              <a:t>are</a:t>
            </a:r>
            <a:r>
              <a:rPr spc="-190"/>
              <a:t> </a:t>
            </a:r>
            <a:r>
              <a:rPr spc="-110"/>
              <a:t>the</a:t>
            </a:r>
            <a:r>
              <a:rPr spc="-150"/>
              <a:t> </a:t>
            </a:r>
            <a:r>
              <a:rPr spc="-170"/>
              <a:t>checks</a:t>
            </a:r>
            <a:r>
              <a:rPr spc="-70"/>
              <a:t> </a:t>
            </a:r>
            <a:r>
              <a:rPr spc="-160"/>
              <a:t>we</a:t>
            </a:r>
            <a:r>
              <a:t> </a:t>
            </a:r>
            <a:r>
              <a:rPr spc="-150"/>
              <a:t>presented</a:t>
            </a:r>
            <a:r>
              <a:rPr spc="-120"/>
              <a:t> </a:t>
            </a:r>
            <a:r>
              <a:rPr spc="-100"/>
              <a:t>last</a:t>
            </a:r>
            <a:r>
              <a:rPr spc="-150"/>
              <a:t> year</a:t>
            </a:r>
            <a:r>
              <a:rPr spc="-10"/>
              <a:t> </a:t>
            </a:r>
            <a:r>
              <a:rPr spc="350"/>
              <a:t>–</a:t>
            </a:r>
            <a:r>
              <a:rPr spc="-140"/>
              <a:t> </a:t>
            </a:r>
            <a:r>
              <a:rPr spc="-320"/>
              <a:t>YOU</a:t>
            </a:r>
          </a:p>
          <a:p>
            <a:pPr indent="356870">
              <a:defRPr b="1" spc="-130" sz="4800">
                <a:solidFill>
                  <a:srgbClr val="333333"/>
                </a:solidFill>
                <a:latin typeface="Arial"/>
                <a:ea typeface="Arial"/>
                <a:cs typeface="Arial"/>
                <a:sym typeface="Arial"/>
              </a:defRPr>
            </a:pPr>
            <a:r>
              <a:t>made</a:t>
            </a:r>
            <a:r>
              <a:rPr spc="-180"/>
              <a:t> </a:t>
            </a:r>
            <a:r>
              <a:rPr spc="-140"/>
              <a:t>this</a:t>
            </a:r>
            <a:r>
              <a:rPr spc="-150"/>
              <a:t> </a:t>
            </a:r>
            <a:r>
              <a:rPr spc="-228"/>
              <a:t>happen!!</a:t>
            </a:r>
          </a:p>
          <a:p>
            <a:pPr>
              <a:defRPr sz="5000">
                <a:latin typeface="Arial"/>
                <a:ea typeface="Arial"/>
                <a:cs typeface="Arial"/>
                <a:sym typeface="Arial"/>
              </a:defRPr>
            </a:pPr>
          </a:p>
          <a:p>
            <a:pPr marL="701675" indent="-689610">
              <a:buSzPct val="100000"/>
              <a:buFont typeface="Arial"/>
              <a:buChar char="•"/>
              <a:tabLst>
                <a:tab pos="711200" algn="l"/>
                <a:tab pos="711200" algn="l"/>
              </a:tabLst>
              <a:defRPr b="1" spc="-330" sz="4800">
                <a:solidFill>
                  <a:srgbClr val="333333"/>
                </a:solidFill>
                <a:latin typeface="Arial"/>
                <a:ea typeface="Arial"/>
                <a:cs typeface="Arial"/>
                <a:sym typeface="Arial"/>
              </a:defRPr>
            </a:pPr>
            <a:r>
              <a:t>W</a:t>
            </a:r>
            <a:r>
              <a:rPr spc="-228"/>
              <a:t>h</a:t>
            </a:r>
            <a:r>
              <a:rPr spc="-130"/>
              <a:t>i</a:t>
            </a:r>
            <a:r>
              <a:rPr spc="-30"/>
              <a:t>t</a:t>
            </a:r>
            <a:r>
              <a:rPr spc="-40"/>
              <a:t>e</a:t>
            </a:r>
            <a:r>
              <a:rPr spc="-140"/>
              <a:t> </a:t>
            </a:r>
            <a:r>
              <a:rPr spc="-340"/>
              <a:t>R</a:t>
            </a:r>
            <a:r>
              <a:rPr spc="-320"/>
              <a:t>o</a:t>
            </a:r>
            <a:r>
              <a:rPr spc="-228"/>
              <a:t>s</a:t>
            </a:r>
            <a:r>
              <a:rPr spc="-80"/>
              <a:t>e</a:t>
            </a:r>
            <a:r>
              <a:rPr spc="-100"/>
              <a:t> </a:t>
            </a:r>
            <a:r>
              <a:rPr spc="-140"/>
              <a:t>P</a:t>
            </a:r>
            <a:r>
              <a:rPr spc="-110"/>
              <a:t>r</a:t>
            </a:r>
            <a:r>
              <a:rPr spc="-170"/>
              <a:t>egn</a:t>
            </a:r>
            <a:r>
              <a:rPr spc="-150"/>
              <a:t>a</a:t>
            </a:r>
            <a:r>
              <a:rPr spc="-228"/>
              <a:t>ncy</a:t>
            </a:r>
            <a:r>
              <a:rPr spc="-70"/>
              <a:t> </a:t>
            </a:r>
            <a:r>
              <a:rPr spc="-360"/>
              <a:t>C</a:t>
            </a:r>
            <a:r>
              <a:rPr spc="-120"/>
              <a:t>ente</a:t>
            </a:r>
            <a:r>
              <a:rPr spc="-80"/>
              <a:t>r</a:t>
            </a:r>
            <a:r>
              <a:rPr spc="-70"/>
              <a:t> </a:t>
            </a:r>
            <a:r>
              <a:rPr spc="290"/>
              <a:t>-</a:t>
            </a:r>
            <a:r>
              <a:rPr spc="-110"/>
              <a:t> </a:t>
            </a:r>
            <a:r>
              <a:rPr spc="60"/>
              <a:t>$30</a:t>
            </a:r>
            <a:r>
              <a:rPr spc="-150"/>
              <a:t>,</a:t>
            </a:r>
            <a:r>
              <a:rPr spc="60"/>
              <a:t>00</a:t>
            </a:r>
            <a:r>
              <a:rPr spc="80"/>
              <a:t>0</a:t>
            </a:r>
          </a:p>
          <a:p>
            <a:pPr marL="701675" indent="-689610">
              <a:buSzPct val="100000"/>
              <a:buFont typeface="Arial"/>
              <a:buChar char="•"/>
              <a:tabLst>
                <a:tab pos="711200" algn="l"/>
                <a:tab pos="711200" algn="l"/>
              </a:tabLst>
              <a:defRPr b="1" spc="-170" sz="4800">
                <a:solidFill>
                  <a:srgbClr val="333333"/>
                </a:solidFill>
                <a:latin typeface="Arial"/>
                <a:ea typeface="Arial"/>
                <a:cs typeface="Arial"/>
                <a:sym typeface="Arial"/>
              </a:defRPr>
            </a:pPr>
            <a:r>
              <a:t>Birth</a:t>
            </a:r>
            <a:r>
              <a:rPr spc="-160"/>
              <a:t> </a:t>
            </a:r>
            <a:r>
              <a:rPr spc="-200"/>
              <a:t>Choice</a:t>
            </a:r>
            <a:r>
              <a:rPr spc="-60"/>
              <a:t> </a:t>
            </a:r>
            <a:r>
              <a:rPr spc="-180"/>
              <a:t>Pregnancy</a:t>
            </a:r>
            <a:r>
              <a:rPr spc="-110"/>
              <a:t> </a:t>
            </a:r>
            <a:r>
              <a:rPr spc="-150"/>
              <a:t>Center</a:t>
            </a:r>
            <a:r>
              <a:rPr spc="-20"/>
              <a:t> </a:t>
            </a:r>
            <a:r>
              <a:rPr spc="290"/>
              <a:t>-</a:t>
            </a:r>
            <a:r>
              <a:rPr spc="-160"/>
              <a:t> </a:t>
            </a:r>
            <a:r>
              <a:rPr spc="30"/>
              <a:t>$30,000</a:t>
            </a:r>
          </a:p>
          <a:p>
            <a:pPr marL="701675" indent="-689610">
              <a:buSzPct val="100000"/>
              <a:buFont typeface="Arial"/>
              <a:buChar char="•"/>
              <a:tabLst>
                <a:tab pos="711200" algn="l"/>
                <a:tab pos="711200" algn="l"/>
              </a:tabLst>
              <a:defRPr b="1" spc="-20" sz="4800">
                <a:solidFill>
                  <a:srgbClr val="333333"/>
                </a:solidFill>
                <a:latin typeface="Arial"/>
                <a:ea typeface="Arial"/>
                <a:cs typeface="Arial"/>
                <a:sym typeface="Arial"/>
              </a:defRPr>
            </a:pPr>
            <a:r>
              <a:t>Mater</a:t>
            </a:r>
            <a:r>
              <a:rPr spc="-150"/>
              <a:t> </a:t>
            </a:r>
            <a:r>
              <a:rPr spc="-180"/>
              <a:t>Filius</a:t>
            </a:r>
            <a:r>
              <a:rPr spc="-60"/>
              <a:t> </a:t>
            </a:r>
            <a:r>
              <a:rPr spc="-70"/>
              <a:t>Maternity</a:t>
            </a:r>
            <a:r>
              <a:rPr spc="-150"/>
              <a:t> </a:t>
            </a:r>
            <a:r>
              <a:rPr spc="-130"/>
              <a:t>Home</a:t>
            </a:r>
            <a:r>
              <a:rPr spc="-140"/>
              <a:t> </a:t>
            </a:r>
            <a:r>
              <a:rPr spc="290"/>
              <a:t>-</a:t>
            </a:r>
            <a:r>
              <a:rPr spc="-110"/>
              <a:t> </a:t>
            </a:r>
            <a:r>
              <a:rPr spc="30"/>
              <a:t>$10,000</a:t>
            </a:r>
          </a:p>
          <a:p>
            <a:pPr marL="701675" indent="-689610">
              <a:buSzPct val="100000"/>
              <a:buFont typeface="Arial"/>
              <a:buChar char="•"/>
              <a:tabLst>
                <a:tab pos="711200" algn="l"/>
                <a:tab pos="711200" algn="l"/>
              </a:tabLst>
              <a:defRPr b="1" spc="-160" sz="4800">
                <a:solidFill>
                  <a:srgbClr val="333333"/>
                </a:solidFill>
                <a:latin typeface="Arial"/>
                <a:ea typeface="Arial"/>
                <a:cs typeface="Arial"/>
                <a:sym typeface="Arial"/>
              </a:defRPr>
            </a:pPr>
            <a:r>
              <a:t>Bella</a:t>
            </a:r>
            <a:r>
              <a:rPr spc="-100"/>
              <a:t> </a:t>
            </a:r>
            <a:r>
              <a:rPr spc="-180"/>
              <a:t>House</a:t>
            </a:r>
            <a:r>
              <a:rPr spc="-110"/>
              <a:t> </a:t>
            </a:r>
            <a:r>
              <a:rPr spc="-70"/>
              <a:t>Maternity</a:t>
            </a:r>
            <a:r>
              <a:t> </a:t>
            </a:r>
            <a:r>
              <a:rPr spc="-130"/>
              <a:t>Home</a:t>
            </a:r>
            <a:r>
              <a:rPr spc="-70"/>
              <a:t> </a:t>
            </a:r>
            <a:r>
              <a:rPr spc="290"/>
              <a:t>-</a:t>
            </a:r>
            <a:r>
              <a:rPr spc="-170"/>
              <a:t> </a:t>
            </a:r>
            <a:r>
              <a:rPr spc="30"/>
              <a:t>$10,000</a:t>
            </a:r>
          </a:p>
          <a:p>
            <a:pPr marL="701675" indent="-689610">
              <a:buSzPct val="100000"/>
              <a:buFont typeface="Arial"/>
              <a:buChar char="•"/>
              <a:tabLst>
                <a:tab pos="711200" algn="l"/>
                <a:tab pos="711200" algn="l"/>
              </a:tabLst>
              <a:defRPr b="1" spc="-70" sz="4800">
                <a:solidFill>
                  <a:srgbClr val="333333"/>
                </a:solidFill>
                <a:latin typeface="Arial"/>
                <a:ea typeface="Arial"/>
                <a:cs typeface="Arial"/>
                <a:sym typeface="Arial"/>
              </a:defRPr>
            </a:pPr>
            <a:r>
              <a:t>I</a:t>
            </a:r>
            <a:r>
              <a:rPr spc="-120"/>
              <a:t>n</a:t>
            </a:r>
            <a:r>
              <a:rPr spc="-160"/>
              <a:t> </a:t>
            </a:r>
            <a:r>
              <a:rPr spc="209"/>
              <a:t>M</a:t>
            </a:r>
            <a:r>
              <a:rPr spc="-260"/>
              <a:t>y</a:t>
            </a:r>
            <a:r>
              <a:rPr spc="-160"/>
              <a:t> </a:t>
            </a:r>
            <a:r>
              <a:rPr spc="-240"/>
              <a:t>S</a:t>
            </a:r>
            <a:r>
              <a:rPr spc="-250"/>
              <a:t>h</a:t>
            </a:r>
            <a:r>
              <a:rPr spc="-270"/>
              <a:t>o</a:t>
            </a:r>
            <a:r>
              <a:rPr spc="-150"/>
              <a:t>e</a:t>
            </a:r>
            <a:r>
              <a:rPr spc="-140"/>
              <a:t>s</a:t>
            </a:r>
            <a:r>
              <a:rPr spc="-120"/>
              <a:t> </a:t>
            </a:r>
            <a:r>
              <a:rPr spc="209"/>
              <a:t>M</a:t>
            </a:r>
            <a:r>
              <a:rPr spc="-90"/>
              <a:t>a</a:t>
            </a:r>
            <a:r>
              <a:t>te</a:t>
            </a:r>
            <a:r>
              <a:rPr spc="-40"/>
              <a:t>r</a:t>
            </a:r>
            <a:r>
              <a:rPr spc="-209"/>
              <a:t>n</a:t>
            </a:r>
            <a:r>
              <a:rPr spc="-140"/>
              <a:t>i</a:t>
            </a:r>
            <a:r>
              <a:rPr spc="-100"/>
              <a:t>t</a:t>
            </a:r>
            <a:r>
              <a:rPr spc="-140"/>
              <a:t>y</a:t>
            </a:r>
            <a:r>
              <a:rPr spc="-150"/>
              <a:t> </a:t>
            </a:r>
            <a:r>
              <a:rPr spc="-140"/>
              <a:t>Hom</a:t>
            </a:r>
            <a:r>
              <a:rPr spc="-100"/>
              <a:t>e</a:t>
            </a:r>
            <a:r>
              <a:rPr spc="-80"/>
              <a:t> </a:t>
            </a:r>
            <a:r>
              <a:rPr spc="290"/>
              <a:t>-</a:t>
            </a:r>
            <a:r>
              <a:rPr spc="-160"/>
              <a:t> </a:t>
            </a:r>
            <a:r>
              <a:rPr spc="50"/>
              <a:t>$10</a:t>
            </a:r>
            <a:r>
              <a:rPr spc="-150"/>
              <a:t>,</a:t>
            </a:r>
            <a:r>
              <a:rPr spc="50"/>
              <a:t>00</a:t>
            </a:r>
            <a:r>
              <a:rPr spc="80"/>
              <a:t>0</a:t>
            </a:r>
          </a:p>
          <a:p>
            <a:pPr marL="701675" indent="-689610">
              <a:buSzPct val="100000"/>
              <a:buFont typeface="Arial"/>
              <a:buChar char="•"/>
              <a:tabLst>
                <a:tab pos="711200" algn="l"/>
                <a:tab pos="711200" algn="l"/>
              </a:tabLst>
              <a:defRPr b="1" spc="-209" sz="4800">
                <a:solidFill>
                  <a:srgbClr val="333333"/>
                </a:solidFill>
                <a:latin typeface="Arial"/>
                <a:ea typeface="Arial"/>
                <a:cs typeface="Arial"/>
                <a:sym typeface="Arial"/>
              </a:defRPr>
            </a:pPr>
            <a:r>
              <a:t>Guadalupe</a:t>
            </a:r>
            <a:r>
              <a:rPr spc="-100"/>
              <a:t> </a:t>
            </a:r>
            <a:r>
              <a:rPr spc="-70"/>
              <a:t>Maternity</a:t>
            </a:r>
            <a:r>
              <a:rPr spc="-150"/>
              <a:t> </a:t>
            </a:r>
            <a:r>
              <a:rPr spc="-130"/>
              <a:t>Shelter</a:t>
            </a:r>
            <a:r>
              <a:rPr spc="-50"/>
              <a:t> </a:t>
            </a:r>
            <a:r>
              <a:rPr spc="290"/>
              <a:t>-</a:t>
            </a:r>
            <a:r>
              <a:rPr spc="-110"/>
              <a:t> </a:t>
            </a:r>
            <a:r>
              <a:rPr spc="30"/>
              <a:t>$10,000</a:t>
            </a:r>
          </a:p>
          <a:p>
            <a:pPr marL="701675" indent="-689610">
              <a:buSzPct val="100000"/>
              <a:buFont typeface="Arial"/>
              <a:buChar char="•"/>
              <a:tabLst>
                <a:tab pos="711200" algn="l"/>
                <a:tab pos="711200" algn="l"/>
              </a:tabLst>
              <a:defRPr b="1" spc="-160" sz="4800">
                <a:solidFill>
                  <a:srgbClr val="333333"/>
                </a:solidFill>
                <a:latin typeface="Arial"/>
                <a:ea typeface="Arial"/>
                <a:cs typeface="Arial"/>
                <a:sym typeface="Arial"/>
              </a:defRPr>
            </a:pPr>
            <a:r>
              <a:t>Catholic</a:t>
            </a:r>
            <a:r>
              <a:rPr spc="-70"/>
              <a:t> </a:t>
            </a:r>
            <a:r>
              <a:rPr spc="-80"/>
              <a:t>Pro-Life</a:t>
            </a:r>
            <a:r>
              <a:rPr spc="-50"/>
              <a:t> </a:t>
            </a:r>
            <a:r>
              <a:rPr spc="-190"/>
              <a:t>Community</a:t>
            </a:r>
            <a:r>
              <a:rPr spc="-60"/>
              <a:t> </a:t>
            </a:r>
            <a:r>
              <a:rPr spc="290"/>
              <a:t>-</a:t>
            </a:r>
            <a:r>
              <a:rPr spc="-170"/>
              <a:t> </a:t>
            </a:r>
            <a:r>
              <a:rPr spc="30"/>
              <a:t>$10,000</a:t>
            </a:r>
          </a:p>
          <a:p>
            <a:pPr marL="701675" indent="-689610">
              <a:buSzPct val="100000"/>
              <a:buFont typeface="Arial"/>
              <a:buChar char="•"/>
              <a:tabLst>
                <a:tab pos="711200" algn="l"/>
                <a:tab pos="711200" algn="l"/>
              </a:tabLst>
              <a:defRPr b="1" spc="-209" sz="4800">
                <a:solidFill>
                  <a:srgbClr val="333333"/>
                </a:solidFill>
                <a:latin typeface="Arial"/>
                <a:ea typeface="Arial"/>
                <a:cs typeface="Arial"/>
                <a:sym typeface="Arial"/>
              </a:defRPr>
            </a:pPr>
            <a:r>
              <a:t>Opt</a:t>
            </a:r>
            <a:r>
              <a:rPr spc="-130"/>
              <a:t>i</a:t>
            </a:r>
            <a:r>
              <a:rPr spc="-260"/>
              <a:t>o</a:t>
            </a:r>
            <a:r>
              <a:rPr spc="-250"/>
              <a:t>n</a:t>
            </a:r>
            <a:r>
              <a:rPr spc="-100"/>
              <a:t> </a:t>
            </a:r>
            <a:r>
              <a:rPr spc="-280"/>
              <a:t>L</a:t>
            </a:r>
            <a:r>
              <a:rPr spc="-160"/>
              <a:t>ine</a:t>
            </a:r>
            <a:r>
              <a:rPr spc="-100"/>
              <a:t> </a:t>
            </a:r>
            <a:r>
              <a:rPr spc="60"/>
              <a:t>(</a:t>
            </a:r>
            <a:r>
              <a:rPr spc="80"/>
              <a:t>24</a:t>
            </a:r>
            <a:r>
              <a:rPr spc="-110"/>
              <a:t> </a:t>
            </a:r>
            <a:r>
              <a:rPr spc="-250"/>
              <a:t>h</a:t>
            </a:r>
            <a:r>
              <a:rPr spc="-260"/>
              <a:t>o</a:t>
            </a:r>
            <a:r>
              <a:rPr spc="-228"/>
              <a:t>u</a:t>
            </a:r>
            <a:r>
              <a:rPr spc="-140"/>
              <a:t>r</a:t>
            </a:r>
            <a:r>
              <a:rPr spc="-130"/>
              <a:t> P</a:t>
            </a:r>
            <a:r>
              <a:rPr spc="-110"/>
              <a:t>r</a:t>
            </a:r>
            <a:r>
              <a:rPr spc="-170"/>
              <a:t>egn</a:t>
            </a:r>
            <a:r>
              <a:rPr spc="-150"/>
              <a:t>a</a:t>
            </a:r>
            <a:r>
              <a:rPr spc="-228"/>
              <a:t>ncy</a:t>
            </a:r>
            <a:r>
              <a:rPr spc="-120"/>
              <a:t> </a:t>
            </a:r>
            <a:r>
              <a:rPr spc="-70"/>
              <a:t>H</a:t>
            </a:r>
            <a:r>
              <a:rPr spc="-260"/>
              <a:t>o</a:t>
            </a:r>
            <a:r>
              <a:rPr spc="-50"/>
              <a:t>tl</a:t>
            </a:r>
            <a:r>
              <a:rPr spc="-90"/>
              <a:t>i</a:t>
            </a:r>
            <a:r>
              <a:rPr spc="-80"/>
              <a:t>ne)</a:t>
            </a:r>
            <a:r>
              <a:rPr spc="-40"/>
              <a:t> </a:t>
            </a:r>
            <a:r>
              <a:rPr spc="290"/>
              <a:t>-</a:t>
            </a:r>
            <a:r>
              <a:rPr spc="-110"/>
              <a:t> </a:t>
            </a:r>
            <a:r>
              <a:rPr spc="60"/>
              <a:t>$1</a:t>
            </a:r>
            <a:r>
              <a:rPr spc="-150"/>
              <a:t>,</a:t>
            </a:r>
            <a:r>
              <a:rPr spc="60"/>
              <a:t>00</a:t>
            </a:r>
            <a:r>
              <a:rPr spc="80"/>
              <a:t>0</a:t>
            </a:r>
          </a:p>
          <a:p>
            <a:pPr marL="701675" indent="-689610">
              <a:buSzPct val="100000"/>
              <a:buFont typeface="Arial"/>
              <a:buChar char="•"/>
              <a:tabLst>
                <a:tab pos="711200" algn="l"/>
                <a:tab pos="711200" algn="l"/>
              </a:tabLst>
              <a:defRPr b="1" spc="-400" sz="4800">
                <a:solidFill>
                  <a:srgbClr val="333333"/>
                </a:solidFill>
                <a:latin typeface="Arial"/>
                <a:ea typeface="Arial"/>
                <a:cs typeface="Arial"/>
                <a:sym typeface="Arial"/>
              </a:defRPr>
            </a:pPr>
            <a:r>
              <a:t>G</a:t>
            </a:r>
            <a:r>
              <a:rPr spc="-330"/>
              <a:t>u</a:t>
            </a:r>
            <a:r>
              <a:rPr spc="-90"/>
              <a:t>a</a:t>
            </a:r>
            <a:r>
              <a:rPr spc="-250"/>
              <a:t>d</a:t>
            </a:r>
            <a:r>
              <a:rPr spc="-90"/>
              <a:t>a</a:t>
            </a:r>
            <a:r>
              <a:rPr spc="-100"/>
              <a:t>l</a:t>
            </a:r>
            <a:r>
              <a:rPr spc="-250"/>
              <a:t>u</a:t>
            </a:r>
            <a:r>
              <a:rPr spc="-260"/>
              <a:t>p</a:t>
            </a:r>
            <a:r>
              <a:rPr spc="-80"/>
              <a:t>e</a:t>
            </a:r>
            <a:r>
              <a:rPr spc="-100"/>
              <a:t> </a:t>
            </a:r>
            <a:r>
              <a:rPr spc="-228"/>
              <a:t>Rad</a:t>
            </a:r>
            <a:r>
              <a:rPr spc="-130"/>
              <a:t>i</a:t>
            </a:r>
            <a:r>
              <a:rPr spc="-220"/>
              <a:t>o</a:t>
            </a:r>
            <a:r>
              <a:rPr spc="-120"/>
              <a:t> </a:t>
            </a:r>
            <a:r>
              <a:rPr spc="-70"/>
              <a:t>N</a:t>
            </a:r>
            <a:r>
              <a:rPr spc="-80"/>
              <a:t>et</a:t>
            </a:r>
            <a:r>
              <a:rPr spc="-140"/>
              <a:t>w</a:t>
            </a:r>
            <a:r>
              <a:rPr spc="-250"/>
              <a:t>o</a:t>
            </a:r>
            <a:r>
              <a:rPr spc="-100"/>
              <a:t>r</a:t>
            </a:r>
            <a:r>
              <a:rPr spc="-110"/>
              <a:t>k </a:t>
            </a:r>
            <a:r>
              <a:rPr spc="290"/>
              <a:t>-</a:t>
            </a:r>
            <a:r>
              <a:rPr spc="-110"/>
              <a:t> </a:t>
            </a:r>
            <a:r>
              <a:rPr spc="60"/>
              <a:t>$1</a:t>
            </a:r>
            <a:r>
              <a:rPr spc="-150"/>
              <a:t>,</a:t>
            </a:r>
            <a:r>
              <a:rPr spc="60"/>
              <a:t>00</a:t>
            </a:r>
            <a:r>
              <a:rPr spc="80"/>
              <a:t>0</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316"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317"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WELCOME</a:t>
            </a:r>
          </a:p>
        </p:txBody>
      </p:sp>
      <p:sp>
        <p:nvSpPr>
          <p:cNvPr id="318" name="SK Mike Courtney, Diocesan Deputy…"/>
          <p:cNvSpPr txBox="1"/>
          <p:nvPr/>
        </p:nvSpPr>
        <p:spPr>
          <a:xfrm>
            <a:off x="1956765" y="6408013"/>
            <a:ext cx="20470470" cy="31851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algn="ctr">
              <a:defRPr b="1" sz="10000">
                <a:latin typeface="Times"/>
                <a:ea typeface="Times"/>
                <a:cs typeface="Times"/>
                <a:sym typeface="Times"/>
              </a:defRPr>
            </a:pPr>
            <a:r>
              <a:t>SK Mike Courtney, Diocesan Deputy</a:t>
            </a:r>
          </a:p>
          <a:p>
            <a:pPr algn="ctr">
              <a:defRPr b="1" sz="10000">
                <a:latin typeface="Times"/>
                <a:ea typeface="Times"/>
                <a:cs typeface="Times"/>
                <a:sym typeface="Times"/>
              </a:defRPr>
            </a:pPr>
            <a:r>
              <a:t>Diocese of Dallas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624" name="object 2"/>
          <p:cNvSpPr txBox="1"/>
          <p:nvPr/>
        </p:nvSpPr>
        <p:spPr>
          <a:xfrm>
            <a:off x="5255563" y="251457"/>
            <a:ext cx="13891262"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tabLst>
                <a:tab pos="8305800" algn="l"/>
              </a:tabLst>
              <a:defRPr b="1" spc="-90" sz="4800">
                <a:solidFill>
                  <a:srgbClr val="FFFF00"/>
                </a:solidFill>
                <a:latin typeface="Arial"/>
                <a:ea typeface="Arial"/>
                <a:cs typeface="Arial"/>
                <a:sym typeface="Arial"/>
              </a:defRPr>
            </a:pPr>
            <a:r>
              <a:t>KNIGHTS</a:t>
            </a:r>
            <a:r>
              <a:rPr spc="-20"/>
              <a:t> </a:t>
            </a:r>
            <a:r>
              <a:rPr spc="-200"/>
              <a:t>OF</a:t>
            </a:r>
            <a:r>
              <a:rPr spc="-30"/>
              <a:t> </a:t>
            </a:r>
            <a:r>
              <a:rPr spc="-220"/>
              <a:t>COLUMBUS	</a:t>
            </a:r>
            <a:r>
              <a:rPr spc="-70"/>
              <a:t>Texas</a:t>
            </a:r>
            <a:r>
              <a:t> </a:t>
            </a:r>
            <a:r>
              <a:rPr spc="-30"/>
              <a:t>State</a:t>
            </a:r>
            <a:r>
              <a:rPr spc="-40"/>
              <a:t> </a:t>
            </a:r>
            <a:r>
              <a:rPr spc="-220"/>
              <a:t>Council</a:t>
            </a:r>
          </a:p>
        </p:txBody>
      </p:sp>
      <p:sp>
        <p:nvSpPr>
          <p:cNvPr id="625"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
        <p:nvSpPr>
          <p:cNvPr id="626" name="object 3"/>
          <p:cNvSpPr txBox="1"/>
          <p:nvPr>
            <p:ph type="title"/>
          </p:nvPr>
        </p:nvSpPr>
        <p:spPr>
          <a:xfrm>
            <a:off x="9603740" y="1544217"/>
            <a:ext cx="5176521" cy="2494281"/>
          </a:xfrm>
          <a:prstGeom prst="rect">
            <a:avLst/>
          </a:prstGeom>
        </p:spPr>
        <p:txBody>
          <a:bodyPr/>
          <a:lstStyle/>
          <a:p>
            <a:pPr marR="10160" indent="951230">
              <a:spcBef>
                <a:spcPts val="200"/>
              </a:spcBef>
              <a:defRPr spc="-600">
                <a:effectLst/>
              </a:defRPr>
            </a:pPr>
            <a:r>
              <a:t>Pro-Life  </a:t>
            </a:r>
            <a:r>
              <a:rPr spc="-1000">
                <a:solidFill>
                  <a:srgbClr val="0000FF"/>
                </a:solidFill>
              </a:rPr>
              <a:t>Loca</a:t>
            </a:r>
            <a:r>
              <a:rPr spc="-400">
                <a:solidFill>
                  <a:srgbClr val="0000FF"/>
                </a:solidFill>
              </a:rPr>
              <a:t>l</a:t>
            </a:r>
            <a:r>
              <a:rPr>
                <a:solidFill>
                  <a:srgbClr val="0000FF"/>
                </a:solidFill>
              </a:rPr>
              <a:t> </a:t>
            </a:r>
            <a:r>
              <a:rPr spc="-1800">
                <a:solidFill>
                  <a:srgbClr val="0000FF"/>
                </a:solidFill>
              </a:rPr>
              <a:t>E</a:t>
            </a:r>
            <a:r>
              <a:rPr spc="-800">
                <a:solidFill>
                  <a:srgbClr val="0000FF"/>
                </a:solidFill>
              </a:rPr>
              <a:t>v</a:t>
            </a:r>
            <a:r>
              <a:rPr>
                <a:solidFill>
                  <a:srgbClr val="0000FF"/>
                </a:solidFill>
              </a:rPr>
              <a:t>e</a:t>
            </a:r>
            <a:r>
              <a:rPr spc="-800">
                <a:solidFill>
                  <a:srgbClr val="0000FF"/>
                </a:solidFill>
              </a:rPr>
              <a:t>n</a:t>
            </a:r>
            <a:r>
              <a:rPr>
                <a:solidFill>
                  <a:srgbClr val="0000FF"/>
                </a:solidFill>
              </a:rPr>
              <a:t>ts</a:t>
            </a:r>
          </a:p>
        </p:txBody>
      </p:sp>
      <p:sp>
        <p:nvSpPr>
          <p:cNvPr id="627" name="object 4"/>
          <p:cNvSpPr txBox="1"/>
          <p:nvPr/>
        </p:nvSpPr>
        <p:spPr>
          <a:xfrm>
            <a:off x="4577687" y="5526175"/>
            <a:ext cx="15034262" cy="49076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701675" indent="-689610">
              <a:spcBef>
                <a:spcPts val="200"/>
              </a:spcBef>
              <a:buSzPct val="100000"/>
              <a:buFont typeface="Arial"/>
              <a:buChar char="•"/>
              <a:tabLst>
                <a:tab pos="711200" algn="l"/>
                <a:tab pos="711200" algn="l"/>
              </a:tabLst>
              <a:defRPr b="1" sz="4800">
                <a:solidFill>
                  <a:srgbClr val="FF0000"/>
                </a:solidFill>
                <a:latin typeface="Arial"/>
                <a:ea typeface="Arial"/>
                <a:cs typeface="Arial"/>
                <a:sym typeface="Arial"/>
              </a:defRPr>
            </a:pPr>
            <a:r>
              <a:t>40</a:t>
            </a:r>
            <a:r>
              <a:rPr spc="-70"/>
              <a:t> </a:t>
            </a:r>
            <a:r>
              <a:rPr spc="-40"/>
              <a:t>Days</a:t>
            </a:r>
            <a:r>
              <a:rPr spc="80"/>
              <a:t> </a:t>
            </a:r>
            <a:r>
              <a:rPr spc="-10"/>
              <a:t>for</a:t>
            </a:r>
            <a:r>
              <a:rPr spc="-30"/>
              <a:t> </a:t>
            </a:r>
            <a:r>
              <a:t>Life</a:t>
            </a:r>
          </a:p>
          <a:p>
            <a:pPr marR="354329" indent="12700">
              <a:defRPr spc="-10" sz="4800">
                <a:solidFill>
                  <a:srgbClr val="212121"/>
                </a:solidFill>
                <a:latin typeface="Arial"/>
                <a:ea typeface="Arial"/>
                <a:cs typeface="Arial"/>
                <a:sym typeface="Arial"/>
              </a:defRPr>
            </a:pPr>
            <a:r>
              <a:t>Prayerfully </a:t>
            </a:r>
            <a:r>
              <a:rPr spc="0"/>
              <a:t>consider adopting </a:t>
            </a:r>
            <a:r>
              <a:t>a </a:t>
            </a:r>
            <a:r>
              <a:rPr spc="0"/>
              <a:t>day </a:t>
            </a:r>
            <a:r>
              <a:rPr spc="10"/>
              <a:t>at </a:t>
            </a:r>
            <a:r>
              <a:t>your Parish </a:t>
            </a:r>
            <a:r>
              <a:rPr spc="0"/>
              <a:t>and </a:t>
            </a:r>
            <a:r>
              <a:rPr spc="-1310"/>
              <a:t> </a:t>
            </a:r>
            <a:r>
              <a:t>have</a:t>
            </a:r>
            <a:r>
              <a:rPr spc="0"/>
              <a:t> </a:t>
            </a:r>
            <a:r>
              <a:t>a</a:t>
            </a:r>
            <a:r>
              <a:rPr spc="-20"/>
              <a:t> </a:t>
            </a:r>
            <a:r>
              <a:t>1</a:t>
            </a:r>
            <a:r>
              <a:rPr spc="-30"/>
              <a:t> </a:t>
            </a:r>
            <a:r>
              <a:rPr spc="0"/>
              <a:t>to</a:t>
            </a:r>
            <a:r>
              <a:rPr spc="-30"/>
              <a:t> </a:t>
            </a:r>
            <a:r>
              <a:rPr spc="0"/>
              <a:t>24</a:t>
            </a:r>
            <a:r>
              <a:rPr spc="-30"/>
              <a:t> </a:t>
            </a:r>
            <a:r>
              <a:rPr spc="0"/>
              <a:t>hour</a:t>
            </a:r>
            <a:r>
              <a:rPr spc="-300"/>
              <a:t> </a:t>
            </a:r>
            <a:r>
              <a:rPr spc="0"/>
              <a:t>Adoration</a:t>
            </a:r>
            <a:r>
              <a:rPr spc="-80"/>
              <a:t> </a:t>
            </a:r>
            <a:r>
              <a:rPr spc="20"/>
              <a:t>for</a:t>
            </a:r>
            <a:r>
              <a:rPr spc="-70"/>
              <a:t> </a:t>
            </a:r>
            <a:r>
              <a:rPr spc="10"/>
              <a:t>Life.</a:t>
            </a:r>
          </a:p>
          <a:p>
            <a:pPr indent="12700">
              <a:defRPr spc="10" sz="4800">
                <a:solidFill>
                  <a:srgbClr val="212121"/>
                </a:solidFill>
                <a:latin typeface="Arial"/>
                <a:ea typeface="Arial"/>
                <a:cs typeface="Arial"/>
                <a:sym typeface="Arial"/>
              </a:defRPr>
            </a:pPr>
            <a:r>
              <a:t>The</a:t>
            </a:r>
            <a:r>
              <a:rPr spc="-90"/>
              <a:t> </a:t>
            </a:r>
            <a:r>
              <a:rPr spc="0"/>
              <a:t>Fall</a:t>
            </a:r>
            <a:r>
              <a:rPr spc="-30"/>
              <a:t> </a:t>
            </a:r>
            <a:r>
              <a:rPr spc="0"/>
              <a:t>“40</a:t>
            </a:r>
            <a:r>
              <a:rPr spc="-40"/>
              <a:t> </a:t>
            </a:r>
            <a:r>
              <a:rPr spc="-20"/>
              <a:t>Days</a:t>
            </a:r>
            <a:r>
              <a:rPr spc="40"/>
              <a:t> </a:t>
            </a:r>
            <a:r>
              <a:rPr spc="20"/>
              <a:t>for</a:t>
            </a:r>
            <a:r>
              <a:rPr spc="-110"/>
              <a:t> </a:t>
            </a:r>
            <a:r>
              <a:t>Life”</a:t>
            </a:r>
            <a:r>
              <a:rPr spc="-70"/>
              <a:t> </a:t>
            </a:r>
            <a:r>
              <a:rPr spc="-10"/>
              <a:t>is</a:t>
            </a:r>
            <a:r>
              <a:rPr spc="-20"/>
              <a:t> </a:t>
            </a:r>
            <a:r>
              <a:rPr spc="0"/>
              <a:t>Sept</a:t>
            </a:r>
            <a:r>
              <a:rPr spc="-90"/>
              <a:t> </a:t>
            </a:r>
            <a:r>
              <a:rPr spc="0"/>
              <a:t>28</a:t>
            </a:r>
            <a:r>
              <a:rPr spc="-40"/>
              <a:t> </a:t>
            </a:r>
            <a:r>
              <a:rPr spc="0"/>
              <a:t>to</a:t>
            </a:r>
            <a:r>
              <a:rPr spc="-30"/>
              <a:t> </a:t>
            </a:r>
            <a:r>
              <a:rPr spc="-10"/>
              <a:t>Nov</a:t>
            </a:r>
            <a:r>
              <a:rPr spc="0"/>
              <a:t> 6</a:t>
            </a:r>
          </a:p>
          <a:p>
            <a:pPr>
              <a:defRPr sz="5000">
                <a:latin typeface="Arial"/>
                <a:ea typeface="Arial"/>
                <a:cs typeface="Arial"/>
                <a:sym typeface="Arial"/>
              </a:defRPr>
            </a:pPr>
          </a:p>
          <a:p>
            <a:pPr indent="12700">
              <a:defRPr spc="-20" sz="4800">
                <a:solidFill>
                  <a:srgbClr val="212121"/>
                </a:solidFill>
                <a:latin typeface="Arial"/>
                <a:ea typeface="Arial"/>
                <a:cs typeface="Arial"/>
                <a:sym typeface="Arial"/>
              </a:defRPr>
            </a:pPr>
            <a:r>
              <a:t>Next</a:t>
            </a:r>
            <a:r>
              <a:rPr spc="0"/>
              <a:t> </a:t>
            </a:r>
            <a:r>
              <a:rPr spc="-10"/>
              <a:t>page</a:t>
            </a:r>
            <a:r>
              <a:rPr spc="60"/>
              <a:t> </a:t>
            </a:r>
            <a:r>
              <a:rPr spc="0"/>
              <a:t>–</a:t>
            </a:r>
            <a:r>
              <a:rPr spc="-30"/>
              <a:t> </a:t>
            </a:r>
            <a:r>
              <a:rPr spc="0"/>
              <a:t>Monument</a:t>
            </a:r>
            <a:r>
              <a:rPr spc="-80"/>
              <a:t> </a:t>
            </a:r>
            <a:r>
              <a:rPr spc="0"/>
              <a:t>to</a:t>
            </a:r>
            <a:r>
              <a:t> </a:t>
            </a:r>
            <a:r>
              <a:rPr spc="0"/>
              <a:t>the</a:t>
            </a:r>
            <a:r>
              <a:rPr spc="-80"/>
              <a:t> </a:t>
            </a:r>
            <a:r>
              <a:rPr spc="-10"/>
              <a:t>unborn</a:t>
            </a:r>
            <a:r>
              <a:rPr spc="80"/>
              <a:t> </a:t>
            </a:r>
            <a:r>
              <a:rPr spc="0"/>
              <a:t>–</a:t>
            </a:r>
            <a:r>
              <a:rPr spc="-30"/>
              <a:t> </a:t>
            </a:r>
            <a:r>
              <a:rPr spc="0"/>
              <a:t>the</a:t>
            </a:r>
            <a:r>
              <a:rPr spc="-30"/>
              <a:t> </a:t>
            </a:r>
            <a:r>
              <a:rPr spc="0"/>
              <a:t>pictures</a:t>
            </a:r>
            <a:r>
              <a:rPr spc="-40"/>
              <a:t> </a:t>
            </a:r>
            <a:r>
              <a:rPr spc="-10"/>
              <a:t>are</a:t>
            </a:r>
          </a:p>
          <a:p>
            <a:pPr indent="12700">
              <a:defRPr spc="10" sz="4800">
                <a:solidFill>
                  <a:srgbClr val="212121"/>
                </a:solidFill>
                <a:latin typeface="Arial"/>
                <a:ea typeface="Arial"/>
                <a:cs typeface="Arial"/>
                <a:sym typeface="Arial"/>
              </a:defRPr>
            </a:pPr>
            <a:r>
              <a:t>from</a:t>
            </a:r>
            <a:r>
              <a:rPr spc="-60"/>
              <a:t> </a:t>
            </a:r>
            <a:r>
              <a:rPr spc="0"/>
              <a:t>St.</a:t>
            </a:r>
            <a:r>
              <a:rPr spc="-80"/>
              <a:t> </a:t>
            </a:r>
            <a:r>
              <a:rPr spc="-20"/>
              <a:t>Michael’s</a:t>
            </a:r>
            <a:r>
              <a:rPr spc="60"/>
              <a:t> </a:t>
            </a:r>
            <a:r>
              <a:rPr spc="-10"/>
              <a:t>in</a:t>
            </a:r>
            <a:r>
              <a:rPr spc="-20"/>
              <a:t> </a:t>
            </a:r>
            <a:r>
              <a:rPr spc="0"/>
              <a:t>Garland</a:t>
            </a:r>
            <a:r>
              <a:rPr spc="-10"/>
              <a:t> </a:t>
            </a:r>
            <a:r>
              <a:rPr spc="0"/>
              <a:t>–</a:t>
            </a:r>
            <a:r>
              <a:rPr spc="20"/>
              <a:t> </a:t>
            </a:r>
            <a:r>
              <a:rPr spc="0"/>
              <a:t>cost</a:t>
            </a:r>
            <a:r>
              <a:rPr spc="-80"/>
              <a:t> </a:t>
            </a:r>
            <a:r>
              <a:rPr spc="-20"/>
              <a:t>was</a:t>
            </a:r>
            <a:r>
              <a:rPr spc="40"/>
              <a:t> </a:t>
            </a:r>
            <a:r>
              <a:rPr spc="0"/>
              <a:t>around</a:t>
            </a:r>
            <a:r>
              <a:rPr spc="-40"/>
              <a:t> </a:t>
            </a:r>
            <a:r>
              <a:rPr spc="0"/>
              <a:t>$500</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630" name="object 2"/>
          <p:cNvSpPr txBox="1"/>
          <p:nvPr>
            <p:ph type="title"/>
          </p:nvPr>
        </p:nvSpPr>
        <p:spPr>
          <a:xfrm>
            <a:off x="5237173" y="251458"/>
            <a:ext cx="13909650" cy="782318"/>
          </a:xfrm>
          <a:prstGeom prst="rect">
            <a:avLst/>
          </a:prstGeom>
        </p:spPr>
        <p:txBody>
          <a:bodyPr/>
          <a:lstStyle/>
          <a:p>
            <a:pPr indent="21590">
              <a:spcBef>
                <a:spcPts val="200"/>
              </a:spcBef>
              <a:tabLst>
                <a:tab pos="8305800" algn="l"/>
              </a:tabLst>
              <a:defRPr spc="-200">
                <a:effectLst/>
              </a:defRPr>
            </a:pPr>
            <a:r>
              <a:t>KNIGHTS OF </a:t>
            </a:r>
            <a:r>
              <a:rPr spc="-400"/>
              <a:t>COLUMBUS	</a:t>
            </a:r>
            <a:r>
              <a:t>Texas State </a:t>
            </a:r>
            <a:r>
              <a:rPr spc="-400"/>
              <a:t>Council</a:t>
            </a:r>
          </a:p>
        </p:txBody>
      </p:sp>
      <p:sp>
        <p:nvSpPr>
          <p:cNvPr id="631" name="object 3"/>
          <p:cNvSpPr txBox="1"/>
          <p:nvPr/>
        </p:nvSpPr>
        <p:spPr>
          <a:xfrm>
            <a:off x="10542521" y="1828444"/>
            <a:ext cx="3304541" cy="11351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defRPr b="1" spc="-850" sz="8000">
                <a:solidFill>
                  <a:srgbClr val="FF0000"/>
                </a:solidFill>
                <a:latin typeface="Arial"/>
                <a:ea typeface="Arial"/>
                <a:cs typeface="Arial"/>
                <a:sym typeface="Arial"/>
              </a:defRPr>
            </a:pPr>
            <a:r>
              <a:t>P</a:t>
            </a:r>
            <a:r>
              <a:rPr spc="-590"/>
              <a:t>r</a:t>
            </a:r>
            <a:r>
              <a:rPr spc="-580"/>
              <a:t>o</a:t>
            </a:r>
            <a:r>
              <a:rPr spc="-220"/>
              <a:t>-</a:t>
            </a:r>
            <a:r>
              <a:rPr spc="-690"/>
              <a:t>Li</a:t>
            </a:r>
            <a:r>
              <a:rPr spc="-639"/>
              <a:t>f</a:t>
            </a:r>
            <a:r>
              <a:rPr spc="-419"/>
              <a:t>e</a:t>
            </a:r>
          </a:p>
        </p:txBody>
      </p:sp>
      <p:pic>
        <p:nvPicPr>
          <p:cNvPr id="632" name="object 4" descr="object 4"/>
          <p:cNvPicPr>
            <a:picLocks noChangeAspect="1"/>
          </p:cNvPicPr>
          <p:nvPr/>
        </p:nvPicPr>
        <p:blipFill>
          <a:blip r:embed="rId2">
            <a:extLst/>
          </a:blip>
          <a:stretch>
            <a:fillRect/>
          </a:stretch>
        </p:blipFill>
        <p:spPr>
          <a:xfrm>
            <a:off x="5029200" y="1456944"/>
            <a:ext cx="14325600" cy="10917936"/>
          </a:xfrm>
          <a:prstGeom prst="rect">
            <a:avLst/>
          </a:prstGeom>
          <a:ln w="12700">
            <a:miter lim="400000"/>
          </a:ln>
        </p:spPr>
      </p:pic>
      <p:sp>
        <p:nvSpPr>
          <p:cNvPr id="633"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object 6"/>
          <p:cNvSpPr txBox="1"/>
          <p:nvPr/>
        </p:nvSpPr>
        <p:spPr>
          <a:xfrm>
            <a:off x="10082276" y="13042594"/>
            <a:ext cx="4226558" cy="359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800"/>
              </a:lnSpc>
              <a:defRPr b="1" spc="-170" sz="2800">
                <a:solidFill>
                  <a:srgbClr val="FFFF00"/>
                </a:solidFill>
                <a:latin typeface="Arial"/>
                <a:ea typeface="Arial"/>
                <a:cs typeface="Arial"/>
                <a:sym typeface="Arial"/>
              </a:defRPr>
            </a:pPr>
            <a:r>
              <a:t>202</a:t>
            </a:r>
            <a:r>
              <a:rPr spc="-150"/>
              <a:t>2</a:t>
            </a:r>
            <a:r>
              <a:rPr spc="-40"/>
              <a:t> </a:t>
            </a:r>
            <a:r>
              <a:rPr spc="-570"/>
              <a:t>T</a:t>
            </a:r>
            <a:r>
              <a:rPr spc="-220"/>
              <a:t>e</a:t>
            </a:r>
            <a:r>
              <a:rPr spc="-320"/>
              <a:t>x</a:t>
            </a:r>
            <a:r>
              <a:rPr spc="-180"/>
              <a:t>a</a:t>
            </a:r>
            <a:r>
              <a:rPr spc="-450"/>
              <a:t>s</a:t>
            </a:r>
            <a:r>
              <a:rPr spc="-209"/>
              <a:t> </a:t>
            </a:r>
            <a:r>
              <a:rPr spc="-580"/>
              <a:t>S</a:t>
            </a:r>
            <a:r>
              <a:rPr spc="-30"/>
              <a:t>t</a:t>
            </a:r>
            <a:r>
              <a:rPr spc="-220"/>
              <a:t>a</a:t>
            </a:r>
            <a:r>
              <a:rPr spc="-30"/>
              <a:t>t</a:t>
            </a:r>
            <a:r>
              <a:rPr spc="-160"/>
              <a:t>e</a:t>
            </a:r>
            <a:r>
              <a:rPr spc="-30"/>
              <a:t> </a:t>
            </a:r>
            <a:r>
              <a:rPr spc="-540"/>
              <a:t>C</a:t>
            </a:r>
            <a:r>
              <a:rPr spc="-228"/>
              <a:t>o</a:t>
            </a:r>
            <a:r>
              <a:rPr spc="-280"/>
              <a:t>n</a:t>
            </a:r>
            <a:r>
              <a:rPr spc="-310"/>
              <a:t>v</a:t>
            </a:r>
            <a:r>
              <a:t>e</a:t>
            </a:r>
            <a:r>
              <a:rPr spc="-280"/>
              <a:t>n</a:t>
            </a:r>
            <a:r>
              <a:rPr spc="-40"/>
              <a:t>t</a:t>
            </a:r>
            <a:r>
              <a:rPr spc="-50"/>
              <a:t>i</a:t>
            </a:r>
            <a:r>
              <a:rPr spc="-228"/>
              <a:t>o</a:t>
            </a:r>
            <a:r>
              <a:rPr spc="-220"/>
              <a:t>n</a:t>
            </a:r>
          </a:p>
        </p:txBody>
      </p:sp>
      <p:sp>
        <p:nvSpPr>
          <p:cNvPr id="636" name="object 2"/>
          <p:cNvSpPr txBox="1"/>
          <p:nvPr/>
        </p:nvSpPr>
        <p:spPr>
          <a:xfrm>
            <a:off x="5255564" y="251457"/>
            <a:ext cx="7158991" cy="6785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defRPr b="1" spc="-90" sz="4800">
                <a:solidFill>
                  <a:srgbClr val="FFFF00"/>
                </a:solidFill>
                <a:latin typeface="Arial"/>
                <a:ea typeface="Arial"/>
                <a:cs typeface="Arial"/>
                <a:sym typeface="Arial"/>
              </a:defRPr>
            </a:pPr>
            <a:r>
              <a:t>KNIGHTS </a:t>
            </a:r>
            <a:r>
              <a:rPr spc="-200"/>
              <a:t>OF</a:t>
            </a:r>
            <a:r>
              <a:rPr spc="-100"/>
              <a:t> </a:t>
            </a:r>
            <a:r>
              <a:rPr spc="-220"/>
              <a:t>COLUMBUS</a:t>
            </a:r>
          </a:p>
        </p:txBody>
      </p:sp>
      <p:sp>
        <p:nvSpPr>
          <p:cNvPr id="637" name="object 3"/>
          <p:cNvSpPr txBox="1"/>
          <p:nvPr>
            <p:ph type="title"/>
          </p:nvPr>
        </p:nvSpPr>
        <p:spPr>
          <a:xfrm>
            <a:off x="13541802" y="251457"/>
            <a:ext cx="5605781" cy="782322"/>
          </a:xfrm>
          <a:prstGeom prst="rect">
            <a:avLst/>
          </a:prstGeom>
        </p:spPr>
        <p:txBody>
          <a:bodyPr/>
          <a:lstStyle/>
          <a:p>
            <a:pPr indent="12700">
              <a:spcBef>
                <a:spcPts val="200"/>
              </a:spcBef>
              <a:defRPr spc="-200" sz="4800">
                <a:solidFill>
                  <a:srgbClr val="FFFF00"/>
                </a:solidFill>
                <a:effectLst/>
              </a:defRPr>
            </a:pPr>
            <a:r>
              <a:t>Texas State </a:t>
            </a:r>
            <a:r>
              <a:rPr spc="-400"/>
              <a:t>Council</a:t>
            </a:r>
          </a:p>
        </p:txBody>
      </p:sp>
      <p:pic>
        <p:nvPicPr>
          <p:cNvPr id="638" name="object 4" descr="object 4"/>
          <p:cNvPicPr>
            <a:picLocks noChangeAspect="1"/>
          </p:cNvPicPr>
          <p:nvPr/>
        </p:nvPicPr>
        <p:blipFill>
          <a:blip r:embed="rId2">
            <a:extLst/>
          </a:blip>
          <a:stretch>
            <a:fillRect/>
          </a:stretch>
        </p:blipFill>
        <p:spPr>
          <a:xfrm>
            <a:off x="4303774" y="1597152"/>
            <a:ext cx="15776447" cy="10777729"/>
          </a:xfrm>
          <a:prstGeom prst="rect">
            <a:avLst/>
          </a:prstGeom>
          <a:ln w="12700">
            <a:miter lim="400000"/>
          </a:ln>
        </p:spPr>
      </p:pic>
      <p:sp>
        <p:nvSpPr>
          <p:cNvPr id="639" name="object 5"/>
          <p:cNvSpPr txBox="1"/>
          <p:nvPr>
            <p:ph type="sldNum" sz="quarter" idx="4294967295"/>
          </p:nvPr>
        </p:nvSpPr>
        <p:spPr>
          <a:xfrm>
            <a:off x="19814537" y="12915187"/>
            <a:ext cx="408237" cy="359838"/>
          </a:xfrm>
          <a:prstGeom prst="rect">
            <a:avLst/>
          </a:prstGeom>
          <a:extLst>
            <a:ext uri="{C572A759-6A51-4108-AA02-DFA0A04FC94B}">
              <ma14:wrappingTextBoxFlag xmlns:ma14="http://schemas.microsoft.com/office/mac/drawingml/2011/main" val="1"/>
            </a:ext>
          </a:extLst>
        </p:spPr>
        <p:txBody>
          <a:bodyPr lIns="0" tIns="0" rIns="0" bIns="0" anchor="t"/>
          <a:lstStyle>
            <a:lvl1pPr indent="38100" algn="l">
              <a:lnSpc>
                <a:spcPts val="2800"/>
              </a:lnSpc>
              <a:defRPr b="1" spc="-150" sz="2800">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TextBox 1"/>
          <p:cNvSpPr txBox="1"/>
          <p:nvPr/>
        </p:nvSpPr>
        <p:spPr>
          <a:xfrm>
            <a:off x="15118080" y="6111645"/>
            <a:ext cx="8046720" cy="148335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ctr">
              <a:defRPr b="1" sz="8800">
                <a:latin typeface="+mn-lt"/>
                <a:ea typeface="+mn-ea"/>
                <a:cs typeface="+mn-cs"/>
                <a:sym typeface="Calisto MT"/>
              </a:defRPr>
            </a:lvl1pPr>
          </a:lstStyle>
          <a:p>
            <a:pPr/>
            <a:r>
              <a:t>Membership</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Text Placeholder 1"/>
          <p:cNvSpPr txBox="1"/>
          <p:nvPr>
            <p:ph type="body" idx="1"/>
          </p:nvPr>
        </p:nvSpPr>
        <p:spPr>
          <a:xfrm>
            <a:off x="244280" y="4155318"/>
            <a:ext cx="23895440" cy="9045562"/>
          </a:xfrm>
          <a:prstGeom prst="rect">
            <a:avLst/>
          </a:prstGeom>
        </p:spPr>
        <p:txBody>
          <a:bodyPr/>
          <a:lstStyle/>
          <a:p>
            <a:pPr defTabSz="1755647">
              <a:spcBef>
                <a:spcPts val="500"/>
              </a:spcBef>
              <a:defRPr b="1" sz="7679">
                <a:effectLst/>
              </a:defRPr>
            </a:pPr>
            <a:r>
              <a:t>TEXAS HAS GONE </a:t>
            </a:r>
            <a:r>
              <a:rPr>
                <a:effectLst>
                  <a:outerShdw sx="100000" sy="100000" kx="0" ky="0" algn="b" rotWithShape="0" blurRad="36576" dist="36576" dir="2700000">
                    <a:srgbClr val="000000">
                      <a:alpha val="43137"/>
                    </a:srgbClr>
                  </a:outerShdw>
                </a:effectLst>
              </a:rPr>
              <a:t>BACK-TO-BACK</a:t>
            </a:r>
            <a:r>
              <a:t> </a:t>
            </a:r>
          </a:p>
          <a:p>
            <a:pPr defTabSz="1755647">
              <a:spcBef>
                <a:spcPts val="500"/>
              </a:spcBef>
              <a:defRPr b="1" sz="7679">
                <a:effectLst/>
              </a:defRPr>
            </a:pPr>
            <a:r>
              <a:t>INTO THE </a:t>
            </a:r>
            <a:r>
              <a:rPr sz="8448"/>
              <a:t>CIRCLE OF HONOR</a:t>
            </a:r>
            <a:endParaRPr sz="8448"/>
          </a:p>
          <a:p>
            <a:pPr defTabSz="1755647">
              <a:spcBef>
                <a:spcPts val="500"/>
              </a:spcBef>
              <a:defRPr b="1" sz="7679">
                <a:effectLst/>
              </a:defRPr>
            </a:pPr>
            <a:r>
              <a:t>with BACK-TO-BACK</a:t>
            </a:r>
          </a:p>
          <a:p>
            <a:pPr defTabSz="1755647">
              <a:spcBef>
                <a:spcPts val="500"/>
              </a:spcBef>
              <a:defRPr b="1" sz="8448">
                <a:effectLst/>
              </a:defRPr>
            </a:pPr>
            <a:r>
              <a:t>PINNACLE AWARD</a:t>
            </a:r>
          </a:p>
          <a:p>
            <a:pPr defTabSz="1755647">
              <a:spcBef>
                <a:spcPts val="500"/>
              </a:spcBef>
              <a:defRPr b="1" sz="7679">
                <a:effectLst/>
              </a:defRPr>
            </a:pPr>
          </a:p>
          <a:p>
            <a:pPr defTabSz="1755647">
              <a:spcBef>
                <a:spcPts val="500"/>
              </a:spcBef>
              <a:defRPr b="1" sz="9216">
                <a:solidFill>
                  <a:srgbClr val="0070C0"/>
                </a:solidFill>
                <a:effectLst/>
              </a:defRPr>
            </a:pPr>
            <a:r>
              <a:t>WAY TO GO TEXAS!!!!</a:t>
            </a:r>
          </a:p>
        </p:txBody>
      </p:sp>
      <p:sp>
        <p:nvSpPr>
          <p:cNvPr id="645" name="Title 2"/>
          <p:cNvSpPr txBox="1"/>
          <p:nvPr>
            <p:ph type="title"/>
          </p:nvPr>
        </p:nvSpPr>
        <p:spPr>
          <a:xfrm>
            <a:off x="6104730" y="583167"/>
            <a:ext cx="17283896" cy="2590802"/>
          </a:xfrm>
          <a:prstGeom prst="rect">
            <a:avLst/>
          </a:prstGeom>
        </p:spPr>
        <p:txBody>
          <a:bodyPr/>
          <a:lstStyle>
            <a:lvl1pPr>
              <a:defRPr b="1"/>
            </a:lvl1pPr>
          </a:lstStyle>
          <a:p>
            <a:pPr>
              <a:defRPr>
                <a:effectLst/>
              </a:defRPr>
            </a:pPr>
            <a:r>
              <a:t>Membership</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Text Placeholder 1"/>
          <p:cNvSpPr txBox="1"/>
          <p:nvPr>
            <p:ph type="body" idx="1"/>
          </p:nvPr>
        </p:nvSpPr>
        <p:spPr>
          <a:xfrm>
            <a:off x="701040" y="4708948"/>
            <a:ext cx="22981920" cy="8890139"/>
          </a:xfrm>
          <a:prstGeom prst="rect">
            <a:avLst/>
          </a:prstGeom>
        </p:spPr>
        <p:txBody>
          <a:bodyPr/>
          <a:lstStyle/>
          <a:p>
            <a:pPr algn="just" defTabSz="1719072">
              <a:lnSpc>
                <a:spcPct val="80000"/>
              </a:lnSpc>
              <a:spcBef>
                <a:spcPts val="500"/>
              </a:spcBef>
              <a:defRPr b="1" sz="7426">
                <a:solidFill>
                  <a:srgbClr val="FF0000"/>
                </a:solidFill>
                <a:effectLst/>
                <a:latin typeface="Times New Roman"/>
                <a:ea typeface="Times New Roman"/>
                <a:cs typeface="Times New Roman"/>
                <a:sym typeface="Times New Roman"/>
              </a:defRPr>
            </a:pPr>
            <a:r>
              <a:t>“Christ Be Our Light”</a:t>
            </a:r>
            <a:endParaRPr sz="5734"/>
          </a:p>
          <a:p>
            <a:pPr algn="just" defTabSz="1719072">
              <a:lnSpc>
                <a:spcPct val="80000"/>
              </a:lnSpc>
              <a:spcBef>
                <a:spcPts val="500"/>
              </a:spcBef>
              <a:defRPr sz="6674">
                <a:effectLst/>
                <a:latin typeface="Times New Roman"/>
                <a:ea typeface="Times New Roman"/>
                <a:cs typeface="Times New Roman"/>
                <a:sym typeface="Times New Roman"/>
              </a:defRPr>
            </a:pPr>
          </a:p>
          <a:p>
            <a:pPr algn="just" defTabSz="1719072">
              <a:lnSpc>
                <a:spcPct val="80000"/>
              </a:lnSpc>
              <a:spcBef>
                <a:spcPts val="500"/>
              </a:spcBef>
              <a:defRPr sz="6110">
                <a:effectLst/>
                <a:latin typeface="Times New Roman"/>
                <a:ea typeface="Times New Roman"/>
                <a:cs typeface="Times New Roman"/>
                <a:sym typeface="Times New Roman"/>
              </a:defRPr>
            </a:pPr>
            <a:r>
              <a:t>‘Then God said, </a:t>
            </a:r>
            <a:r>
              <a:rPr i="1"/>
              <a:t>“Let there be light”</a:t>
            </a:r>
            <a:r>
              <a:t>; and there was light.  </a:t>
            </a:r>
            <a:r>
              <a:rPr baseline="29872"/>
              <a:t>4</a:t>
            </a:r>
            <a:r>
              <a:t> And God saw that the light was good; and God separated the light from the darkness.  </a:t>
            </a:r>
            <a:r>
              <a:rPr baseline="29872"/>
              <a:t>5</a:t>
            </a:r>
            <a:r>
              <a:t> God called the light Day, and the darkness he called Night.  And there was evening and there was morning, the first day.’ (Gen 1.3-5) </a:t>
            </a:r>
            <a:endParaRPr sz="5734"/>
          </a:p>
          <a:p>
            <a:pPr algn="just" defTabSz="1719072">
              <a:lnSpc>
                <a:spcPct val="80000"/>
              </a:lnSpc>
              <a:spcBef>
                <a:spcPts val="500"/>
              </a:spcBef>
              <a:defRPr sz="6110">
                <a:effectLst/>
                <a:latin typeface="Times New Roman"/>
                <a:ea typeface="Times New Roman"/>
                <a:cs typeface="Times New Roman"/>
                <a:sym typeface="Times New Roman"/>
              </a:defRPr>
            </a:pPr>
            <a:r>
              <a:t>  </a:t>
            </a:r>
            <a:endParaRPr sz="5734"/>
          </a:p>
          <a:p>
            <a:pPr algn="just" defTabSz="1719072">
              <a:lnSpc>
                <a:spcPct val="80000"/>
              </a:lnSpc>
              <a:spcBef>
                <a:spcPts val="500"/>
              </a:spcBef>
              <a:defRPr sz="6110">
                <a:effectLst/>
                <a:latin typeface="Times New Roman"/>
                <a:ea typeface="Times New Roman"/>
                <a:cs typeface="Times New Roman"/>
                <a:sym typeface="Times New Roman"/>
              </a:defRPr>
            </a:pPr>
            <a:r>
              <a:t>As Knights of Columbus, we are called to step into the breach and lead others to the light of Christ.</a:t>
            </a:r>
            <a:endParaRPr sz="6674">
              <a:latin typeface="Calibri"/>
              <a:ea typeface="Calibri"/>
              <a:cs typeface="Calibri"/>
              <a:sym typeface="Calibri"/>
            </a:endParaRPr>
          </a:p>
        </p:txBody>
      </p:sp>
      <p:sp>
        <p:nvSpPr>
          <p:cNvPr id="650" name="Title 2"/>
          <p:cNvSpPr txBox="1"/>
          <p:nvPr>
            <p:ph type="title"/>
          </p:nvPr>
        </p:nvSpPr>
        <p:spPr>
          <a:xfrm>
            <a:off x="6104730" y="583167"/>
            <a:ext cx="17283896" cy="2590802"/>
          </a:xfrm>
          <a:prstGeom prst="rect">
            <a:avLst/>
          </a:prstGeom>
        </p:spPr>
        <p:txBody>
          <a:bodyPr/>
          <a:lstStyle>
            <a:lvl1pPr>
              <a:defRPr b="1"/>
            </a:lvl1pPr>
          </a:lstStyle>
          <a:p>
            <a:pPr>
              <a:defRPr>
                <a:effectLst/>
              </a:defRPr>
            </a:pPr>
            <a:r>
              <a:t>Membership</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Text Placeholder 1"/>
          <p:cNvSpPr txBox="1"/>
          <p:nvPr>
            <p:ph type="body" idx="1"/>
          </p:nvPr>
        </p:nvSpPr>
        <p:spPr>
          <a:xfrm>
            <a:off x="244280" y="4155318"/>
            <a:ext cx="23895440" cy="9045562"/>
          </a:xfrm>
          <a:prstGeom prst="rect">
            <a:avLst/>
          </a:prstGeom>
        </p:spPr>
        <p:txBody>
          <a:bodyPr anchor="t"/>
          <a:lstStyle/>
          <a:p>
            <a:pPr marL="857250" indent="-857250" algn="l">
              <a:buSzPct val="100000"/>
              <a:buChar char="▪"/>
              <a:defRPr>
                <a:effectLst/>
              </a:defRPr>
            </a:pPr>
            <a:r>
              <a:t>2022-2023 Membership Intake Goals</a:t>
            </a:r>
          </a:p>
          <a:p>
            <a:pPr marL="1422400" indent="-1422400" algn="l">
              <a:defRPr>
                <a:effectLst/>
              </a:defRPr>
            </a:pPr>
            <a:r>
              <a:t>	- Diocesan of Dallas Goal = 546</a:t>
            </a:r>
          </a:p>
          <a:p>
            <a:pPr marL="1422400" indent="-1422400" algn="l">
              <a:defRPr>
                <a:effectLst/>
              </a:defRPr>
            </a:pPr>
            <a:r>
              <a:t>		 -- Monthly and Quarterly Goals</a:t>
            </a:r>
          </a:p>
          <a:p>
            <a:pPr marL="1422400" indent="-1422400" algn="l">
              <a:defRPr>
                <a:effectLst/>
              </a:defRPr>
            </a:pPr>
          </a:p>
          <a:p>
            <a:pPr marL="1422400" indent="-1422400" algn="l">
              <a:defRPr>
                <a:effectLst/>
              </a:defRPr>
            </a:pPr>
          </a:p>
          <a:p>
            <a:pPr marL="1422400" indent="-1422400" algn="l">
              <a:defRPr>
                <a:effectLst/>
              </a:defRPr>
            </a:pPr>
            <a:r>
              <a:t>	</a:t>
            </a:r>
          </a:p>
        </p:txBody>
      </p:sp>
      <p:sp>
        <p:nvSpPr>
          <p:cNvPr id="653" name="Title 2"/>
          <p:cNvSpPr txBox="1"/>
          <p:nvPr>
            <p:ph type="title"/>
          </p:nvPr>
        </p:nvSpPr>
        <p:spPr>
          <a:xfrm>
            <a:off x="6104730" y="583167"/>
            <a:ext cx="17283896" cy="2590802"/>
          </a:xfrm>
          <a:prstGeom prst="rect">
            <a:avLst/>
          </a:prstGeom>
        </p:spPr>
        <p:txBody>
          <a:bodyPr/>
          <a:lstStyle>
            <a:lvl1pPr>
              <a:defRPr b="1"/>
            </a:lvl1pPr>
          </a:lstStyle>
          <a:p>
            <a:pPr>
              <a:defRPr>
                <a:effectLst/>
              </a:defRPr>
            </a:pPr>
            <a:r>
              <a:t>Membership</a:t>
            </a:r>
          </a:p>
        </p:txBody>
      </p:sp>
      <p:pic>
        <p:nvPicPr>
          <p:cNvPr id="654" name="Picture 4" descr="Picture 4"/>
          <p:cNvPicPr>
            <a:picLocks noChangeAspect="1"/>
          </p:cNvPicPr>
          <p:nvPr/>
        </p:nvPicPr>
        <p:blipFill>
          <a:blip r:embed="rId3">
            <a:extLst/>
          </a:blip>
          <a:stretch>
            <a:fillRect/>
          </a:stretch>
        </p:blipFill>
        <p:spPr>
          <a:xfrm>
            <a:off x="16267289" y="10176388"/>
            <a:ext cx="7564830" cy="2956447"/>
          </a:xfrm>
          <a:prstGeom prst="rect">
            <a:avLst/>
          </a:prstGeom>
          <a:ln w="12700">
            <a:miter lim="400000"/>
          </a:ln>
        </p:spPr>
      </p:pic>
      <p:pic>
        <p:nvPicPr>
          <p:cNvPr id="655" name="Picture 3" descr="Picture 3"/>
          <p:cNvPicPr>
            <a:picLocks noChangeAspect="1"/>
          </p:cNvPicPr>
          <p:nvPr/>
        </p:nvPicPr>
        <p:blipFill>
          <a:blip r:embed="rId4">
            <a:extLst/>
          </a:blip>
          <a:stretch>
            <a:fillRect/>
          </a:stretch>
        </p:blipFill>
        <p:spPr>
          <a:xfrm>
            <a:off x="244280" y="7906987"/>
            <a:ext cx="23895439" cy="1614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Text Placeholder 1"/>
          <p:cNvSpPr txBox="1"/>
          <p:nvPr>
            <p:ph type="body" idx="1"/>
          </p:nvPr>
        </p:nvSpPr>
        <p:spPr>
          <a:xfrm>
            <a:off x="244280" y="4155318"/>
            <a:ext cx="23895440" cy="9045562"/>
          </a:xfrm>
          <a:prstGeom prst="rect">
            <a:avLst/>
          </a:prstGeom>
        </p:spPr>
        <p:txBody>
          <a:bodyPr anchor="t"/>
          <a:lstStyle/>
          <a:p>
            <a:pPr marL="857250" indent="-857250" algn="l">
              <a:buSzPct val="100000"/>
              <a:buChar char="▪"/>
              <a:defRPr>
                <a:effectLst/>
              </a:defRPr>
            </a:pPr>
            <a:r>
              <a:t>How do we get there?</a:t>
            </a:r>
          </a:p>
          <a:p>
            <a:pPr algn="l">
              <a:defRPr>
                <a:effectLst/>
              </a:defRPr>
            </a:pPr>
          </a:p>
          <a:p>
            <a:pPr marL="1371600" indent="-1371600" algn="l">
              <a:defRPr>
                <a:effectLst/>
              </a:defRPr>
            </a:pPr>
            <a:r>
              <a:t>	- Active Council Programs</a:t>
            </a:r>
          </a:p>
          <a:p>
            <a:pPr marL="1371600" indent="-1371600" algn="l">
              <a:defRPr>
                <a:effectLst/>
              </a:defRPr>
            </a:pPr>
            <a:r>
              <a:t>	- Online Membership – actively incorporated</a:t>
            </a:r>
          </a:p>
          <a:p>
            <a:pPr marL="1371600" indent="-1371600" algn="l">
              <a:defRPr>
                <a:effectLst/>
              </a:defRPr>
            </a:pPr>
            <a:r>
              <a:t>	- Social Media – champion who you are </a:t>
            </a:r>
          </a:p>
          <a:p>
            <a:pPr marL="1371600" indent="-1371600" algn="l">
              <a:defRPr>
                <a:effectLst/>
              </a:defRPr>
            </a:pPr>
            <a:r>
              <a:t>	- Church Bulletins</a:t>
            </a:r>
          </a:p>
        </p:txBody>
      </p:sp>
      <p:sp>
        <p:nvSpPr>
          <p:cNvPr id="660" name="Title 2"/>
          <p:cNvSpPr txBox="1"/>
          <p:nvPr>
            <p:ph type="title"/>
          </p:nvPr>
        </p:nvSpPr>
        <p:spPr>
          <a:xfrm>
            <a:off x="6104730" y="583167"/>
            <a:ext cx="17283896" cy="2590802"/>
          </a:xfrm>
          <a:prstGeom prst="rect">
            <a:avLst/>
          </a:prstGeom>
        </p:spPr>
        <p:txBody>
          <a:bodyPr/>
          <a:lstStyle>
            <a:lvl1pPr>
              <a:defRPr b="1"/>
            </a:lvl1pPr>
          </a:lstStyle>
          <a:p>
            <a:pPr>
              <a:defRPr>
                <a:effectLst/>
              </a:defRPr>
            </a:pPr>
            <a:r>
              <a:t>Membership</a:t>
            </a:r>
          </a:p>
        </p:txBody>
      </p:sp>
      <p:pic>
        <p:nvPicPr>
          <p:cNvPr id="661" name="Picture 2" descr="Picture 2"/>
          <p:cNvPicPr>
            <a:picLocks noChangeAspect="1"/>
          </p:cNvPicPr>
          <p:nvPr/>
        </p:nvPicPr>
        <p:blipFill>
          <a:blip r:embed="rId3">
            <a:extLst/>
          </a:blip>
          <a:stretch>
            <a:fillRect/>
          </a:stretch>
        </p:blipFill>
        <p:spPr>
          <a:xfrm>
            <a:off x="17137625" y="8861073"/>
            <a:ext cx="7118863" cy="474334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Text Placeholder 1"/>
          <p:cNvSpPr txBox="1"/>
          <p:nvPr>
            <p:ph type="body" idx="1"/>
          </p:nvPr>
        </p:nvSpPr>
        <p:spPr>
          <a:xfrm>
            <a:off x="244280" y="4155318"/>
            <a:ext cx="23895440" cy="9045562"/>
          </a:xfrm>
          <a:prstGeom prst="rect">
            <a:avLst/>
          </a:prstGeom>
        </p:spPr>
        <p:txBody>
          <a:bodyPr anchor="t"/>
          <a:lstStyle/>
          <a:p>
            <a:pPr marL="857250" indent="-857250" algn="l">
              <a:buSzPct val="100000"/>
              <a:buChar char="▪"/>
              <a:defRPr>
                <a:effectLst/>
              </a:defRPr>
            </a:pPr>
            <a:r>
              <a:t>Recruitment</a:t>
            </a:r>
          </a:p>
          <a:p>
            <a:pPr algn="l">
              <a:defRPr sz="1000">
                <a:effectLst/>
              </a:defRPr>
            </a:pPr>
          </a:p>
          <a:p>
            <a:pPr marL="1422400" indent="-1422400" algn="l">
              <a:defRPr>
                <a:effectLst/>
              </a:defRPr>
            </a:pPr>
            <a:r>
              <a:t>	- Membership (Church) Drives</a:t>
            </a:r>
          </a:p>
          <a:p>
            <a:pPr marL="1422400" indent="-1422400" algn="l">
              <a:defRPr sz="1000">
                <a:effectLst/>
              </a:defRPr>
            </a:pPr>
          </a:p>
          <a:p>
            <a:pPr marL="1422400" indent="-1422400" algn="l">
              <a:defRPr>
                <a:effectLst/>
              </a:defRPr>
            </a:pPr>
            <a:r>
              <a:t>	- Online Membership</a:t>
            </a:r>
          </a:p>
        </p:txBody>
      </p:sp>
      <p:sp>
        <p:nvSpPr>
          <p:cNvPr id="666" name="Title 2"/>
          <p:cNvSpPr txBox="1"/>
          <p:nvPr>
            <p:ph type="title"/>
          </p:nvPr>
        </p:nvSpPr>
        <p:spPr>
          <a:xfrm>
            <a:off x="6104730" y="583167"/>
            <a:ext cx="17283896" cy="2590802"/>
          </a:xfrm>
          <a:prstGeom prst="rect">
            <a:avLst/>
          </a:prstGeom>
        </p:spPr>
        <p:txBody>
          <a:bodyPr/>
          <a:lstStyle>
            <a:lvl1pPr>
              <a:defRPr b="1"/>
            </a:lvl1pPr>
          </a:lstStyle>
          <a:p>
            <a:pPr>
              <a:defRPr>
                <a:effectLst/>
              </a:defRPr>
            </a:pPr>
            <a:r>
              <a:t>Membership</a:t>
            </a:r>
          </a:p>
        </p:txBody>
      </p:sp>
      <p:pic>
        <p:nvPicPr>
          <p:cNvPr id="667" name="Picture 4" descr="Picture 4"/>
          <p:cNvPicPr>
            <a:picLocks noChangeAspect="1"/>
          </p:cNvPicPr>
          <p:nvPr/>
        </p:nvPicPr>
        <p:blipFill>
          <a:blip r:embed="rId3">
            <a:extLst/>
          </a:blip>
          <a:stretch>
            <a:fillRect/>
          </a:stretch>
        </p:blipFill>
        <p:spPr>
          <a:xfrm>
            <a:off x="3233172" y="9689689"/>
            <a:ext cx="17917655" cy="328996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320" name="TextBox 1"/>
          <p:cNvSpPr txBox="1"/>
          <p:nvPr/>
        </p:nvSpPr>
        <p:spPr>
          <a:xfrm>
            <a:off x="1262070" y="5566091"/>
            <a:ext cx="22302201" cy="5623549"/>
          </a:xfrm>
          <a:prstGeom prst="rect">
            <a:avLst/>
          </a:prstGeom>
          <a:ln w="12700">
            <a:miter lim="400000"/>
          </a:ln>
          <a:extLst>
            <a:ext uri="{C572A759-6A51-4108-AA02-DFA0A04FC94B}">
              <ma14:wrappingTextBoxFlag xmlns:ma14="http://schemas.microsoft.com/office/mac/drawingml/2011/main" val="1"/>
            </a:ext>
          </a:extLst>
        </p:spPr>
        <p:txBody>
          <a:bodyPr lIns="68573" tIns="68573" rIns="68573" bIns="68573">
            <a:spAutoFit/>
          </a:bodyPr>
          <a:lstStyle/>
          <a:p>
            <a:pPr defTabSz="457200">
              <a:defRPr sz="6000">
                <a:latin typeface="Times"/>
                <a:ea typeface="Times"/>
                <a:cs typeface="Times"/>
                <a:sym typeface="Times"/>
              </a:defRPr>
            </a:pPr>
            <a:r>
              <a:t>The Knights of Columbus work in partnership with the American Wheelchair Mission to provide wheelchairs to an estimated over 100 million people worldwide that need one, but cannot afford it. The Texas Ladies' Project will focus on the American Wheelchair Mission.</a:t>
            </a:r>
          </a:p>
          <a:p>
            <a:pPr defTabSz="457200">
              <a:defRPr sz="6000">
                <a:latin typeface="Times"/>
                <a:ea typeface="Times"/>
                <a:cs typeface="Times"/>
                <a:sym typeface="Times"/>
              </a:defRPr>
            </a:pPr>
          </a:p>
          <a:p>
            <a:pPr algn="ctr" defTabSz="457200">
              <a:defRPr sz="6000">
                <a:latin typeface="Times"/>
                <a:ea typeface="Times"/>
                <a:cs typeface="Times"/>
                <a:sym typeface="Times"/>
              </a:defRPr>
            </a:pPr>
            <a:r>
              <a:rPr u="sng">
                <a:solidFill>
                  <a:srgbClr val="0000FF"/>
                </a:solidFill>
                <a:uFill>
                  <a:solidFill>
                    <a:srgbClr val="0000FF"/>
                  </a:solidFill>
                </a:uFill>
                <a:hlinkClick r:id="rId2" invalidUrl="" action="" tgtFrame="" tooltip="" history="1" highlightClick="0" endSnd="0"/>
              </a:rPr>
              <a:t>VIDEO: Knights of Columbus Answering Prayers</a:t>
            </a:r>
          </a:p>
        </p:txBody>
      </p:sp>
      <p:sp>
        <p:nvSpPr>
          <p:cNvPr id="321"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322"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American Wheelchair Mission</a:t>
            </a:r>
          </a:p>
        </p:txBody>
      </p:sp>
      <p:sp>
        <p:nvSpPr>
          <p:cNvPr id="323" name="Bill Weber, Texas Wheelchair Chairman"/>
          <p:cNvSpPr txBox="1"/>
          <p:nvPr/>
        </p:nvSpPr>
        <p:spPr>
          <a:xfrm>
            <a:off x="4270559" y="3449863"/>
            <a:ext cx="15842882" cy="12293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lvl1pPr algn="ctr">
              <a:defRPr b="1" sz="7200">
                <a:latin typeface="Times"/>
                <a:ea typeface="Times"/>
                <a:cs typeface="Times"/>
                <a:sym typeface="Times"/>
              </a:defRPr>
            </a:lvl1pPr>
          </a:lstStyle>
          <a:p>
            <a:pPr/>
            <a:r>
              <a:t>Bill Weber, Texas Wheelchair Chairman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Text Placeholder 1"/>
          <p:cNvSpPr txBox="1"/>
          <p:nvPr>
            <p:ph type="body" idx="1"/>
          </p:nvPr>
        </p:nvSpPr>
        <p:spPr>
          <a:xfrm>
            <a:off x="244280" y="4155318"/>
            <a:ext cx="23895440" cy="9045562"/>
          </a:xfrm>
          <a:prstGeom prst="rect">
            <a:avLst/>
          </a:prstGeom>
        </p:spPr>
        <p:txBody>
          <a:bodyPr anchor="t"/>
          <a:lstStyle/>
          <a:p>
            <a:pPr marL="857250" indent="-857250" algn="l">
              <a:buSzPct val="100000"/>
              <a:buChar char="▪"/>
              <a:defRPr>
                <a:effectLst/>
              </a:defRPr>
            </a:pPr>
            <a:r>
              <a:t>Membership Retention</a:t>
            </a:r>
          </a:p>
          <a:p>
            <a:pPr algn="l">
              <a:defRPr>
                <a:effectLst/>
              </a:defRPr>
            </a:pPr>
          </a:p>
          <a:p>
            <a:pPr marL="1422400" indent="-1422400" algn="l">
              <a:defRPr>
                <a:effectLst/>
              </a:defRPr>
            </a:pPr>
            <a:r>
              <a:t>	- Retention starts at the moment of invitation</a:t>
            </a:r>
          </a:p>
          <a:p>
            <a:pPr marL="1422400" indent="-1422400" algn="l">
              <a:defRPr>
                <a:effectLst/>
              </a:defRPr>
            </a:pPr>
          </a:p>
          <a:p>
            <a:pPr marL="1422400" indent="-1422400" algn="l">
              <a:defRPr>
                <a:effectLst/>
              </a:defRPr>
            </a:pPr>
            <a:r>
              <a:t>	- Stay engaged with Membership</a:t>
            </a:r>
          </a:p>
          <a:p>
            <a:pPr marL="1422400" indent="-1422400" algn="l">
              <a:defRPr>
                <a:effectLst/>
              </a:defRPr>
            </a:pPr>
          </a:p>
          <a:p>
            <a:pPr marL="1422400" indent="-1422400" algn="l">
              <a:defRPr>
                <a:effectLst/>
              </a:defRPr>
            </a:pPr>
            <a:r>
              <a:t>	- Ask for assistance</a:t>
            </a:r>
          </a:p>
        </p:txBody>
      </p:sp>
      <p:sp>
        <p:nvSpPr>
          <p:cNvPr id="672" name="Title 2"/>
          <p:cNvSpPr txBox="1"/>
          <p:nvPr>
            <p:ph type="title"/>
          </p:nvPr>
        </p:nvSpPr>
        <p:spPr>
          <a:xfrm>
            <a:off x="6104730" y="583167"/>
            <a:ext cx="17283896" cy="2590802"/>
          </a:xfrm>
          <a:prstGeom prst="rect">
            <a:avLst/>
          </a:prstGeom>
        </p:spPr>
        <p:txBody>
          <a:bodyPr/>
          <a:lstStyle>
            <a:lvl1pPr>
              <a:defRPr b="1"/>
            </a:lvl1pPr>
          </a:lstStyle>
          <a:p>
            <a:pPr>
              <a:defRPr>
                <a:effectLst/>
              </a:defRPr>
            </a:pPr>
            <a:r>
              <a:t>Membership</a:t>
            </a:r>
          </a:p>
        </p:txBody>
      </p:sp>
      <p:pic>
        <p:nvPicPr>
          <p:cNvPr id="673" name="Picture 3" descr="Picture 3"/>
          <p:cNvPicPr>
            <a:picLocks noChangeAspect="1"/>
          </p:cNvPicPr>
          <p:nvPr/>
        </p:nvPicPr>
        <p:blipFill>
          <a:blip r:embed="rId2">
            <a:extLst/>
          </a:blip>
          <a:stretch>
            <a:fillRect/>
          </a:stretch>
        </p:blipFill>
        <p:spPr>
          <a:xfrm>
            <a:off x="17993031" y="7334863"/>
            <a:ext cx="5866019" cy="586601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Text Placeholder 1"/>
          <p:cNvSpPr txBox="1"/>
          <p:nvPr>
            <p:ph type="body" idx="1"/>
          </p:nvPr>
        </p:nvSpPr>
        <p:spPr>
          <a:xfrm>
            <a:off x="244280" y="4155318"/>
            <a:ext cx="23895440" cy="9045562"/>
          </a:xfrm>
          <a:prstGeom prst="rect">
            <a:avLst/>
          </a:prstGeom>
        </p:spPr>
        <p:txBody>
          <a:bodyPr anchor="t"/>
          <a:lstStyle/>
          <a:p>
            <a:pPr marL="857250" indent="-857250" algn="l">
              <a:buSzPct val="100000"/>
              <a:buChar char="▪"/>
              <a:defRPr>
                <a:effectLst/>
              </a:defRPr>
            </a:pPr>
            <a:r>
              <a:t>Ceremonials</a:t>
            </a:r>
          </a:p>
          <a:p>
            <a:pPr algn="l">
              <a:defRPr>
                <a:effectLst/>
              </a:defRPr>
            </a:pPr>
          </a:p>
          <a:p>
            <a:pPr marL="1422400" indent="-1422400" algn="l">
              <a:defRPr>
                <a:effectLst/>
              </a:defRPr>
            </a:pPr>
            <a:r>
              <a:t>	- Exemplification of Charity, Unity and Fraternity</a:t>
            </a:r>
          </a:p>
          <a:p>
            <a:pPr marL="1422400" indent="-1422400" algn="l">
              <a:defRPr>
                <a:effectLst/>
              </a:defRPr>
            </a:pPr>
          </a:p>
          <a:p>
            <a:pPr marL="1422400" indent="-1422400" algn="l">
              <a:defRPr>
                <a:effectLst/>
              </a:defRPr>
            </a:pPr>
            <a:r>
              <a:t>	- Plan and schedule them</a:t>
            </a:r>
          </a:p>
          <a:p>
            <a:pPr marL="1422400" indent="-1422400" algn="l">
              <a:defRPr>
                <a:effectLst/>
              </a:defRPr>
            </a:pPr>
          </a:p>
          <a:p>
            <a:pPr marL="1422400" indent="-1422400" algn="l">
              <a:defRPr>
                <a:effectLst/>
              </a:defRPr>
            </a:pPr>
            <a:r>
              <a:t>	- Form 450 no longer required</a:t>
            </a:r>
          </a:p>
        </p:txBody>
      </p:sp>
      <p:sp>
        <p:nvSpPr>
          <p:cNvPr id="676" name="Title 2"/>
          <p:cNvSpPr txBox="1"/>
          <p:nvPr>
            <p:ph type="title"/>
          </p:nvPr>
        </p:nvSpPr>
        <p:spPr>
          <a:xfrm>
            <a:off x="6104730" y="583167"/>
            <a:ext cx="17283896" cy="2590802"/>
          </a:xfrm>
          <a:prstGeom prst="rect">
            <a:avLst/>
          </a:prstGeom>
        </p:spPr>
        <p:txBody>
          <a:bodyPr/>
          <a:lstStyle>
            <a:lvl1pPr>
              <a:defRPr b="1"/>
            </a:lvl1pPr>
          </a:lstStyle>
          <a:p>
            <a:pPr>
              <a:defRPr>
                <a:effectLst/>
              </a:defRPr>
            </a:pPr>
            <a:r>
              <a:t>Membership</a:t>
            </a:r>
          </a:p>
        </p:txBody>
      </p:sp>
      <p:pic>
        <p:nvPicPr>
          <p:cNvPr id="677" name="Picture 3" descr="Picture 3"/>
          <p:cNvPicPr>
            <a:picLocks noChangeAspect="1"/>
          </p:cNvPicPr>
          <p:nvPr/>
        </p:nvPicPr>
        <p:blipFill>
          <a:blip r:embed="rId3">
            <a:extLst/>
          </a:blip>
          <a:stretch>
            <a:fillRect/>
          </a:stretch>
        </p:blipFill>
        <p:spPr>
          <a:xfrm>
            <a:off x="19910322" y="3993539"/>
            <a:ext cx="3766371" cy="6410844"/>
          </a:xfrm>
          <a:prstGeom prst="rect">
            <a:avLst/>
          </a:prstGeom>
          <a:ln w="12700">
            <a:miter lim="400000"/>
          </a:ln>
        </p:spPr>
      </p:pic>
      <p:pic>
        <p:nvPicPr>
          <p:cNvPr id="678" name="Picture 6" descr="Picture 6"/>
          <p:cNvPicPr>
            <a:picLocks noChangeAspect="1"/>
          </p:cNvPicPr>
          <p:nvPr/>
        </p:nvPicPr>
        <p:blipFill>
          <a:blip r:embed="rId4">
            <a:extLst/>
          </a:blip>
          <a:stretch>
            <a:fillRect/>
          </a:stretch>
        </p:blipFill>
        <p:spPr>
          <a:xfrm>
            <a:off x="20380021" y="10667986"/>
            <a:ext cx="3008383" cy="2532894"/>
          </a:xfrm>
          <a:prstGeom prst="rect">
            <a:avLst/>
          </a:prstGeom>
          <a:ln w="12700">
            <a:miter lim="400000"/>
          </a:ln>
        </p:spPr>
      </p:pic>
      <p:pic>
        <p:nvPicPr>
          <p:cNvPr id="679" name="Picture 2" descr="Picture 2"/>
          <p:cNvPicPr>
            <a:picLocks noChangeAspect="1"/>
          </p:cNvPicPr>
          <p:nvPr/>
        </p:nvPicPr>
        <p:blipFill>
          <a:blip r:embed="rId5">
            <a:extLst/>
          </a:blip>
          <a:stretch>
            <a:fillRect/>
          </a:stretch>
        </p:blipFill>
        <p:spPr>
          <a:xfrm>
            <a:off x="14623972" y="8272295"/>
            <a:ext cx="4823326" cy="479138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Text Placeholder 1"/>
          <p:cNvSpPr txBox="1"/>
          <p:nvPr>
            <p:ph type="body" idx="1"/>
          </p:nvPr>
        </p:nvSpPr>
        <p:spPr>
          <a:xfrm>
            <a:off x="244280" y="4155318"/>
            <a:ext cx="23895440" cy="9045562"/>
          </a:xfrm>
          <a:prstGeom prst="rect">
            <a:avLst/>
          </a:prstGeom>
        </p:spPr>
        <p:txBody>
          <a:bodyPr anchor="t"/>
          <a:lstStyle/>
          <a:p>
            <a:pPr marL="857250" indent="-857250" algn="l">
              <a:buSzPct val="100000"/>
              <a:buChar char="▪"/>
              <a:defRPr>
                <a:effectLst/>
              </a:defRPr>
            </a:pPr>
            <a:r>
              <a:t>Online Membership - FREE</a:t>
            </a:r>
          </a:p>
          <a:p>
            <a:pPr marL="1430337" indent="-1430337" algn="l">
              <a:defRPr>
                <a:effectLst/>
              </a:defRPr>
            </a:pPr>
            <a:r>
              <a:t>	- New Promo Code </a:t>
            </a:r>
            <a:r>
              <a:rPr b="1">
                <a:solidFill>
                  <a:srgbClr val="0070C0"/>
                </a:solidFill>
              </a:rPr>
              <a:t>BlessedMcGivney</a:t>
            </a:r>
            <a:endParaRPr b="1">
              <a:solidFill>
                <a:srgbClr val="0070C0"/>
              </a:solidFill>
            </a:endParaRPr>
          </a:p>
          <a:p>
            <a:pPr algn="l">
              <a:defRPr>
                <a:effectLst/>
              </a:defRPr>
            </a:pPr>
          </a:p>
          <a:p>
            <a:pPr marL="1422400" indent="-1422400" algn="l">
              <a:defRPr>
                <a:effectLst/>
              </a:defRPr>
            </a:pPr>
            <a:r>
              <a:t>	- Make it a seamless and timely process</a:t>
            </a:r>
          </a:p>
          <a:p>
            <a:pPr marL="1422400" indent="-1422400" algn="l">
              <a:defRPr>
                <a:effectLst/>
              </a:defRPr>
            </a:pPr>
          </a:p>
          <a:p>
            <a:pPr marL="1422400" indent="-1422400" algn="l">
              <a:defRPr>
                <a:effectLst/>
              </a:defRPr>
            </a:pPr>
            <a:r>
              <a:t>	- Plan ahead </a:t>
            </a:r>
          </a:p>
          <a:p>
            <a:pPr marL="1422400" indent="-1422400" algn="l">
              <a:defRPr>
                <a:effectLst/>
              </a:defRPr>
            </a:pPr>
          </a:p>
          <a:p>
            <a:pPr marL="1422400" indent="-1422400" algn="l">
              <a:defRPr>
                <a:effectLst/>
              </a:defRPr>
            </a:pPr>
            <a:r>
              <a:t>	- Conversion into Council</a:t>
            </a:r>
          </a:p>
        </p:txBody>
      </p:sp>
      <p:sp>
        <p:nvSpPr>
          <p:cNvPr id="684" name="Title 2"/>
          <p:cNvSpPr txBox="1"/>
          <p:nvPr>
            <p:ph type="title"/>
          </p:nvPr>
        </p:nvSpPr>
        <p:spPr>
          <a:xfrm>
            <a:off x="6104730" y="583167"/>
            <a:ext cx="17283896" cy="2590802"/>
          </a:xfrm>
          <a:prstGeom prst="rect">
            <a:avLst/>
          </a:prstGeom>
        </p:spPr>
        <p:txBody>
          <a:bodyPr/>
          <a:lstStyle>
            <a:lvl1pPr>
              <a:defRPr b="1"/>
            </a:lvl1pPr>
          </a:lstStyle>
          <a:p>
            <a:pPr>
              <a:defRPr>
                <a:effectLst/>
              </a:defRPr>
            </a:pPr>
            <a:r>
              <a:t>Membership</a:t>
            </a:r>
          </a:p>
        </p:txBody>
      </p:sp>
      <p:pic>
        <p:nvPicPr>
          <p:cNvPr id="685" name="Picture 4" descr="Picture 4"/>
          <p:cNvPicPr>
            <a:picLocks noChangeAspect="1"/>
          </p:cNvPicPr>
          <p:nvPr/>
        </p:nvPicPr>
        <p:blipFill>
          <a:blip r:embed="rId3">
            <a:extLst/>
          </a:blip>
          <a:stretch>
            <a:fillRect/>
          </a:stretch>
        </p:blipFill>
        <p:spPr>
          <a:xfrm>
            <a:off x="16123553" y="3173968"/>
            <a:ext cx="7773750" cy="1006109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9" name="Picture 2" descr="Picture 2"/>
          <p:cNvPicPr>
            <a:picLocks noChangeAspect="1"/>
          </p:cNvPicPr>
          <p:nvPr/>
        </p:nvPicPr>
        <p:blipFill>
          <a:blip r:embed="rId3">
            <a:extLst/>
          </a:blip>
          <a:stretch>
            <a:fillRect/>
          </a:stretch>
        </p:blipFill>
        <p:spPr>
          <a:xfrm>
            <a:off x="14538520" y="2676114"/>
            <a:ext cx="11430001" cy="10201276"/>
          </a:xfrm>
          <a:prstGeom prst="rect">
            <a:avLst/>
          </a:prstGeom>
          <a:ln w="12700">
            <a:miter lim="400000"/>
          </a:ln>
        </p:spPr>
      </p:pic>
      <p:sp>
        <p:nvSpPr>
          <p:cNvPr id="690" name="Title 2"/>
          <p:cNvSpPr txBox="1"/>
          <p:nvPr>
            <p:ph type="title"/>
          </p:nvPr>
        </p:nvSpPr>
        <p:spPr>
          <a:xfrm>
            <a:off x="6104730" y="583167"/>
            <a:ext cx="17283896" cy="2590802"/>
          </a:xfrm>
          <a:prstGeom prst="rect">
            <a:avLst/>
          </a:prstGeom>
        </p:spPr>
        <p:txBody>
          <a:bodyPr/>
          <a:lstStyle>
            <a:lvl1pPr>
              <a:defRPr b="1"/>
            </a:lvl1pPr>
          </a:lstStyle>
          <a:p>
            <a:pPr>
              <a:defRPr>
                <a:effectLst/>
              </a:defRPr>
            </a:pPr>
            <a:r>
              <a:t>Membership</a:t>
            </a:r>
          </a:p>
        </p:txBody>
      </p:sp>
      <p:sp>
        <p:nvSpPr>
          <p:cNvPr id="691" name="Text Placeholder 1"/>
          <p:cNvSpPr txBox="1"/>
          <p:nvPr>
            <p:ph type="body" idx="1"/>
          </p:nvPr>
        </p:nvSpPr>
        <p:spPr>
          <a:xfrm>
            <a:off x="244280" y="4670438"/>
            <a:ext cx="23895440" cy="9045563"/>
          </a:xfrm>
          <a:prstGeom prst="rect">
            <a:avLst/>
          </a:prstGeom>
        </p:spPr>
        <p:txBody>
          <a:bodyPr anchor="t"/>
          <a:lstStyle/>
          <a:p>
            <a:pPr marL="857250" indent="-857250" algn="l">
              <a:buSzPct val="100000"/>
              <a:buChar char="▪"/>
              <a:defRPr>
                <a:effectLst/>
              </a:defRPr>
            </a:pPr>
            <a:r>
              <a:t>Power of ONE!</a:t>
            </a:r>
          </a:p>
          <a:p>
            <a:pPr algn="l">
              <a:defRPr sz="4000">
                <a:effectLst/>
              </a:defRPr>
            </a:pPr>
          </a:p>
          <a:p>
            <a:pPr marL="1422400" indent="-1422400" algn="l">
              <a:defRPr>
                <a:effectLst/>
              </a:defRPr>
            </a:pPr>
            <a:r>
              <a:t>	- One Member, per Council, per Month</a:t>
            </a:r>
          </a:p>
          <a:p>
            <a:pPr marL="1422400" indent="-1422400" algn="l">
              <a:defRPr>
                <a:effectLst/>
              </a:defRPr>
            </a:pPr>
          </a:p>
          <a:p>
            <a:pPr marL="1422400" indent="-1422400" algn="l">
              <a:defRPr>
                <a:effectLst/>
              </a:defRPr>
            </a:pPr>
            <a:r>
              <a:t>	- One Star Council, per District</a:t>
            </a:r>
          </a:p>
          <a:p>
            <a:pPr marL="1422400" indent="-1422400" algn="l">
              <a:defRPr>
                <a:effectLst/>
              </a:defRPr>
            </a:pPr>
          </a:p>
          <a:p>
            <a:pPr marL="1422400" indent="-1422400" algn="l">
              <a:defRPr>
                <a:effectLst/>
              </a:defRPr>
            </a:pPr>
            <a:r>
              <a:t>	- One Exemplification of CUF, per Council, per Month</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5" name="Picture 2" descr="Picture 2"/>
          <p:cNvPicPr>
            <a:picLocks noChangeAspect="1"/>
          </p:cNvPicPr>
          <p:nvPr/>
        </p:nvPicPr>
        <p:blipFill>
          <a:blip r:embed="rId3">
            <a:extLst/>
          </a:blip>
          <a:stretch>
            <a:fillRect/>
          </a:stretch>
        </p:blipFill>
        <p:spPr>
          <a:xfrm>
            <a:off x="415410" y="4755915"/>
            <a:ext cx="23553175" cy="7580670"/>
          </a:xfrm>
          <a:prstGeom prst="rect">
            <a:avLst/>
          </a:prstGeom>
          <a:ln w="12700">
            <a:miter lim="400000"/>
          </a:ln>
        </p:spPr>
      </p:pic>
      <p:sp>
        <p:nvSpPr>
          <p:cNvPr id="696" name="Title 2"/>
          <p:cNvSpPr txBox="1"/>
          <p:nvPr>
            <p:ph type="title"/>
          </p:nvPr>
        </p:nvSpPr>
        <p:spPr>
          <a:xfrm>
            <a:off x="6104730" y="583167"/>
            <a:ext cx="17283896" cy="2590802"/>
          </a:xfrm>
          <a:prstGeom prst="rect">
            <a:avLst/>
          </a:prstGeom>
        </p:spPr>
        <p:txBody>
          <a:bodyPr/>
          <a:lstStyle>
            <a:lvl1pPr>
              <a:defRPr b="1"/>
            </a:lvl1pPr>
          </a:lstStyle>
          <a:p>
            <a:pPr>
              <a:defRPr>
                <a:effectLst/>
              </a:defRPr>
            </a:pPr>
            <a:r>
              <a:t>Membership</a:t>
            </a:r>
          </a:p>
        </p:txBody>
      </p:sp>
      <p:pic>
        <p:nvPicPr>
          <p:cNvPr id="697" name="Picture 1" descr="Picture 1"/>
          <p:cNvPicPr>
            <a:picLocks noChangeAspect="1"/>
          </p:cNvPicPr>
          <p:nvPr/>
        </p:nvPicPr>
        <p:blipFill>
          <a:blip r:embed="rId4">
            <a:extLst/>
          </a:blip>
          <a:stretch>
            <a:fillRect/>
          </a:stretch>
        </p:blipFill>
        <p:spPr>
          <a:xfrm>
            <a:off x="8211835" y="3959666"/>
            <a:ext cx="7960326" cy="917316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TextBox 1"/>
          <p:cNvSpPr txBox="1"/>
          <p:nvPr/>
        </p:nvSpPr>
        <p:spPr>
          <a:xfrm>
            <a:off x="15118080" y="6111645"/>
            <a:ext cx="8046720" cy="148335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ctr">
              <a:defRPr b="1" sz="8800">
                <a:latin typeface="+mn-lt"/>
                <a:ea typeface="+mn-ea"/>
                <a:cs typeface="+mn-cs"/>
                <a:sym typeface="Calisto MT"/>
              </a:defRPr>
            </a:lvl1pPr>
          </a:lstStyle>
          <a:p>
            <a:pPr/>
            <a:r>
              <a:t>State Charities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Text Placeholder 1"/>
          <p:cNvSpPr txBox="1"/>
          <p:nvPr>
            <p:ph type="body" idx="1"/>
          </p:nvPr>
        </p:nvSpPr>
        <p:spPr>
          <a:xfrm>
            <a:off x="244280" y="4155318"/>
            <a:ext cx="23895440" cy="5839288"/>
          </a:xfrm>
          <a:prstGeom prst="rect">
            <a:avLst/>
          </a:prstGeom>
        </p:spPr>
        <p:txBody>
          <a:bodyPr/>
          <a:lstStyle/>
          <a:p>
            <a:pPr defTabSz="1499616">
              <a:spcBef>
                <a:spcPts val="400"/>
              </a:spcBef>
              <a:defRPr sz="7872">
                <a:effectLst>
                  <a:outerShdw sx="100000" sy="100000" kx="0" ky="0" algn="b" rotWithShape="0" blurRad="10414" dist="20828" dir="18900000">
                    <a:srgbClr val="B9A23B"/>
                  </a:outerShdw>
                </a:effectLst>
              </a:defRPr>
            </a:pPr>
            <a:r>
              <a:t>State Charities</a:t>
            </a:r>
            <a:endParaRPr sz="6560"/>
          </a:p>
          <a:p>
            <a:pPr defTabSz="1499616">
              <a:spcBef>
                <a:spcPts val="400"/>
              </a:spcBef>
              <a:defRPr sz="6560">
                <a:effectLst/>
              </a:defRPr>
            </a:pPr>
          </a:p>
          <a:p>
            <a:pPr defTabSz="1499616">
              <a:spcBef>
                <a:spcPts val="400"/>
              </a:spcBef>
              <a:defRPr sz="6560">
                <a:effectLst/>
              </a:defRPr>
            </a:pPr>
            <a:r>
              <a:t>Reed A Fontenot, III</a:t>
            </a:r>
            <a:endParaRPr sz="9020"/>
          </a:p>
          <a:p>
            <a:pPr defTabSz="1499616">
              <a:spcBef>
                <a:spcPts val="400"/>
              </a:spcBef>
              <a:defRPr sz="6560">
                <a:effectLst/>
              </a:defRPr>
            </a:pPr>
            <a:r>
              <a:t>State Charities Director</a:t>
            </a:r>
            <a:endParaRPr sz="7790"/>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Text Placeholder 1"/>
          <p:cNvSpPr txBox="1"/>
          <p:nvPr>
            <p:ph type="body" idx="1"/>
          </p:nvPr>
        </p:nvSpPr>
        <p:spPr>
          <a:xfrm>
            <a:off x="712113" y="5303635"/>
            <a:ext cx="23895440" cy="9045563"/>
          </a:xfrm>
          <a:prstGeom prst="rect">
            <a:avLst/>
          </a:prstGeom>
        </p:spPr>
        <p:txBody>
          <a:bodyPr/>
          <a:lstStyle/>
          <a:p>
            <a:pPr algn="l" defTabSz="1481327">
              <a:spcBef>
                <a:spcPts val="400"/>
              </a:spcBef>
              <a:buSzPct val="100000"/>
              <a:buBlip>
                <a:blip r:embed="rId2"/>
              </a:buBlip>
              <a:defRPr sz="5346">
                <a:effectLst/>
              </a:defRPr>
            </a:pPr>
            <a:r>
              <a:t>202</a:t>
            </a:r>
            <a:r>
              <a:rPr>
                <a:effectLst>
                  <a:outerShdw sx="100000" sy="100000" kx="0" ky="0" algn="b" rotWithShape="0" blurRad="10287" dist="20574" dir="18900000">
                    <a:srgbClr val="B9A23B"/>
                  </a:outerShdw>
                </a:effectLst>
              </a:rPr>
              <a:t>2</a:t>
            </a:r>
            <a:r>
              <a:t>-2023 TSC Charity Goal = $</a:t>
            </a:r>
            <a:r>
              <a:rPr>
                <a:effectLst>
                  <a:outerShdw sx="100000" sy="100000" kx="0" ky="0" algn="b" rotWithShape="0" blurRad="10287" dist="20574" dir="18900000">
                    <a:srgbClr val="B9A23B"/>
                  </a:outerShdw>
                </a:effectLst>
              </a:rPr>
              <a:t>820,000 (impacted by affiliate program)</a:t>
            </a:r>
          </a:p>
          <a:p>
            <a:pPr algn="l" defTabSz="1481327">
              <a:spcBef>
                <a:spcPts val="400"/>
              </a:spcBef>
              <a:buSzPct val="100000"/>
              <a:buBlip>
                <a:blip r:embed="rId2"/>
              </a:buBlip>
              <a:defRPr sz="5346">
                <a:effectLst/>
              </a:defRPr>
            </a:pPr>
          </a:p>
          <a:p>
            <a:pPr algn="l" defTabSz="1481327">
              <a:spcBef>
                <a:spcPts val="400"/>
              </a:spcBef>
              <a:buSzPct val="100000"/>
              <a:buBlip>
                <a:blip r:embed="rId2"/>
              </a:buBlip>
              <a:defRPr sz="5346">
                <a:effectLst/>
              </a:defRPr>
            </a:pPr>
            <a:r>
              <a:t>Increase Charitable Volunteer Hours Documentation </a:t>
            </a:r>
          </a:p>
          <a:p>
            <a:pPr indent="2571" algn="l" defTabSz="1481327">
              <a:spcBef>
                <a:spcPts val="400"/>
              </a:spcBef>
              <a:defRPr sz="5346">
                <a:effectLst/>
              </a:defRPr>
            </a:pPr>
            <a:r>
              <a:t>	(reported on </a:t>
            </a:r>
            <a:r>
              <a:rPr>
                <a:solidFill>
                  <a:srgbClr val="D90B00"/>
                </a:solidFill>
              </a:rPr>
              <a:t>Form 1728 </a:t>
            </a:r>
            <a:r>
              <a:t>due January 31, 2023)</a:t>
            </a:r>
          </a:p>
          <a:p>
            <a:pPr algn="l" defTabSz="1481327">
              <a:spcBef>
                <a:spcPts val="400"/>
              </a:spcBef>
              <a:buSzPct val="100000"/>
              <a:buBlip>
                <a:blip r:embed="rId2"/>
              </a:buBlip>
              <a:defRPr sz="5346">
                <a:effectLst/>
              </a:defRPr>
            </a:pPr>
          </a:p>
          <a:p>
            <a:pPr algn="l" defTabSz="1481327">
              <a:spcBef>
                <a:spcPts val="400"/>
              </a:spcBef>
              <a:buSzPct val="100000"/>
              <a:buBlip>
                <a:blip r:embed="rId2"/>
              </a:buBlip>
              <a:defRPr sz="5346">
                <a:effectLst/>
              </a:defRPr>
            </a:pPr>
            <a:r>
              <a:t>TSC Charity PIN displayed by every Texas fraternal leader</a:t>
            </a:r>
          </a:p>
          <a:p>
            <a:pPr lvl="1" algn="l" defTabSz="1481327">
              <a:spcBef>
                <a:spcPts val="400"/>
              </a:spcBef>
              <a:defRPr sz="5346">
                <a:effectLst/>
              </a:defRPr>
            </a:pPr>
            <a:r>
              <a:t>	- just $20 for individual contributions!</a:t>
            </a:r>
          </a:p>
          <a:p>
            <a:pPr defTabSz="1481327">
              <a:spcBef>
                <a:spcPts val="400"/>
              </a:spcBef>
              <a:defRPr sz="8910">
                <a:effectLst/>
              </a:defRPr>
            </a:pPr>
          </a:p>
        </p:txBody>
      </p:sp>
      <p:sp>
        <p:nvSpPr>
          <p:cNvPr id="706" name="Title 2"/>
          <p:cNvSpPr txBox="1"/>
          <p:nvPr>
            <p:ph type="title"/>
          </p:nvPr>
        </p:nvSpPr>
        <p:spPr>
          <a:xfrm>
            <a:off x="3744303" y="391781"/>
            <a:ext cx="17283896" cy="2590801"/>
          </a:xfrm>
          <a:prstGeom prst="rect">
            <a:avLst/>
          </a:prstGeom>
        </p:spPr>
        <p:txBody>
          <a:bodyPr/>
          <a:lstStyle/>
          <a:p>
            <a:pPr/>
            <a:r>
              <a:t>Charity fundraising goals: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Text Placeholder 1"/>
          <p:cNvSpPr txBox="1"/>
          <p:nvPr>
            <p:ph type="body" idx="1"/>
          </p:nvPr>
        </p:nvSpPr>
        <p:spPr>
          <a:xfrm>
            <a:off x="244280" y="4155318"/>
            <a:ext cx="23895440" cy="9045562"/>
          </a:xfrm>
          <a:prstGeom prst="rect">
            <a:avLst/>
          </a:prstGeom>
        </p:spPr>
        <p:txBody>
          <a:bodyPr/>
          <a:lstStyle/>
          <a:p>
            <a:pPr>
              <a:defRPr sz="11000">
                <a:effectLst/>
              </a:defRPr>
            </a:pPr>
          </a:p>
        </p:txBody>
      </p:sp>
      <p:sp>
        <p:nvSpPr>
          <p:cNvPr id="709" name="Title 2"/>
          <p:cNvSpPr txBox="1"/>
          <p:nvPr>
            <p:ph type="title"/>
          </p:nvPr>
        </p:nvSpPr>
        <p:spPr>
          <a:xfrm>
            <a:off x="2957492" y="923409"/>
            <a:ext cx="19158230" cy="2590802"/>
          </a:xfrm>
          <a:prstGeom prst="rect">
            <a:avLst/>
          </a:prstGeom>
        </p:spPr>
        <p:txBody>
          <a:bodyPr/>
          <a:lstStyle/>
          <a:p>
            <a:pPr/>
            <a:r>
              <a:t>Charity fundraising goals:</a:t>
            </a:r>
          </a:p>
        </p:txBody>
      </p:sp>
      <p:sp>
        <p:nvSpPr>
          <p:cNvPr id="710" name="TextBox 4"/>
          <p:cNvSpPr txBox="1"/>
          <p:nvPr/>
        </p:nvSpPr>
        <p:spPr>
          <a:xfrm>
            <a:off x="1552353" y="4139986"/>
            <a:ext cx="20733488" cy="694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3217" indent="-450232" defTabSz="859536">
              <a:spcBef>
                <a:spcPts val="200"/>
              </a:spcBef>
              <a:buSzPct val="100000"/>
              <a:buBlip>
                <a:blip r:embed="rId2"/>
              </a:buBlip>
              <a:defRPr sz="6200">
                <a:effectLst>
                  <a:outerShdw sx="100000" sy="100000" kx="0" ky="0" algn="b" rotWithShape="0" blurRad="12700" dist="23876" dir="18900000">
                    <a:srgbClr val="B9A23B"/>
                  </a:outerShdw>
                </a:effectLst>
                <a:latin typeface="+mn-lt"/>
                <a:ea typeface="+mn-ea"/>
                <a:cs typeface="+mn-cs"/>
                <a:sym typeface="Calisto MT"/>
              </a:defRPr>
            </a:pPr>
            <a:r>
              <a:t>100% Council Participation</a:t>
            </a:r>
          </a:p>
          <a:p>
            <a:pPr marL="453217" indent="-450232" defTabSz="859536">
              <a:spcBef>
                <a:spcPts val="200"/>
              </a:spcBef>
              <a:buSzPct val="100000"/>
              <a:buBlip>
                <a:blip r:embed="rId2"/>
              </a:buBlip>
              <a:defRPr sz="6200">
                <a:effectLst>
                  <a:outerShdw sx="100000" sy="100000" kx="0" ky="0" algn="b" rotWithShape="0" blurRad="12700" dist="23876" dir="18900000">
                    <a:srgbClr val="B9A23B"/>
                  </a:outerShdw>
                </a:effectLst>
                <a:latin typeface="+mn-lt"/>
                <a:ea typeface="+mn-ea"/>
                <a:cs typeface="+mn-cs"/>
                <a:sym typeface="Calisto MT"/>
              </a:defRPr>
            </a:pPr>
          </a:p>
          <a:p>
            <a:pPr marL="453217" indent="-450232" defTabSz="859536">
              <a:spcBef>
                <a:spcPts val="200"/>
              </a:spcBef>
              <a:buSzPct val="100000"/>
              <a:buBlip>
                <a:blip r:embed="rId2"/>
              </a:buBlip>
              <a:defRPr sz="6200">
                <a:effectLst>
                  <a:outerShdw sx="100000" sy="100000" kx="0" ky="0" algn="b" rotWithShape="0" blurRad="12700" dist="23876" dir="18900000">
                    <a:srgbClr val="B9A23B"/>
                  </a:outerShdw>
                </a:effectLst>
                <a:latin typeface="+mn-lt"/>
                <a:ea typeface="+mn-ea"/>
                <a:cs typeface="+mn-cs"/>
                <a:sym typeface="Calisto MT"/>
              </a:defRPr>
            </a:pPr>
            <a:r>
              <a:t>Increase number of councils earning Quick Start – pay 100% by 12/31/22</a:t>
            </a:r>
          </a:p>
          <a:p>
            <a:pPr marL="453217" indent="-450232" defTabSz="859536">
              <a:spcBef>
                <a:spcPts val="200"/>
              </a:spcBef>
              <a:buSzPct val="100000"/>
              <a:buBlip>
                <a:blip r:embed="rId2"/>
              </a:buBlip>
              <a:defRPr sz="6200">
                <a:effectLst>
                  <a:outerShdw sx="100000" sy="100000" kx="0" ky="0" algn="b" rotWithShape="0" blurRad="12700" dist="23876" dir="18900000">
                    <a:srgbClr val="B9A23B"/>
                  </a:outerShdw>
                </a:effectLst>
                <a:latin typeface="+mn-lt"/>
                <a:ea typeface="+mn-ea"/>
                <a:cs typeface="+mn-cs"/>
                <a:sym typeface="Calisto MT"/>
              </a:defRPr>
            </a:pPr>
          </a:p>
          <a:p>
            <a:pPr marL="453217" indent="-450232" defTabSz="859536">
              <a:spcBef>
                <a:spcPts val="200"/>
              </a:spcBef>
              <a:buSzPct val="100000"/>
              <a:buBlip>
                <a:blip r:embed="rId2"/>
              </a:buBlip>
              <a:defRPr sz="6200">
                <a:effectLst>
                  <a:outerShdw sx="100000" sy="100000" kx="0" ky="0" algn="b" rotWithShape="0" blurRad="12700" dist="23876" dir="18900000">
                    <a:srgbClr val="B9A23B"/>
                  </a:outerShdw>
                </a:effectLst>
                <a:latin typeface="+mn-lt"/>
                <a:ea typeface="+mn-ea"/>
                <a:cs typeface="+mn-cs"/>
                <a:sym typeface="Calisto MT"/>
              </a:defRPr>
            </a:pPr>
            <a:r>
              <a:t> The rest of our councils should earn Honor Roll – pay 100% by 6/30/23</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Text Placeholder 1"/>
          <p:cNvSpPr txBox="1"/>
          <p:nvPr>
            <p:ph type="body" idx="1"/>
          </p:nvPr>
        </p:nvSpPr>
        <p:spPr>
          <a:xfrm>
            <a:off x="244280" y="4155318"/>
            <a:ext cx="23895440" cy="9045562"/>
          </a:xfrm>
          <a:prstGeom prst="rect">
            <a:avLst/>
          </a:prstGeom>
        </p:spPr>
        <p:txBody>
          <a:bodyPr/>
          <a:lstStyle/>
          <a:p>
            <a:pPr>
              <a:defRPr sz="11000">
                <a:effectLst/>
              </a:defRPr>
            </a:pPr>
          </a:p>
        </p:txBody>
      </p:sp>
      <p:sp>
        <p:nvSpPr>
          <p:cNvPr id="713" name="Title 2"/>
          <p:cNvSpPr txBox="1"/>
          <p:nvPr>
            <p:ph type="title"/>
          </p:nvPr>
        </p:nvSpPr>
        <p:spPr>
          <a:xfrm>
            <a:off x="2957493" y="923409"/>
            <a:ext cx="17283896" cy="2590802"/>
          </a:xfrm>
          <a:prstGeom prst="rect">
            <a:avLst/>
          </a:prstGeom>
        </p:spPr>
        <p:txBody>
          <a:bodyPr/>
          <a:lstStyle/>
          <a:p>
            <a:pPr/>
            <a:r>
              <a:t>State Charities</a:t>
            </a:r>
          </a:p>
        </p:txBody>
      </p:sp>
      <p:sp>
        <p:nvSpPr>
          <p:cNvPr id="714" name="TextBox 4"/>
          <p:cNvSpPr txBox="1"/>
          <p:nvPr/>
        </p:nvSpPr>
        <p:spPr>
          <a:xfrm>
            <a:off x="1488558" y="3492648"/>
            <a:ext cx="20733488" cy="814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3217" indent="-450232" defTabSz="859536">
              <a:spcBef>
                <a:spcPts val="200"/>
              </a:spcBef>
              <a:buSzPct val="100000"/>
              <a:buBlip>
                <a:blip r:embed="rId2"/>
              </a:buBlip>
              <a:defRPr sz="4800">
                <a:effectLst>
                  <a:outerShdw sx="100000" sy="100000" kx="0" ky="0" algn="b" rotWithShape="0" blurRad="12700" dist="23876" dir="18900000">
                    <a:srgbClr val="B9A23B"/>
                  </a:outerShdw>
                </a:effectLst>
                <a:latin typeface="+mn-lt"/>
                <a:ea typeface="+mn-ea"/>
                <a:cs typeface="+mn-cs"/>
                <a:sym typeface="Calisto MT"/>
              </a:defRPr>
            </a:pPr>
          </a:p>
          <a:p>
            <a:pPr marL="453217" indent="-450232" defTabSz="859536">
              <a:spcBef>
                <a:spcPts val="200"/>
              </a:spcBef>
              <a:buSzPct val="100000"/>
              <a:buBlip>
                <a:blip r:embed="rId2"/>
              </a:buBlip>
              <a:defRPr sz="4000">
                <a:effectLst>
                  <a:outerShdw sx="100000" sy="100000" kx="0" ky="0" algn="b" rotWithShape="0" blurRad="12700" dist="23876" dir="18900000">
                    <a:srgbClr val="B9A23B"/>
                  </a:outerShdw>
                </a:effectLst>
                <a:latin typeface="+mn-lt"/>
                <a:ea typeface="+mn-ea"/>
                <a:cs typeface="+mn-cs"/>
                <a:sym typeface="Calisto MT"/>
              </a:defRPr>
            </a:pPr>
            <a:r>
              <a:t>Each active member of a council is assessed $10 for State Charities on July 1</a:t>
            </a:r>
            <a:endParaRPr sz="6200"/>
          </a:p>
          <a:p>
            <a:pPr indent="2984" defTabSz="859536">
              <a:spcBef>
                <a:spcPts val="200"/>
              </a:spcBef>
              <a:defRPr sz="4000">
                <a:effectLst>
                  <a:outerShdw sx="100000" sy="100000" kx="0" ky="0" algn="b" rotWithShape="0" blurRad="12700" dist="23876" dir="18900000">
                    <a:srgbClr val="B9A23B"/>
                  </a:outerShdw>
                </a:effectLst>
                <a:latin typeface="+mn-lt"/>
                <a:ea typeface="+mn-ea"/>
                <a:cs typeface="+mn-cs"/>
                <a:sym typeface="Calisto MT"/>
              </a:defRPr>
            </a:pPr>
          </a:p>
          <a:p>
            <a:pPr marL="453217" indent="-450232" defTabSz="859536">
              <a:spcBef>
                <a:spcPts val="200"/>
              </a:spcBef>
              <a:buSzPct val="100000"/>
              <a:buBlip>
                <a:blip r:embed="rId2"/>
              </a:buBlip>
              <a:defRPr sz="4000">
                <a:effectLst>
                  <a:outerShdw sx="100000" sy="100000" kx="0" ky="0" algn="b" rotWithShape="0" blurRad="12700" dist="23876" dir="18900000">
                    <a:srgbClr val="B9A23B"/>
                  </a:outerShdw>
                </a:effectLst>
                <a:latin typeface="+mn-lt"/>
                <a:ea typeface="+mn-ea"/>
                <a:cs typeface="+mn-cs"/>
                <a:sym typeface="Calisto MT"/>
              </a:defRPr>
            </a:pPr>
            <a:r>
              <a:t>Statements to go to councils end of July</a:t>
            </a:r>
            <a:endParaRPr sz="6200"/>
          </a:p>
          <a:p>
            <a:pPr marL="453217" indent="-450232" defTabSz="859536">
              <a:spcBef>
                <a:spcPts val="200"/>
              </a:spcBef>
              <a:buSzPct val="100000"/>
              <a:buBlip>
                <a:blip r:embed="rId2"/>
              </a:buBlip>
              <a:defRPr sz="4000">
                <a:effectLst>
                  <a:outerShdw sx="100000" sy="100000" kx="0" ky="0" algn="b" rotWithShape="0" blurRad="12700" dist="23876" dir="18900000">
                    <a:srgbClr val="B9A23B"/>
                  </a:outerShdw>
                </a:effectLst>
                <a:latin typeface="+mn-lt"/>
                <a:ea typeface="+mn-ea"/>
                <a:cs typeface="+mn-cs"/>
                <a:sym typeface="Calisto MT"/>
              </a:defRPr>
            </a:pPr>
          </a:p>
          <a:p>
            <a:pPr marL="453217" indent="-450232" defTabSz="859536">
              <a:spcBef>
                <a:spcPts val="200"/>
              </a:spcBef>
              <a:buSzPct val="100000"/>
              <a:buBlip>
                <a:blip r:embed="rId2"/>
              </a:buBlip>
              <a:defRPr sz="4000">
                <a:effectLst>
                  <a:outerShdw sx="100000" sy="100000" kx="0" ky="0" algn="b" rotWithShape="0" blurRad="12700" dist="23876" dir="18900000">
                    <a:srgbClr val="B9A23B"/>
                  </a:outerShdw>
                </a:effectLst>
                <a:latin typeface="+mn-lt"/>
                <a:ea typeface="+mn-ea"/>
                <a:cs typeface="+mn-cs"/>
                <a:sym typeface="Calisto MT"/>
              </a:defRPr>
            </a:pPr>
            <a:r>
              <a:t>70% of these funds come back to your Bishop for his charity of choice</a:t>
            </a:r>
            <a:endParaRPr sz="6200"/>
          </a:p>
          <a:p>
            <a:pPr indent="2984" defTabSz="859536">
              <a:spcBef>
                <a:spcPts val="200"/>
              </a:spcBef>
              <a:defRPr sz="4000">
                <a:effectLst>
                  <a:outerShdw sx="100000" sy="100000" kx="0" ky="0" algn="b" rotWithShape="0" blurRad="12700" dist="23876" dir="18900000">
                    <a:srgbClr val="B9A23B"/>
                  </a:outerShdw>
                </a:effectLst>
                <a:latin typeface="+mn-lt"/>
                <a:ea typeface="+mn-ea"/>
                <a:cs typeface="+mn-cs"/>
                <a:sym typeface="Calisto MT"/>
              </a:defRPr>
            </a:pPr>
          </a:p>
          <a:p>
            <a:pPr marL="453217" indent="-450232" defTabSz="859536">
              <a:spcBef>
                <a:spcPts val="200"/>
              </a:spcBef>
              <a:buSzPct val="100000"/>
              <a:buBlip>
                <a:blip r:embed="rId2"/>
              </a:buBlip>
              <a:defRPr sz="4000">
                <a:effectLst>
                  <a:outerShdw sx="100000" sy="100000" kx="0" ky="0" algn="b" rotWithShape="0" blurRad="12700" dist="23876" dir="18900000">
                    <a:srgbClr val="B9A23B"/>
                  </a:outerShdw>
                </a:effectLst>
                <a:latin typeface="+mn-lt"/>
                <a:ea typeface="+mn-ea"/>
                <a:cs typeface="+mn-cs"/>
                <a:sym typeface="Calisto MT"/>
              </a:defRPr>
            </a:pPr>
            <a:r>
              <a:t>Once you reach 100% of your charity goal, 100% of any additional funds collected goes to the Bishop</a:t>
            </a:r>
            <a:endParaRPr sz="6200"/>
          </a:p>
          <a:p>
            <a:pPr marL="453217" indent="-450232" defTabSz="859536">
              <a:spcBef>
                <a:spcPts val="200"/>
              </a:spcBef>
              <a:buSzPct val="100000"/>
              <a:buBlip>
                <a:blip r:embed="rId2"/>
              </a:buBlip>
              <a:defRPr sz="4000">
                <a:effectLst>
                  <a:outerShdw sx="100000" sy="100000" kx="0" ky="0" algn="b" rotWithShape="0" blurRad="12700" dist="23876" dir="18900000">
                    <a:srgbClr val="B9A23B"/>
                  </a:outerShdw>
                </a:effectLst>
                <a:latin typeface="+mn-lt"/>
                <a:ea typeface="+mn-ea"/>
                <a:cs typeface="+mn-cs"/>
                <a:sym typeface="Calisto MT"/>
              </a:defRPr>
            </a:pPr>
          </a:p>
          <a:p>
            <a:pPr marL="453217" indent="-450232" defTabSz="859536">
              <a:spcBef>
                <a:spcPts val="200"/>
              </a:spcBef>
              <a:buSzPct val="100000"/>
              <a:buBlip>
                <a:blip r:embed="rId2"/>
              </a:buBlip>
              <a:defRPr sz="4000">
                <a:effectLst>
                  <a:outerShdw sx="100000" sy="100000" kx="0" ky="0" algn="b" rotWithShape="0" blurRad="12700" dist="23876" dir="18900000">
                    <a:srgbClr val="B9A23B"/>
                  </a:outerShdw>
                </a:effectLst>
                <a:latin typeface="+mn-lt"/>
                <a:ea typeface="+mn-ea"/>
                <a:cs typeface="+mn-cs"/>
                <a:sym typeface="Calisto MT"/>
              </a:defRPr>
            </a:pPr>
            <a:r>
              <a:t>Please urge your councils to BUDGET for State Charities now!</a:t>
            </a:r>
            <a:endParaRPr sz="6200"/>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325" name="TextBox 1"/>
          <p:cNvSpPr txBox="1"/>
          <p:nvPr/>
        </p:nvSpPr>
        <p:spPr>
          <a:xfrm>
            <a:off x="716380" y="3045876"/>
            <a:ext cx="22951240" cy="10093949"/>
          </a:xfrm>
          <a:prstGeom prst="rect">
            <a:avLst/>
          </a:prstGeom>
          <a:ln w="12700">
            <a:miter lim="400000"/>
          </a:ln>
          <a:extLst>
            <a:ext uri="{C572A759-6A51-4108-AA02-DFA0A04FC94B}">
              <ma14:wrappingTextBoxFlag xmlns:ma14="http://schemas.microsoft.com/office/mac/drawingml/2011/main" val="1"/>
            </a:ext>
          </a:extLst>
        </p:spPr>
        <p:txBody>
          <a:bodyPr lIns="68573" tIns="68573" rIns="68573" bIns="68573">
            <a:spAutoFit/>
          </a:bodyPr>
          <a:lstStyle/>
          <a:p>
            <a:pPr marL="457200" indent="-317500" defTabSz="457200">
              <a:buSzPct val="100000"/>
              <a:buFont typeface="Helvetica"/>
              <a:buChar char="•"/>
              <a:defRPr sz="4100">
                <a:latin typeface="Times"/>
                <a:ea typeface="Times"/>
                <a:cs typeface="Times"/>
                <a:sym typeface="Times"/>
              </a:defRPr>
            </a:pPr>
            <a:r>
              <a:t>Wheelchairs allow children to go to school for the first time, adults to go to work, and the elderly to get out of bed.</a:t>
            </a:r>
          </a:p>
          <a:p>
            <a:pPr marL="457200" indent="-317500" defTabSz="457200">
              <a:buSzPct val="100000"/>
              <a:buFont typeface="Helvetica"/>
              <a:buChar char="•"/>
              <a:defRPr sz="4100">
                <a:latin typeface="Times"/>
                <a:ea typeface="Times"/>
                <a:cs typeface="Times"/>
                <a:sym typeface="Times"/>
              </a:defRPr>
            </a:pPr>
            <a:r>
              <a:t>A life changing gift of mobility that answers prayers and delivers hope, dignity, freedom and independence.</a:t>
            </a:r>
          </a:p>
          <a:p>
            <a:pPr marL="457200" indent="-317500" defTabSz="457200">
              <a:buSzPct val="100000"/>
              <a:buFont typeface="Helvetica"/>
              <a:buChar char="•"/>
              <a:defRPr sz="4100">
                <a:latin typeface="Times"/>
                <a:ea typeface="Times"/>
                <a:cs typeface="Times"/>
                <a:sym typeface="Times"/>
              </a:defRPr>
            </a:pPr>
            <a:r>
              <a:t>It is estimated that each wheelchair delivered changes and improves an average of 10 lives.</a:t>
            </a:r>
          </a:p>
          <a:p>
            <a:pPr marL="457200" indent="-317500" defTabSz="457200">
              <a:buSzPct val="100000"/>
              <a:buFont typeface="Helvetica"/>
              <a:buChar char="•"/>
              <a:defRPr sz="4100">
                <a:latin typeface="Times"/>
                <a:ea typeface="Times"/>
                <a:cs typeface="Times"/>
                <a:sym typeface="Times"/>
              </a:defRPr>
            </a:pPr>
            <a:r>
              <a:t>Retailing at $500, each wheelchair is delivered at an average cost of $150.</a:t>
            </a:r>
          </a:p>
          <a:p>
            <a:pPr marL="457200" indent="-317500" defTabSz="457200">
              <a:buSzPct val="100000"/>
              <a:buFont typeface="Helvetica"/>
              <a:buChar char="•"/>
              <a:defRPr sz="4100">
                <a:latin typeface="Times"/>
                <a:ea typeface="Times"/>
                <a:cs typeface="Times"/>
                <a:sym typeface="Times"/>
              </a:defRPr>
            </a:pPr>
            <a:r>
              <a:t>100% of a donation goes towards the purchase and delivery of a wheelchair, as a Knights of Columbus grant covers overhead costs.</a:t>
            </a:r>
          </a:p>
          <a:p>
            <a:pPr marL="457200" indent="-317500" defTabSz="457200">
              <a:buSzPct val="100000"/>
              <a:buFont typeface="Helvetica"/>
              <a:buChar char="•"/>
              <a:defRPr sz="4100">
                <a:latin typeface="Times"/>
                <a:ea typeface="Times"/>
                <a:cs typeface="Times"/>
                <a:sym typeface="Times"/>
              </a:defRPr>
            </a:pPr>
            <a:r>
              <a:t>A $150 donation allows you to request a personalized Certificate of Thanks, which includes a picture of a wheelchair recipient.</a:t>
            </a:r>
          </a:p>
          <a:p>
            <a:pPr marL="457200" indent="-317500" defTabSz="457200">
              <a:buSzPct val="100000"/>
              <a:buFont typeface="Helvetica"/>
              <a:buChar char="•"/>
              <a:defRPr sz="4100">
                <a:latin typeface="Times"/>
                <a:ea typeface="Times"/>
                <a:cs typeface="Times"/>
                <a:sym typeface="Times"/>
              </a:defRPr>
            </a:pPr>
            <a:r>
              <a:t>A $500 donation allows you to request a framed 34” x 23” Our Lady of Guadalupe lithograph, blessed at her Basilica in Mexico City.</a:t>
            </a:r>
          </a:p>
          <a:p>
            <a:pPr marL="457200" indent="-317500" defTabSz="457200">
              <a:buSzPct val="100000"/>
              <a:buFont typeface="Helvetica"/>
              <a:buChar char="•"/>
              <a:defRPr sz="4100">
                <a:latin typeface="Times"/>
                <a:ea typeface="Times"/>
                <a:cs typeface="Times"/>
                <a:sym typeface="Times"/>
              </a:defRPr>
            </a:pPr>
            <a:r>
              <a:t>A Council donation of $1,500 for 10 wheelchairs counts 2 points towards earning the Columbian Award.</a:t>
            </a:r>
          </a:p>
          <a:p>
            <a:pPr marL="457200" indent="-317500" defTabSz="457200">
              <a:buSzPct val="100000"/>
              <a:buFont typeface="Helvetica"/>
              <a:buChar char="•"/>
              <a:defRPr sz="4100">
                <a:latin typeface="Times"/>
                <a:ea typeface="Times"/>
                <a:cs typeface="Times"/>
                <a:sym typeface="Times"/>
              </a:defRPr>
            </a:pPr>
            <a:r>
              <a:t>Wheelchair Sundays are an effective way to raise funds for this program and are also a good way to recruit new members.</a:t>
            </a:r>
          </a:p>
          <a:p>
            <a:pPr marL="457200" indent="-317500" defTabSz="457200">
              <a:buSzPct val="100000"/>
              <a:buFont typeface="Helvetica"/>
              <a:buChar char="•"/>
              <a:defRPr sz="4100">
                <a:latin typeface="Times"/>
                <a:ea typeface="Times"/>
                <a:cs typeface="Times"/>
                <a:sym typeface="Times"/>
              </a:defRPr>
            </a:pPr>
            <a:r>
              <a:t>Helping at a Wheelchair Sunday counts as an event towards earning your Pro Life ACE Wings.</a:t>
            </a:r>
          </a:p>
        </p:txBody>
      </p:sp>
      <p:sp>
        <p:nvSpPr>
          <p:cNvPr id="326"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327"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American Wheelchair Mission Program Highlights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Text Placeholder 1"/>
          <p:cNvSpPr txBox="1"/>
          <p:nvPr>
            <p:ph type="body" idx="1"/>
          </p:nvPr>
        </p:nvSpPr>
        <p:spPr>
          <a:xfrm>
            <a:off x="244280" y="4155318"/>
            <a:ext cx="23895440" cy="9045562"/>
          </a:xfrm>
          <a:prstGeom prst="rect">
            <a:avLst/>
          </a:prstGeom>
        </p:spPr>
        <p:txBody>
          <a:bodyPr/>
          <a:lstStyle/>
          <a:p>
            <a:pPr>
              <a:defRPr sz="11000">
                <a:effectLst/>
              </a:defRPr>
            </a:pPr>
          </a:p>
        </p:txBody>
      </p:sp>
      <p:sp>
        <p:nvSpPr>
          <p:cNvPr id="717" name="Title 2"/>
          <p:cNvSpPr txBox="1"/>
          <p:nvPr>
            <p:ph type="title"/>
          </p:nvPr>
        </p:nvSpPr>
        <p:spPr>
          <a:xfrm>
            <a:off x="2957493" y="923409"/>
            <a:ext cx="17283896" cy="2590802"/>
          </a:xfrm>
          <a:prstGeom prst="rect">
            <a:avLst/>
          </a:prstGeom>
        </p:spPr>
        <p:txBody>
          <a:bodyPr/>
          <a:lstStyle/>
          <a:p>
            <a:pPr/>
            <a:r>
              <a:t>Bishop Charity of choice</a:t>
            </a:r>
          </a:p>
        </p:txBody>
      </p:sp>
      <p:graphicFrame>
        <p:nvGraphicFramePr>
          <p:cNvPr id="718" name="Table 3"/>
          <p:cNvGraphicFramePr/>
          <p:nvPr/>
        </p:nvGraphicFramePr>
        <p:xfrm>
          <a:off x="1807535" y="4155316"/>
          <a:ext cx="20733487" cy="863727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873148"/>
                <a:gridCol w="4433435"/>
                <a:gridCol w="9426904"/>
              </a:tblGrid>
              <a:tr h="1787720">
                <a:tc>
                  <a:txBody>
                    <a:bodyPr/>
                    <a:lstStyle/>
                    <a:p>
                      <a:pPr>
                        <a:lnSpc>
                          <a:spcPct val="115000"/>
                        </a:lnSpc>
                        <a:defRPr sz="1800">
                          <a:effectLst/>
                        </a:defRPr>
                      </a:pPr>
                      <a:r>
                        <a:rPr sz="4800">
                          <a:latin typeface="+mn-lt"/>
                          <a:ea typeface="+mn-ea"/>
                          <a:cs typeface="+mn-cs"/>
                        </a:rPr>
                        <a:t>Bishop Edward J. Burns</a:t>
                      </a:r>
                    </a:p>
                  </a:txBody>
                  <a:tcPr marL="9525" marR="9525" marT="9525" marB="9525" anchor="ctr" anchorCtr="0" horzOverflow="overflow"/>
                </a:tc>
                <a:tc>
                  <a:txBody>
                    <a:bodyPr/>
                    <a:lstStyle/>
                    <a:p>
                      <a:pPr>
                        <a:lnSpc>
                          <a:spcPct val="115000"/>
                        </a:lnSpc>
                        <a:defRPr sz="1800">
                          <a:effectLst/>
                        </a:defRPr>
                      </a:pPr>
                      <a:r>
                        <a:rPr sz="4800">
                          <a:latin typeface="+mn-lt"/>
                          <a:ea typeface="+mn-ea"/>
                          <a:cs typeface="+mn-cs"/>
                        </a:rPr>
                        <a:t>Dallas</a:t>
                      </a:r>
                    </a:p>
                  </a:txBody>
                  <a:tcPr marL="9525" marR="9525" marT="9525" marB="9525" anchor="ctr" anchorCtr="0" horzOverflow="overflow"/>
                </a:tc>
                <a:tc>
                  <a:txBody>
                    <a:bodyPr/>
                    <a:lstStyle/>
                    <a:p>
                      <a:pPr>
                        <a:lnSpc>
                          <a:spcPct val="115000"/>
                        </a:lnSpc>
                        <a:defRPr sz="1800">
                          <a:effectLst/>
                        </a:defRPr>
                      </a:pPr>
                      <a:r>
                        <a:rPr sz="4800">
                          <a:latin typeface="+mn-lt"/>
                          <a:ea typeface="+mn-ea"/>
                          <a:cs typeface="+mn-cs"/>
                        </a:rPr>
                        <a:t>Persons with Disabilities and Deaf Ministries</a:t>
                      </a:r>
                    </a:p>
                  </a:txBody>
                  <a:tcPr marL="9525" marR="9525" marT="9525" marB="9525" anchor="ctr" anchorCtr="0" horzOverflow="overflow"/>
                </a:tc>
              </a:tr>
              <a:tr h="1637057">
                <a:tc>
                  <a:txBody>
                    <a:bodyPr/>
                    <a:lstStyle/>
                    <a:p>
                      <a:pPr>
                        <a:lnSpc>
                          <a:spcPct val="115000"/>
                        </a:lnSpc>
                        <a:defRPr sz="1800">
                          <a:effectLst/>
                        </a:defRPr>
                      </a:pPr>
                      <a:r>
                        <a:rPr sz="4800">
                          <a:latin typeface="+mn-lt"/>
                          <a:ea typeface="+mn-ea"/>
                          <a:cs typeface="+mn-cs"/>
                        </a:rPr>
                        <a:t>Bishop Mark J. Seitz</a:t>
                      </a:r>
                    </a:p>
                  </a:txBody>
                  <a:tcPr marL="9525" marR="9525" marT="9525" marB="9525" anchor="ctr" anchorCtr="0" horzOverflow="overflow"/>
                </a:tc>
                <a:tc>
                  <a:txBody>
                    <a:bodyPr/>
                    <a:lstStyle/>
                    <a:p>
                      <a:pPr>
                        <a:lnSpc>
                          <a:spcPct val="115000"/>
                        </a:lnSpc>
                        <a:defRPr sz="1800">
                          <a:effectLst/>
                        </a:defRPr>
                      </a:pPr>
                      <a:r>
                        <a:rPr sz="4800">
                          <a:latin typeface="+mn-lt"/>
                          <a:ea typeface="+mn-ea"/>
                          <a:cs typeface="+mn-cs"/>
                        </a:rPr>
                        <a:t>El Paso</a:t>
                      </a:r>
                    </a:p>
                  </a:txBody>
                  <a:tcPr marL="9525" marR="9525" marT="9525" marB="9525" anchor="ctr" anchorCtr="0" horzOverflow="overflow"/>
                </a:tc>
                <a:tc>
                  <a:txBody>
                    <a:bodyPr/>
                    <a:lstStyle/>
                    <a:p>
                      <a:pPr>
                        <a:lnSpc>
                          <a:spcPct val="115000"/>
                        </a:lnSpc>
                        <a:defRPr sz="1800">
                          <a:effectLst/>
                        </a:defRPr>
                      </a:pPr>
                      <a:r>
                        <a:rPr sz="4800">
                          <a:latin typeface="+mn-lt"/>
                          <a:ea typeface="+mn-ea"/>
                          <a:cs typeface="+mn-cs"/>
                        </a:rPr>
                        <a:t>Vocations</a:t>
                      </a:r>
                    </a:p>
                  </a:txBody>
                  <a:tcPr marL="9525" marR="9525" marT="9525" marB="9525" anchor="ctr" anchorCtr="0" horzOverflow="overflow"/>
                </a:tc>
              </a:tr>
              <a:tr h="1637057">
                <a:tc>
                  <a:txBody>
                    <a:bodyPr/>
                    <a:lstStyle/>
                    <a:p>
                      <a:pPr>
                        <a:lnSpc>
                          <a:spcPct val="115000"/>
                        </a:lnSpc>
                        <a:defRPr sz="1800">
                          <a:effectLst/>
                        </a:defRPr>
                      </a:pPr>
                      <a:r>
                        <a:rPr sz="4800">
                          <a:latin typeface="+mn-lt"/>
                          <a:ea typeface="+mn-ea"/>
                          <a:cs typeface="+mn-cs"/>
                        </a:rPr>
                        <a:t>Bishop Michael F. Olson</a:t>
                      </a:r>
                    </a:p>
                  </a:txBody>
                  <a:tcPr marL="9525" marR="9525" marT="9525" marB="9525" anchor="ctr" anchorCtr="0" horzOverflow="overflow"/>
                </a:tc>
                <a:tc>
                  <a:txBody>
                    <a:bodyPr/>
                    <a:lstStyle/>
                    <a:p>
                      <a:pPr>
                        <a:lnSpc>
                          <a:spcPct val="115000"/>
                        </a:lnSpc>
                        <a:defRPr sz="1800">
                          <a:effectLst/>
                        </a:defRPr>
                      </a:pPr>
                      <a:r>
                        <a:rPr sz="4800">
                          <a:latin typeface="+mn-lt"/>
                          <a:ea typeface="+mn-ea"/>
                          <a:cs typeface="+mn-cs"/>
                        </a:rPr>
                        <a:t>Fort Worth</a:t>
                      </a:r>
                    </a:p>
                  </a:txBody>
                  <a:tcPr marL="9525" marR="9525" marT="9525" marB="9525" anchor="ctr" anchorCtr="0" horzOverflow="overflow"/>
                </a:tc>
                <a:tc>
                  <a:txBody>
                    <a:bodyPr/>
                    <a:lstStyle/>
                    <a:p>
                      <a:pPr>
                        <a:lnSpc>
                          <a:spcPct val="115000"/>
                        </a:lnSpc>
                        <a:defRPr sz="1800">
                          <a:effectLst/>
                        </a:defRPr>
                      </a:pPr>
                      <a:r>
                        <a:rPr sz="4800">
                          <a:latin typeface="+mn-lt"/>
                          <a:ea typeface="+mn-ea"/>
                          <a:cs typeface="+mn-cs"/>
                        </a:rPr>
                        <a:t>Deaf Ministry and Seminarian Support</a:t>
                      </a:r>
                    </a:p>
                  </a:txBody>
                  <a:tcPr marL="9525" marR="9525" marT="9525" marB="9525" anchor="ctr" anchorCtr="0" horzOverflow="overflow"/>
                </a:tc>
              </a:tr>
              <a:tr h="1787720">
                <a:tc>
                  <a:txBody>
                    <a:bodyPr/>
                    <a:lstStyle/>
                    <a:p>
                      <a:pPr>
                        <a:lnSpc>
                          <a:spcPct val="115000"/>
                        </a:lnSpc>
                        <a:defRPr sz="1800">
                          <a:effectLst/>
                        </a:defRPr>
                      </a:pPr>
                      <a:r>
                        <a:rPr sz="4800">
                          <a:latin typeface="+mn-lt"/>
                          <a:ea typeface="+mn-ea"/>
                          <a:cs typeface="+mn-cs"/>
                        </a:rPr>
                        <a:t>Daniel Cardinal DiNardo</a:t>
                      </a:r>
                    </a:p>
                  </a:txBody>
                  <a:tcPr marL="9525" marR="9525" marT="9525" marB="9525" anchor="ctr" anchorCtr="0" horzOverflow="overflow"/>
                </a:tc>
                <a:tc>
                  <a:txBody>
                    <a:bodyPr/>
                    <a:lstStyle/>
                    <a:p>
                      <a:pPr>
                        <a:lnSpc>
                          <a:spcPct val="115000"/>
                        </a:lnSpc>
                        <a:defRPr sz="1800">
                          <a:effectLst/>
                        </a:defRPr>
                      </a:pPr>
                      <a:r>
                        <a:rPr sz="4800">
                          <a:latin typeface="+mn-lt"/>
                          <a:ea typeface="+mn-ea"/>
                          <a:cs typeface="+mn-cs"/>
                        </a:rPr>
                        <a:t>Galveston/Houston</a:t>
                      </a:r>
                    </a:p>
                  </a:txBody>
                  <a:tcPr marL="9525" marR="9525" marT="9525" marB="9525" anchor="ctr" anchorCtr="0" horzOverflow="overflow"/>
                </a:tc>
                <a:tc>
                  <a:txBody>
                    <a:bodyPr/>
                    <a:lstStyle/>
                    <a:p>
                      <a:pPr>
                        <a:lnSpc>
                          <a:spcPct val="115000"/>
                        </a:lnSpc>
                        <a:defRPr sz="1800">
                          <a:effectLst/>
                        </a:defRPr>
                      </a:pPr>
                      <a:r>
                        <a:rPr sz="4800">
                          <a:latin typeface="+mn-lt"/>
                          <a:ea typeface="+mn-ea"/>
                          <a:cs typeface="+mn-cs"/>
                        </a:rPr>
                        <a:t>Archdiocesan Catholic Schools</a:t>
                      </a:r>
                    </a:p>
                  </a:txBody>
                  <a:tcPr marL="9525" marR="9525" marT="9525" marB="9525" anchor="ctr" anchorCtr="0" horzOverflow="overflow"/>
                </a:tc>
              </a:tr>
              <a:tr h="1787720">
                <a:tc>
                  <a:txBody>
                    <a:bodyPr/>
                    <a:lstStyle/>
                    <a:p>
                      <a:pPr>
                        <a:lnSpc>
                          <a:spcPct val="115000"/>
                        </a:lnSpc>
                        <a:defRPr sz="1800">
                          <a:effectLst/>
                        </a:defRPr>
                      </a:pPr>
                      <a:r>
                        <a:rPr sz="4800">
                          <a:latin typeface="+mn-lt"/>
                          <a:ea typeface="+mn-ea"/>
                          <a:cs typeface="+mn-cs"/>
                        </a:rPr>
                        <a:t>Bishop James A. Tamayo</a:t>
                      </a:r>
                    </a:p>
                  </a:txBody>
                  <a:tcPr marL="9525" marR="9525" marT="9525" marB="9525" anchor="ctr" anchorCtr="0" horzOverflow="overflow"/>
                </a:tc>
                <a:tc>
                  <a:txBody>
                    <a:bodyPr/>
                    <a:lstStyle/>
                    <a:p>
                      <a:pPr>
                        <a:lnSpc>
                          <a:spcPct val="115000"/>
                        </a:lnSpc>
                        <a:defRPr sz="1800">
                          <a:effectLst/>
                        </a:defRPr>
                      </a:pPr>
                      <a:r>
                        <a:rPr sz="4800">
                          <a:latin typeface="+mn-lt"/>
                          <a:ea typeface="+mn-ea"/>
                          <a:cs typeface="+mn-cs"/>
                        </a:rPr>
                        <a:t>Laredo</a:t>
                      </a:r>
                    </a:p>
                  </a:txBody>
                  <a:tcPr marL="9525" marR="9525" marT="9525" marB="9525" anchor="ctr" anchorCtr="0" horzOverflow="overflow"/>
                </a:tc>
                <a:tc>
                  <a:txBody>
                    <a:bodyPr/>
                    <a:lstStyle/>
                    <a:p>
                      <a:pPr>
                        <a:lnSpc>
                          <a:spcPct val="115000"/>
                        </a:lnSpc>
                        <a:defRPr sz="1800">
                          <a:effectLst/>
                        </a:defRPr>
                      </a:pPr>
                      <a:r>
                        <a:rPr sz="4800">
                          <a:latin typeface="+mn-lt"/>
                          <a:ea typeface="+mn-ea"/>
                          <a:cs typeface="+mn-cs"/>
                        </a:rPr>
                        <a:t>Evangelization/Outreach Charity &amp; Seminarian Support</a:t>
                      </a:r>
                    </a:p>
                  </a:txBody>
                  <a:tcPr marL="9525" marR="9525" marT="9525" marB="9525" anchor="ctr" anchorCtr="0" horzOverflow="overflow"/>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Text Placeholder 1"/>
          <p:cNvSpPr txBox="1"/>
          <p:nvPr>
            <p:ph type="body" idx="1"/>
          </p:nvPr>
        </p:nvSpPr>
        <p:spPr>
          <a:xfrm>
            <a:off x="244280" y="4155318"/>
            <a:ext cx="23895440" cy="9045562"/>
          </a:xfrm>
          <a:prstGeom prst="rect">
            <a:avLst/>
          </a:prstGeom>
        </p:spPr>
        <p:txBody>
          <a:bodyPr/>
          <a:lstStyle/>
          <a:p>
            <a:pPr>
              <a:defRPr sz="11000">
                <a:effectLst/>
              </a:defRPr>
            </a:pPr>
          </a:p>
        </p:txBody>
      </p:sp>
      <p:sp>
        <p:nvSpPr>
          <p:cNvPr id="721" name="Title 2"/>
          <p:cNvSpPr txBox="1"/>
          <p:nvPr>
            <p:ph type="title"/>
          </p:nvPr>
        </p:nvSpPr>
        <p:spPr>
          <a:xfrm>
            <a:off x="4382256" y="774553"/>
            <a:ext cx="17283896" cy="2590801"/>
          </a:xfrm>
          <a:prstGeom prst="rect">
            <a:avLst/>
          </a:prstGeom>
        </p:spPr>
        <p:txBody>
          <a:bodyPr/>
          <a:lstStyle/>
          <a:p>
            <a:pPr defTabSz="1536191">
              <a:defRPr sz="7979">
                <a:effectLst>
                  <a:outerShdw sx="100000" sy="100000" kx="0" ky="0" algn="b" rotWithShape="0" blurRad="10668" dist="21336" dir="18900000">
                    <a:srgbClr val="B9A23B"/>
                  </a:outerShdw>
                </a:effectLst>
              </a:defRPr>
            </a:pPr>
            <a:r>
              <a:t>State Charities</a:t>
            </a:r>
            <a:br/>
            <a:r>
              <a:t>American Wheelchair Mission</a:t>
            </a:r>
          </a:p>
        </p:txBody>
      </p:sp>
      <p:sp>
        <p:nvSpPr>
          <p:cNvPr id="722" name="TextBox 4"/>
          <p:cNvSpPr txBox="1"/>
          <p:nvPr/>
        </p:nvSpPr>
        <p:spPr>
          <a:xfrm>
            <a:off x="2860425" y="4155318"/>
            <a:ext cx="20733488" cy="9946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3217" indent="-450232" defTabSz="859536">
              <a:spcBef>
                <a:spcPts val="200"/>
              </a:spcBef>
              <a:buSzPct val="100000"/>
              <a:buBlip>
                <a:blip r:embed="rId2"/>
              </a:buBlip>
              <a:defRPr sz="6200">
                <a:effectLst>
                  <a:outerShdw sx="100000" sy="100000" kx="0" ky="0" algn="b" rotWithShape="0" blurRad="12700" dist="23876" dir="18900000">
                    <a:srgbClr val="B9A23B"/>
                  </a:outerShdw>
                </a:effectLst>
                <a:latin typeface="+mn-lt"/>
                <a:ea typeface="+mn-ea"/>
                <a:cs typeface="+mn-cs"/>
                <a:sym typeface="Calisto MT"/>
              </a:defRPr>
            </a:pPr>
            <a:r>
              <a:t>The 1</a:t>
            </a:r>
            <a:r>
              <a:rPr baseline="30000"/>
              <a:t>st</a:t>
            </a:r>
            <a:r>
              <a:t> Lady’s Project!</a:t>
            </a:r>
          </a:p>
          <a:p>
            <a:pPr marL="453217" indent="-450232" defTabSz="859536">
              <a:spcBef>
                <a:spcPts val="200"/>
              </a:spcBef>
              <a:buSzPct val="100000"/>
              <a:buBlip>
                <a:blip r:embed="rId2"/>
              </a:buBlip>
              <a:defRPr sz="6200">
                <a:effectLst>
                  <a:outerShdw sx="100000" sy="100000" kx="0" ky="0" algn="b" rotWithShape="0" blurRad="12700" dist="23876" dir="18900000">
                    <a:srgbClr val="B9A23B"/>
                  </a:outerShdw>
                </a:effectLst>
                <a:latin typeface="+mn-lt"/>
                <a:ea typeface="+mn-ea"/>
                <a:cs typeface="+mn-cs"/>
                <a:sym typeface="Calisto MT"/>
              </a:defRPr>
            </a:pPr>
          </a:p>
          <a:p>
            <a:pPr marL="453217" indent="-450232" defTabSz="859536">
              <a:spcBef>
                <a:spcPts val="200"/>
              </a:spcBef>
              <a:buSzPct val="100000"/>
              <a:buBlip>
                <a:blip r:embed="rId2"/>
              </a:buBlip>
              <a:defRPr sz="6200">
                <a:effectLst>
                  <a:outerShdw sx="100000" sy="100000" kx="0" ky="0" algn="b" rotWithShape="0" blurRad="12700" dist="23876" dir="18900000">
                    <a:srgbClr val="B9A23B"/>
                  </a:outerShdw>
                </a:effectLst>
                <a:latin typeface="+mn-lt"/>
                <a:ea typeface="+mn-ea"/>
                <a:cs typeface="+mn-cs"/>
                <a:sym typeface="Calisto MT"/>
              </a:defRPr>
            </a:pPr>
            <a:r>
              <a:t>Goal is to exceed $800,000 in contributions this year</a:t>
            </a:r>
          </a:p>
          <a:p>
            <a:pPr marL="453217" indent="-450232" defTabSz="859536">
              <a:spcBef>
                <a:spcPts val="200"/>
              </a:spcBef>
              <a:buSzPct val="100000"/>
              <a:buBlip>
                <a:blip r:embed="rId2"/>
              </a:buBlip>
              <a:defRPr sz="6200">
                <a:latin typeface="+mn-lt"/>
                <a:ea typeface="+mn-ea"/>
                <a:cs typeface="+mn-cs"/>
                <a:sym typeface="Calisto MT"/>
              </a:defRPr>
            </a:pPr>
          </a:p>
          <a:p>
            <a:pPr marL="453217" indent="-450232" defTabSz="859536">
              <a:spcBef>
                <a:spcPts val="200"/>
              </a:spcBef>
              <a:buSzPct val="100000"/>
              <a:buBlip>
                <a:blip r:embed="rId2"/>
              </a:buBlip>
              <a:defRPr sz="6200">
                <a:effectLst>
                  <a:outerShdw sx="100000" sy="100000" kx="0" ky="0" algn="b" rotWithShape="0" blurRad="12700" dist="23876" dir="18900000">
                    <a:srgbClr val="B9A23B"/>
                  </a:outerShdw>
                </a:effectLst>
                <a:latin typeface="+mn-lt"/>
                <a:ea typeface="+mn-ea"/>
                <a:cs typeface="+mn-cs"/>
                <a:sym typeface="Calisto MT"/>
              </a:defRPr>
            </a:pPr>
            <a:r>
              <a:t>Increase council and individual </a:t>
            </a:r>
            <a:r>
              <a:t>member contributions</a:t>
            </a:r>
          </a:p>
          <a:p>
            <a:pPr lvl="3" indent="2984" defTabSz="859536">
              <a:spcBef>
                <a:spcPts val="200"/>
              </a:spcBef>
              <a:defRPr sz="6200">
                <a:effectLst>
                  <a:outerShdw sx="100000" sy="100000" kx="0" ky="0" algn="b" rotWithShape="0" blurRad="12700" dist="23876" dir="18900000">
                    <a:srgbClr val="B9A23B"/>
                  </a:outerShdw>
                </a:effectLst>
                <a:latin typeface="+mn-lt"/>
                <a:ea typeface="+mn-ea"/>
                <a:cs typeface="+mn-cs"/>
                <a:sym typeface="Calisto MT"/>
              </a:defRPr>
            </a:pPr>
            <a:r>
              <a:t>		Each wheelchair costs $150 – all councils should budget 		for at least one chair</a:t>
            </a:r>
          </a:p>
          <a:p>
            <a:pPr indent="2984" defTabSz="859536">
              <a:spcBef>
                <a:spcPts val="200"/>
              </a:spcBef>
              <a:defRPr sz="6200">
                <a:latin typeface="+mn-lt"/>
                <a:ea typeface="+mn-ea"/>
                <a:cs typeface="+mn-cs"/>
                <a:sym typeface="Calisto MT"/>
              </a:defRPr>
            </a:pPr>
          </a:p>
          <a:p>
            <a:pPr marL="453217" indent="-450232" defTabSz="859536">
              <a:spcBef>
                <a:spcPts val="200"/>
              </a:spcBef>
              <a:buSzPct val="100000"/>
              <a:buBlip>
                <a:blip r:embed="rId2"/>
              </a:buBlip>
              <a:defRPr sz="6200">
                <a:latin typeface="+mn-lt"/>
                <a:ea typeface="+mn-ea"/>
                <a:cs typeface="+mn-cs"/>
                <a:sym typeface="Calisto MT"/>
              </a:defRPr>
            </a:pPr>
            <a:r>
              <a:t>Increase Wheelchair Sunday Drives</a:t>
            </a:r>
            <a:endParaRPr>
              <a:effectLst>
                <a:outerShdw sx="100000" sy="100000" kx="0" ky="0" algn="b" rotWithShape="0" blurRad="12700" dist="23876" dir="18900000">
                  <a:srgbClr val="B9A23B"/>
                </a:outerShdw>
              </a:effectLst>
            </a:endParaRPr>
          </a:p>
        </p:txBody>
      </p:sp>
      <p:pic>
        <p:nvPicPr>
          <p:cNvPr id="723" name="image.png" descr="image.png"/>
          <p:cNvPicPr>
            <a:picLocks noChangeAspect="1"/>
          </p:cNvPicPr>
          <p:nvPr/>
        </p:nvPicPr>
        <p:blipFill>
          <a:blip r:embed="rId3">
            <a:extLst/>
          </a:blip>
          <a:stretch>
            <a:fillRect/>
          </a:stretch>
        </p:blipFill>
        <p:spPr>
          <a:xfrm>
            <a:off x="13227169" y="4102601"/>
            <a:ext cx="9714753" cy="141516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Text Placeholder 1"/>
          <p:cNvSpPr txBox="1"/>
          <p:nvPr>
            <p:ph type="body" idx="1"/>
          </p:nvPr>
        </p:nvSpPr>
        <p:spPr>
          <a:xfrm>
            <a:off x="974108" y="4322283"/>
            <a:ext cx="23895440" cy="11175231"/>
          </a:xfrm>
          <a:prstGeom prst="rect">
            <a:avLst/>
          </a:prstGeom>
        </p:spPr>
        <p:txBody>
          <a:bodyPr/>
          <a:lstStyle/>
          <a:p>
            <a:pPr indent="3047" algn="l" defTabSz="1755647">
              <a:spcBef>
                <a:spcPts val="500"/>
              </a:spcBef>
              <a:defRPr sz="5184">
                <a:effectLst/>
              </a:defRPr>
            </a:pPr>
            <a:r>
              <a:t>Fund established to provide Grants to our Retired Priests</a:t>
            </a:r>
          </a:p>
          <a:p>
            <a:pPr algn="l" defTabSz="1755647">
              <a:spcBef>
                <a:spcPts val="500"/>
              </a:spcBef>
              <a:buSzPct val="100000"/>
              <a:buBlip>
                <a:blip r:embed="rId2"/>
              </a:buBlip>
              <a:defRPr sz="5184">
                <a:effectLst/>
              </a:defRPr>
            </a:pPr>
          </a:p>
          <a:p>
            <a:pPr algn="l" defTabSz="1755647">
              <a:spcBef>
                <a:spcPts val="500"/>
              </a:spcBef>
              <a:buSzPct val="100000"/>
              <a:buBlip>
                <a:blip r:embed="rId2"/>
              </a:buBlip>
              <a:defRPr sz="5184">
                <a:effectLst/>
              </a:defRPr>
            </a:pPr>
            <a:r>
              <a:t>Increase participation with TX DMV License Plate opportunity</a:t>
            </a:r>
          </a:p>
          <a:p>
            <a:pPr algn="l" defTabSz="1755647">
              <a:spcBef>
                <a:spcPts val="500"/>
              </a:spcBef>
              <a:defRPr sz="5184">
                <a:effectLst/>
              </a:defRPr>
            </a:pPr>
            <a:r>
              <a:t>	- just $30 more per year for a “K of C” license plate!</a:t>
            </a:r>
          </a:p>
          <a:p>
            <a:pPr algn="l" defTabSz="1755647">
              <a:spcBef>
                <a:spcPts val="500"/>
              </a:spcBef>
              <a:buSzPct val="100000"/>
              <a:buBlip>
                <a:blip r:embed="rId2"/>
              </a:buBlip>
              <a:defRPr sz="5184">
                <a:effectLst/>
              </a:defRPr>
            </a:pPr>
          </a:p>
          <a:p>
            <a:pPr algn="l" defTabSz="1755647">
              <a:spcBef>
                <a:spcPts val="500"/>
              </a:spcBef>
              <a:buSzPct val="100000"/>
              <a:buBlip>
                <a:blip r:embed="rId2"/>
              </a:buBlip>
              <a:defRPr sz="5184">
                <a:effectLst/>
              </a:defRPr>
            </a:pPr>
            <a:r>
              <a:t>Double the number of Texas K of C license plates issued</a:t>
            </a:r>
          </a:p>
          <a:p>
            <a:pPr lvl="1" algn="l" defTabSz="1755647">
              <a:spcBef>
                <a:spcPts val="500"/>
              </a:spcBef>
              <a:defRPr sz="5184">
                <a:effectLst/>
              </a:defRPr>
            </a:pPr>
            <a:r>
              <a:t>	- currently ~1,000.  We should easily get to over 2,000 this year!</a:t>
            </a:r>
          </a:p>
          <a:p>
            <a:pPr algn="l" defTabSz="1755647">
              <a:spcBef>
                <a:spcPts val="500"/>
              </a:spcBef>
              <a:defRPr sz="5184">
                <a:effectLst/>
              </a:defRPr>
            </a:pPr>
          </a:p>
          <a:p>
            <a:pPr algn="l" defTabSz="1755647">
              <a:spcBef>
                <a:spcPts val="500"/>
              </a:spcBef>
              <a:buSzPct val="100000"/>
              <a:buBlip>
                <a:blip r:embed="rId2"/>
              </a:buBlip>
              <a:defRPr sz="5184">
                <a:effectLst/>
              </a:defRPr>
            </a:pPr>
            <a:r>
              <a:t>This will increase </a:t>
            </a:r>
            <a:r>
              <a:rPr u="sng"/>
              <a:t>Retired Priest </a:t>
            </a:r>
            <a:r>
              <a:t>fund distributions to each of the Diocese</a:t>
            </a:r>
          </a:p>
          <a:p>
            <a:pPr defTabSz="1755647">
              <a:spcBef>
                <a:spcPts val="500"/>
              </a:spcBef>
              <a:defRPr sz="10560">
                <a:effectLst/>
              </a:defRPr>
            </a:pPr>
          </a:p>
        </p:txBody>
      </p:sp>
      <p:sp>
        <p:nvSpPr>
          <p:cNvPr id="726" name="Title 2"/>
          <p:cNvSpPr txBox="1"/>
          <p:nvPr>
            <p:ph type="title"/>
          </p:nvPr>
        </p:nvSpPr>
        <p:spPr>
          <a:xfrm>
            <a:off x="4019106" y="855084"/>
            <a:ext cx="19284460" cy="2590802"/>
          </a:xfrm>
          <a:prstGeom prst="rect">
            <a:avLst/>
          </a:prstGeom>
        </p:spPr>
        <p:txBody>
          <a:bodyPr/>
          <a:lstStyle/>
          <a:p>
            <a:pPr defTabSz="1627632">
              <a:defRPr sz="8455">
                <a:effectLst>
                  <a:outerShdw sx="100000" sy="100000" kx="0" ky="0" algn="b" rotWithShape="0" blurRad="11303" dist="22606" dir="18900000">
                    <a:srgbClr val="B9A23B"/>
                  </a:outerShdw>
                </a:effectLst>
              </a:defRPr>
            </a:pPr>
            <a:r>
              <a:t>State Charities</a:t>
            </a:r>
            <a:br/>
            <a:r>
              <a:rPr sz="7654"/>
              <a:t>Bishop Thomas J. Flanagan Fund Goals</a:t>
            </a:r>
          </a:p>
        </p:txBody>
      </p:sp>
      <p:pic>
        <p:nvPicPr>
          <p:cNvPr id="727" name="image.png" descr="image.png"/>
          <p:cNvPicPr>
            <a:picLocks noChangeAspect="1"/>
          </p:cNvPicPr>
          <p:nvPr/>
        </p:nvPicPr>
        <p:blipFill>
          <a:blip r:embed="rId3">
            <a:extLst/>
          </a:blip>
          <a:stretch>
            <a:fillRect/>
          </a:stretch>
        </p:blipFill>
        <p:spPr>
          <a:xfrm>
            <a:off x="19970664" y="4446378"/>
            <a:ext cx="3654881" cy="482324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Text Placeholder 1"/>
          <p:cNvSpPr txBox="1"/>
          <p:nvPr>
            <p:ph type="body" idx="1"/>
          </p:nvPr>
        </p:nvSpPr>
        <p:spPr>
          <a:xfrm>
            <a:off x="1133189" y="5303635"/>
            <a:ext cx="20589666" cy="9045563"/>
          </a:xfrm>
          <a:prstGeom prst="rect">
            <a:avLst/>
          </a:prstGeom>
        </p:spPr>
        <p:txBody>
          <a:bodyPr/>
          <a:lstStyle/>
          <a:p>
            <a:pPr indent="2444" algn="l" defTabSz="1408175">
              <a:spcBef>
                <a:spcPts val="400"/>
              </a:spcBef>
              <a:defRPr sz="4158">
                <a:effectLst/>
              </a:defRPr>
            </a:pPr>
            <a:r>
              <a:t>Who should you consider as a potential recipient of a $1,000 fellowship?</a:t>
            </a:r>
          </a:p>
          <a:p>
            <a:pPr indent="2444" algn="l" defTabSz="1408175">
              <a:spcBef>
                <a:spcPts val="400"/>
              </a:spcBef>
              <a:defRPr sz="4158">
                <a:effectLst/>
              </a:defRPr>
            </a:pPr>
          </a:p>
          <a:p>
            <a:pPr algn="l" defTabSz="1408175">
              <a:spcBef>
                <a:spcPts val="400"/>
              </a:spcBef>
              <a:buSzPct val="100000"/>
              <a:buBlip>
                <a:blip r:embed="rId2"/>
              </a:buBlip>
              <a:defRPr sz="4158">
                <a:effectLst/>
              </a:defRPr>
            </a:pPr>
            <a:r>
              <a:t>In the last 2 years ALL Bishops in Texas were awarded!</a:t>
            </a:r>
          </a:p>
          <a:p>
            <a:pPr algn="l" defTabSz="1408175">
              <a:spcBef>
                <a:spcPts val="400"/>
              </a:spcBef>
              <a:defRPr sz="4158">
                <a:effectLst/>
              </a:defRPr>
            </a:pPr>
          </a:p>
          <a:p>
            <a:pPr algn="l" defTabSz="1408175">
              <a:spcBef>
                <a:spcPts val="400"/>
              </a:spcBef>
              <a:buSzPct val="100000"/>
              <a:buBlip>
                <a:blip r:embed="rId2"/>
              </a:buBlip>
              <a:defRPr sz="4158">
                <a:effectLst/>
              </a:defRPr>
            </a:pPr>
            <a:r>
              <a:t>Districts - Retiring District Deputy, Retiring Diocesan Deputy</a:t>
            </a:r>
          </a:p>
          <a:p>
            <a:pPr algn="l" defTabSz="1408175">
              <a:spcBef>
                <a:spcPts val="400"/>
              </a:spcBef>
              <a:buSzPct val="100000"/>
              <a:buBlip>
                <a:blip r:embed="rId2"/>
              </a:buBlip>
              <a:defRPr sz="4158">
                <a:effectLst/>
              </a:defRPr>
            </a:pPr>
          </a:p>
          <a:p>
            <a:pPr algn="l" defTabSz="1408175">
              <a:spcBef>
                <a:spcPts val="400"/>
              </a:spcBef>
              <a:buSzPct val="100000"/>
              <a:buBlip>
                <a:blip r:embed="rId2"/>
              </a:buBlip>
              <a:defRPr sz="4158">
                <a:effectLst/>
              </a:defRPr>
            </a:pPr>
            <a:r>
              <a:t>Councils - Council Chaplains, Retiring Parish Priests</a:t>
            </a:r>
          </a:p>
          <a:p>
            <a:pPr algn="l" defTabSz="1408175">
              <a:spcBef>
                <a:spcPts val="400"/>
              </a:spcBef>
              <a:buSzPct val="100000"/>
              <a:buBlip>
                <a:blip r:embed="rId2"/>
              </a:buBlip>
              <a:defRPr sz="4158">
                <a:effectLst/>
              </a:defRPr>
            </a:pPr>
          </a:p>
          <a:p>
            <a:pPr algn="l" defTabSz="1408175">
              <a:spcBef>
                <a:spcPts val="400"/>
              </a:spcBef>
              <a:buSzPct val="100000"/>
              <a:buBlip>
                <a:blip r:embed="rId2"/>
              </a:buBlip>
              <a:defRPr sz="4158">
                <a:effectLst/>
              </a:defRPr>
            </a:pPr>
            <a:r>
              <a:t>Assemblies - Former Masters, Faithful Friars</a:t>
            </a:r>
          </a:p>
          <a:p>
            <a:pPr defTabSz="1408175">
              <a:spcBef>
                <a:spcPts val="400"/>
              </a:spcBef>
              <a:defRPr sz="8470">
                <a:effectLst/>
              </a:defRPr>
            </a:pPr>
          </a:p>
        </p:txBody>
      </p:sp>
      <p:sp>
        <p:nvSpPr>
          <p:cNvPr id="730" name="Title 2"/>
          <p:cNvSpPr txBox="1"/>
          <p:nvPr>
            <p:ph type="title"/>
          </p:nvPr>
        </p:nvSpPr>
        <p:spPr>
          <a:xfrm>
            <a:off x="3021288" y="835302"/>
            <a:ext cx="17283896" cy="2590802"/>
          </a:xfrm>
          <a:prstGeom prst="rect">
            <a:avLst/>
          </a:prstGeom>
        </p:spPr>
        <p:txBody>
          <a:bodyPr/>
          <a:lstStyle/>
          <a:p>
            <a:pPr defTabSz="1627632">
              <a:defRPr sz="8455">
                <a:effectLst>
                  <a:outerShdw sx="100000" sy="100000" kx="0" ky="0" algn="b" rotWithShape="0" blurRad="11303" dist="22606" dir="18900000">
                    <a:srgbClr val="B9A23B"/>
                  </a:outerShdw>
                </a:effectLst>
              </a:defRPr>
            </a:pPr>
            <a:r>
              <a:t>State Charities</a:t>
            </a:r>
            <a:br/>
            <a:r>
              <a:rPr sz="7654"/>
              <a:t>Cardinal Medeiros Fellows</a:t>
            </a:r>
          </a:p>
        </p:txBody>
      </p:sp>
      <p:pic>
        <p:nvPicPr>
          <p:cNvPr id="731" name="image.png" descr="image.png"/>
          <p:cNvPicPr>
            <a:picLocks noChangeAspect="1"/>
          </p:cNvPicPr>
          <p:nvPr/>
        </p:nvPicPr>
        <p:blipFill>
          <a:blip r:embed="rId3">
            <a:extLst/>
          </a:blip>
          <a:stretch>
            <a:fillRect/>
          </a:stretch>
        </p:blipFill>
        <p:spPr>
          <a:xfrm>
            <a:off x="19937948" y="3426102"/>
            <a:ext cx="3569813" cy="64003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Text Placeholder 1"/>
          <p:cNvSpPr txBox="1"/>
          <p:nvPr>
            <p:ph type="body" idx="1"/>
          </p:nvPr>
        </p:nvSpPr>
        <p:spPr>
          <a:xfrm>
            <a:off x="712113" y="5303635"/>
            <a:ext cx="23895440" cy="9045563"/>
          </a:xfrm>
          <a:prstGeom prst="rect">
            <a:avLst/>
          </a:prstGeom>
        </p:spPr>
        <p:txBody>
          <a:bodyPr/>
          <a:lstStyle/>
          <a:p>
            <a:pPr>
              <a:defRPr sz="11000">
                <a:effectLst/>
              </a:defRPr>
            </a:pPr>
          </a:p>
        </p:txBody>
      </p:sp>
      <p:sp>
        <p:nvSpPr>
          <p:cNvPr id="734" name="Title 2"/>
          <p:cNvSpPr txBox="1"/>
          <p:nvPr>
            <p:ph type="title"/>
          </p:nvPr>
        </p:nvSpPr>
        <p:spPr>
          <a:xfrm>
            <a:off x="3550052" y="603219"/>
            <a:ext cx="17283896" cy="2590801"/>
          </a:xfrm>
          <a:prstGeom prst="rect">
            <a:avLst/>
          </a:prstGeom>
        </p:spPr>
        <p:txBody>
          <a:bodyPr/>
          <a:lstStyle/>
          <a:p>
            <a:pPr defTabSz="1536191">
              <a:defRPr sz="7979">
                <a:effectLst>
                  <a:outerShdw sx="100000" sy="100000" kx="0" ky="0" algn="b" rotWithShape="0" blurRad="10668" dist="21336" dir="18900000">
                    <a:srgbClr val="B9A23B"/>
                  </a:outerShdw>
                </a:effectLst>
              </a:defRPr>
            </a:pPr>
            <a:r>
              <a:t>State Charities</a:t>
            </a:r>
            <a:br/>
            <a:r>
              <a:t>Catholic Educational Grants</a:t>
            </a:r>
          </a:p>
        </p:txBody>
      </p:sp>
      <p:sp>
        <p:nvSpPr>
          <p:cNvPr id="735" name="TextBox 4"/>
          <p:cNvSpPr txBox="1"/>
          <p:nvPr/>
        </p:nvSpPr>
        <p:spPr>
          <a:xfrm>
            <a:off x="1041991" y="4262289"/>
            <a:ext cx="13375759" cy="5120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buSzPct val="100000"/>
              <a:buBlip>
                <a:blip r:embed="rId2"/>
              </a:buBlip>
              <a:defRPr sz="5400">
                <a:latin typeface="+mn-lt"/>
                <a:ea typeface="+mn-ea"/>
                <a:cs typeface="+mn-cs"/>
                <a:sym typeface="Calisto MT"/>
              </a:defRPr>
            </a:pPr>
            <a:r>
              <a:t>Interest from the Cardinal Medeiros Program funds all these grants!  This trust began in 1993.</a:t>
            </a:r>
          </a:p>
          <a:p>
            <a:pPr>
              <a:defRPr sz="5400">
                <a:latin typeface="+mn-lt"/>
                <a:ea typeface="+mn-ea"/>
                <a:cs typeface="+mn-cs"/>
                <a:sym typeface="Calisto MT"/>
              </a:defRPr>
            </a:pPr>
          </a:p>
          <a:p>
            <a:pPr>
              <a:buSzPct val="100000"/>
              <a:buBlip>
                <a:blip r:embed="rId2"/>
              </a:buBlip>
              <a:defRPr sz="5400">
                <a:latin typeface="+mn-lt"/>
                <a:ea typeface="+mn-ea"/>
                <a:cs typeface="+mn-cs"/>
                <a:sym typeface="Calisto MT"/>
              </a:defRPr>
            </a:pPr>
            <a:r>
              <a:t>Increase program awareness to increase number of submissions received – due March 1, 2023</a:t>
            </a:r>
          </a:p>
        </p:txBody>
      </p:sp>
      <p:pic>
        <p:nvPicPr>
          <p:cNvPr id="736" name="image.png" descr="image.png"/>
          <p:cNvPicPr>
            <a:picLocks noChangeAspect="1"/>
          </p:cNvPicPr>
          <p:nvPr/>
        </p:nvPicPr>
        <p:blipFill>
          <a:blip r:embed="rId3">
            <a:extLst/>
          </a:blip>
          <a:stretch>
            <a:fillRect/>
          </a:stretch>
        </p:blipFill>
        <p:spPr>
          <a:xfrm>
            <a:off x="15752401" y="3675205"/>
            <a:ext cx="7520497" cy="500113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Text Placeholder 1"/>
          <p:cNvSpPr txBox="1"/>
          <p:nvPr>
            <p:ph type="body" idx="1"/>
          </p:nvPr>
        </p:nvSpPr>
        <p:spPr>
          <a:xfrm>
            <a:off x="244280" y="4155318"/>
            <a:ext cx="23895440" cy="9045562"/>
          </a:xfrm>
          <a:prstGeom prst="rect">
            <a:avLst/>
          </a:prstGeom>
        </p:spPr>
        <p:txBody>
          <a:bodyPr/>
          <a:lstStyle/>
          <a:p>
            <a:pPr>
              <a:defRPr sz="11000">
                <a:effectLst/>
              </a:defRPr>
            </a:pPr>
          </a:p>
        </p:txBody>
      </p:sp>
      <p:sp>
        <p:nvSpPr>
          <p:cNvPr id="739" name="Title 2"/>
          <p:cNvSpPr txBox="1"/>
          <p:nvPr>
            <p:ph type="title"/>
          </p:nvPr>
        </p:nvSpPr>
        <p:spPr>
          <a:xfrm>
            <a:off x="937307" y="944674"/>
            <a:ext cx="17283896" cy="2590802"/>
          </a:xfrm>
          <a:prstGeom prst="rect">
            <a:avLst/>
          </a:prstGeom>
        </p:spPr>
        <p:txBody>
          <a:bodyPr/>
          <a:lstStyle/>
          <a:p>
            <a:pPr defTabSz="1536191">
              <a:defRPr sz="7979">
                <a:effectLst>
                  <a:outerShdw sx="100000" sy="100000" kx="0" ky="0" algn="b" rotWithShape="0" blurRad="10668" dist="21336" dir="18900000">
                    <a:srgbClr val="B9A23B"/>
                  </a:outerShdw>
                </a:effectLst>
              </a:defRPr>
            </a:pPr>
            <a:r>
              <a:t>State Charities</a:t>
            </a:r>
            <a:br/>
            <a:r>
              <a:t>Special Olympics</a:t>
            </a:r>
          </a:p>
        </p:txBody>
      </p:sp>
      <p:sp>
        <p:nvSpPr>
          <p:cNvPr id="740" name="TextBox 4"/>
          <p:cNvSpPr txBox="1"/>
          <p:nvPr/>
        </p:nvSpPr>
        <p:spPr>
          <a:xfrm>
            <a:off x="1552353" y="4155318"/>
            <a:ext cx="20733488" cy="7762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2984" defTabSz="859536">
              <a:spcBef>
                <a:spcPts val="200"/>
              </a:spcBef>
              <a:defRPr sz="5400">
                <a:effectLst>
                  <a:outerShdw sx="100000" sy="100000" kx="0" ky="0" algn="b" rotWithShape="0" blurRad="12700" dist="23876" dir="18900000">
                    <a:srgbClr val="B9A23B"/>
                  </a:outerShdw>
                </a:effectLst>
                <a:latin typeface="+mn-lt"/>
                <a:ea typeface="+mn-ea"/>
                <a:cs typeface="+mn-cs"/>
                <a:sym typeface="Calisto MT"/>
              </a:defRPr>
            </a:pPr>
          </a:p>
          <a:p>
            <a:pPr marL="453217" indent="-450232" defTabSz="859536">
              <a:spcBef>
                <a:spcPts val="200"/>
              </a:spcBef>
              <a:buSzPct val="100000"/>
              <a:buBlip>
                <a:blip r:embed="rId2"/>
              </a:buBlip>
              <a:defRPr sz="5400">
                <a:effectLst>
                  <a:outerShdw sx="100000" sy="100000" kx="0" ky="0" algn="b" rotWithShape="0" blurRad="12700" dist="23876" dir="18900000">
                    <a:srgbClr val="B9A23B"/>
                  </a:outerShdw>
                </a:effectLst>
                <a:latin typeface="+mn-lt"/>
                <a:ea typeface="+mn-ea"/>
                <a:cs typeface="+mn-cs"/>
                <a:sym typeface="Calisto MT"/>
              </a:defRPr>
            </a:pPr>
            <a:r>
              <a:t>Continue strong partnership with Special Olympics Texas.</a:t>
            </a:r>
            <a:endParaRPr sz="6200"/>
          </a:p>
          <a:p>
            <a:pPr marL="453217" indent="-450232" defTabSz="859536">
              <a:spcBef>
                <a:spcPts val="200"/>
              </a:spcBef>
              <a:buSzPct val="100000"/>
              <a:buBlip>
                <a:blip r:embed="rId2"/>
              </a:buBlip>
              <a:defRPr sz="5400">
                <a:effectLst>
                  <a:outerShdw sx="100000" sy="100000" kx="0" ky="0" algn="b" rotWithShape="0" blurRad="12700" dist="23876" dir="18900000">
                    <a:srgbClr val="B9A23B"/>
                  </a:outerShdw>
                </a:effectLst>
                <a:latin typeface="+mn-lt"/>
                <a:ea typeface="+mn-ea"/>
                <a:cs typeface="+mn-cs"/>
                <a:sym typeface="Calisto MT"/>
              </a:defRPr>
            </a:pPr>
          </a:p>
          <a:p>
            <a:pPr marL="453217" indent="-450232" defTabSz="859536">
              <a:spcBef>
                <a:spcPts val="200"/>
              </a:spcBef>
              <a:buSzPct val="100000"/>
              <a:buBlip>
                <a:blip r:embed="rId2"/>
              </a:buBlip>
              <a:defRPr sz="5400">
                <a:effectLst>
                  <a:outerShdw sx="100000" sy="100000" kx="0" ky="0" algn="b" rotWithShape="0" blurRad="12700" dist="23876" dir="18900000">
                    <a:srgbClr val="B9A23B"/>
                  </a:outerShdw>
                </a:effectLst>
                <a:latin typeface="+mn-lt"/>
                <a:ea typeface="+mn-ea"/>
                <a:cs typeface="+mn-cs"/>
                <a:sym typeface="Calisto MT"/>
              </a:defRPr>
            </a:pPr>
            <a:r>
              <a:t>Increase council and individual Membership participation in events</a:t>
            </a:r>
            <a:endParaRPr sz="6200"/>
          </a:p>
          <a:p>
            <a:pPr indent="2984" defTabSz="859536">
              <a:spcBef>
                <a:spcPts val="200"/>
              </a:spcBef>
              <a:defRPr sz="5400">
                <a:effectLst>
                  <a:outerShdw sx="100000" sy="100000" kx="0" ky="0" algn="b" rotWithShape="0" blurRad="12700" dist="23876" dir="18900000">
                    <a:srgbClr val="B9A23B"/>
                  </a:outerShdw>
                </a:effectLst>
                <a:latin typeface="+mn-lt"/>
                <a:ea typeface="+mn-ea"/>
                <a:cs typeface="+mn-cs"/>
                <a:sym typeface="Calisto MT"/>
              </a:defRPr>
            </a:pPr>
          </a:p>
          <a:p>
            <a:pPr marL="453217" indent="-450232" defTabSz="859536">
              <a:spcBef>
                <a:spcPts val="200"/>
              </a:spcBef>
              <a:buSzPct val="100000"/>
              <a:buBlip>
                <a:blip r:embed="rId2"/>
              </a:buBlip>
              <a:defRPr sz="5400">
                <a:effectLst>
                  <a:outerShdw sx="100000" sy="100000" kx="0" ky="0" algn="b" rotWithShape="0" blurRad="12700" dist="23876" dir="18900000">
                    <a:srgbClr val="B9A23B"/>
                  </a:outerShdw>
                </a:effectLst>
                <a:latin typeface="+mn-lt"/>
                <a:ea typeface="+mn-ea"/>
                <a:cs typeface="+mn-cs"/>
                <a:sym typeface="Calisto MT"/>
              </a:defRPr>
            </a:pPr>
            <a:r>
              <a:t>Increase submission of Partnership Profile Report (</a:t>
            </a:r>
            <a:r>
              <a:rPr>
                <a:solidFill>
                  <a:srgbClr val="D90B00"/>
                </a:solidFill>
              </a:rPr>
              <a:t>Form 10784</a:t>
            </a:r>
            <a:r>
              <a:t>) – by paying State Charities you should report 2.5% of your contribution.  Funds come back to Texas!  An average of $9,000 but we could use more!</a:t>
            </a:r>
          </a:p>
        </p:txBody>
      </p:sp>
      <p:pic>
        <p:nvPicPr>
          <p:cNvPr id="741" name="image.png" descr="image.png"/>
          <p:cNvPicPr>
            <a:picLocks noChangeAspect="1"/>
          </p:cNvPicPr>
          <p:nvPr/>
        </p:nvPicPr>
        <p:blipFill>
          <a:blip r:embed="rId3">
            <a:extLst/>
          </a:blip>
          <a:stretch>
            <a:fillRect/>
          </a:stretch>
        </p:blipFill>
        <p:spPr>
          <a:xfrm>
            <a:off x="15590327" y="2077786"/>
            <a:ext cx="7489867" cy="17676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Text Placeholder 1"/>
          <p:cNvSpPr txBox="1"/>
          <p:nvPr>
            <p:ph type="body" idx="1"/>
          </p:nvPr>
        </p:nvSpPr>
        <p:spPr>
          <a:xfrm>
            <a:off x="244280" y="4155318"/>
            <a:ext cx="23895440" cy="9045562"/>
          </a:xfrm>
          <a:prstGeom prst="rect">
            <a:avLst/>
          </a:prstGeom>
        </p:spPr>
        <p:txBody>
          <a:bodyPr/>
          <a:lstStyle/>
          <a:p>
            <a:pPr>
              <a:defRPr sz="11000">
                <a:effectLst/>
              </a:defRPr>
            </a:pPr>
          </a:p>
        </p:txBody>
      </p:sp>
      <p:sp>
        <p:nvSpPr>
          <p:cNvPr id="744" name="Title 2"/>
          <p:cNvSpPr txBox="1"/>
          <p:nvPr>
            <p:ph type="title"/>
          </p:nvPr>
        </p:nvSpPr>
        <p:spPr>
          <a:xfrm>
            <a:off x="4382256" y="774553"/>
            <a:ext cx="17283896" cy="2590801"/>
          </a:xfrm>
          <a:prstGeom prst="rect">
            <a:avLst/>
          </a:prstGeom>
        </p:spPr>
        <p:txBody>
          <a:bodyPr/>
          <a:lstStyle/>
          <a:p>
            <a:pPr defTabSz="1536191">
              <a:defRPr sz="7979">
                <a:effectLst>
                  <a:outerShdw sx="100000" sy="100000" kx="0" ky="0" algn="b" rotWithShape="0" blurRad="10668" dist="21336" dir="18900000">
                    <a:srgbClr val="B9A23B"/>
                  </a:outerShdw>
                </a:effectLst>
              </a:defRPr>
            </a:pPr>
            <a:r>
              <a:t>State Charities</a:t>
            </a:r>
            <a:br/>
            <a:r>
              <a:t>Emergency Response</a:t>
            </a:r>
          </a:p>
        </p:txBody>
      </p:sp>
      <p:sp>
        <p:nvSpPr>
          <p:cNvPr id="745" name="TextBox 4"/>
          <p:cNvSpPr txBox="1"/>
          <p:nvPr/>
        </p:nvSpPr>
        <p:spPr>
          <a:xfrm>
            <a:off x="1552353" y="4139986"/>
            <a:ext cx="20733488" cy="9425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4000">
                <a:latin typeface="+mn-lt"/>
                <a:ea typeface="+mn-ea"/>
                <a:cs typeface="+mn-cs"/>
                <a:sym typeface="Calisto MT"/>
              </a:defRPr>
            </a:pPr>
            <a:r>
              <a:t>Regional Emergency Response Coordinators:</a:t>
            </a:r>
          </a:p>
          <a:p>
            <a:pPr>
              <a:defRPr sz="4000">
                <a:latin typeface="+mn-lt"/>
                <a:ea typeface="+mn-ea"/>
                <a:cs typeface="+mn-cs"/>
                <a:sym typeface="Calisto MT"/>
              </a:defRPr>
            </a:pPr>
          </a:p>
          <a:p>
            <a:pPr>
              <a:defRPr sz="4000">
                <a:latin typeface="+mn-lt"/>
                <a:ea typeface="+mn-ea"/>
                <a:cs typeface="+mn-cs"/>
                <a:sym typeface="Calisto MT"/>
              </a:defRPr>
            </a:pPr>
          </a:p>
          <a:p>
            <a:pPr>
              <a:defRPr b="1" sz="4000">
                <a:latin typeface="+mn-lt"/>
                <a:ea typeface="+mn-ea"/>
                <a:cs typeface="+mn-cs"/>
                <a:sym typeface="Calisto MT"/>
              </a:defRPr>
            </a:pPr>
            <a:r>
              <a:t>Larry Pellerito – Central - Austin, Galveston/Houston, Victoria</a:t>
            </a:r>
          </a:p>
          <a:p>
            <a:pPr>
              <a:defRPr sz="4000">
                <a:latin typeface="+mn-lt"/>
                <a:ea typeface="+mn-ea"/>
                <a:cs typeface="+mn-cs"/>
                <a:sym typeface="Calisto MT"/>
              </a:defRPr>
            </a:pPr>
            <a:r>
              <a:t>(281) 224-3728 or </a:t>
            </a:r>
            <a:r>
              <a:rPr u="sng">
                <a:solidFill>
                  <a:srgbClr val="0000FF"/>
                </a:solidFill>
                <a:uFill>
                  <a:solidFill>
                    <a:srgbClr val="0000FF"/>
                  </a:solidFill>
                </a:uFill>
                <a:hlinkClick r:id="rId2" invalidUrl="" action="" tgtFrame="" tooltip="" history="1" highlightClick="0" endSnd="0"/>
              </a:rPr>
              <a:t>kcpellerito@gmail.com</a:t>
            </a:r>
          </a:p>
          <a:p>
            <a:pPr>
              <a:defRPr sz="4000">
                <a:latin typeface="+mn-lt"/>
                <a:ea typeface="+mn-ea"/>
                <a:cs typeface="+mn-cs"/>
                <a:sym typeface="Calisto MT"/>
              </a:defRPr>
            </a:pPr>
          </a:p>
          <a:p>
            <a:pPr>
              <a:defRPr b="1" sz="4000">
                <a:latin typeface="+mn-lt"/>
                <a:ea typeface="+mn-ea"/>
                <a:cs typeface="+mn-cs"/>
                <a:sym typeface="Calisto MT"/>
              </a:defRPr>
            </a:pPr>
            <a:r>
              <a:t>Ronnie Kwiat – Northeast – Beaumont, Dallas, Fort Worth, Tyler </a:t>
            </a:r>
          </a:p>
          <a:p>
            <a:pPr>
              <a:defRPr sz="4000">
                <a:latin typeface="+mn-lt"/>
                <a:ea typeface="+mn-ea"/>
                <a:cs typeface="+mn-cs"/>
                <a:sym typeface="Calisto MT"/>
              </a:defRPr>
            </a:pPr>
            <a:r>
              <a:t>(619) 368-5996 or </a:t>
            </a:r>
            <a:r>
              <a:rPr u="sng">
                <a:solidFill>
                  <a:srgbClr val="0000FF"/>
                </a:solidFill>
                <a:uFill>
                  <a:solidFill>
                    <a:srgbClr val="0000FF"/>
                  </a:solidFill>
                </a:uFill>
                <a:hlinkClick r:id="rId3" invalidUrl="" action="" tgtFrame="" tooltip="" history="1" highlightClick="0" endSnd="0"/>
              </a:rPr>
              <a:t>rpkwiat48@gmail.com</a:t>
            </a:r>
          </a:p>
          <a:p>
            <a:pPr>
              <a:defRPr b="1" sz="4000">
                <a:latin typeface="+mn-lt"/>
                <a:ea typeface="+mn-ea"/>
                <a:cs typeface="+mn-cs"/>
                <a:sym typeface="Calisto MT"/>
              </a:defRPr>
            </a:pPr>
            <a:r>
              <a:t> </a:t>
            </a:r>
          </a:p>
          <a:p>
            <a:pPr>
              <a:defRPr b="1" sz="4000">
                <a:latin typeface="+mn-lt"/>
                <a:ea typeface="+mn-ea"/>
                <a:cs typeface="+mn-cs"/>
                <a:sym typeface="Calisto MT"/>
              </a:defRPr>
            </a:pPr>
            <a:r>
              <a:t>Joe Alvarez – South – San Antonio, Laredo, Corpus Christi, Brownsville</a:t>
            </a:r>
          </a:p>
          <a:p>
            <a:pPr>
              <a:defRPr sz="4000">
                <a:latin typeface="+mn-lt"/>
                <a:ea typeface="+mn-ea"/>
                <a:cs typeface="+mn-cs"/>
                <a:sym typeface="Calisto MT"/>
              </a:defRPr>
            </a:pPr>
            <a:r>
              <a:t>(361) 229-1021 or </a:t>
            </a:r>
            <a:r>
              <a:rPr u="sng">
                <a:solidFill>
                  <a:srgbClr val="0000FF"/>
                </a:solidFill>
                <a:uFill>
                  <a:solidFill>
                    <a:srgbClr val="0000FF"/>
                  </a:solidFill>
                </a:uFill>
                <a:hlinkClick r:id="rId4" invalidUrl="" action="" tgtFrame="" tooltip="" history="1" highlightClick="0" endSnd="0"/>
              </a:rPr>
              <a:t>joew.alvarez@me.com</a:t>
            </a:r>
          </a:p>
          <a:p>
            <a:pPr>
              <a:defRPr b="1" sz="4000">
                <a:latin typeface="+mn-lt"/>
                <a:ea typeface="+mn-ea"/>
                <a:cs typeface="+mn-cs"/>
                <a:sym typeface="Calisto MT"/>
              </a:defRPr>
            </a:pPr>
            <a:r>
              <a:t> </a:t>
            </a:r>
          </a:p>
          <a:p>
            <a:pPr>
              <a:defRPr b="1" sz="4000">
                <a:latin typeface="+mn-lt"/>
                <a:ea typeface="+mn-ea"/>
                <a:cs typeface="+mn-cs"/>
                <a:sym typeface="Calisto MT"/>
              </a:defRPr>
            </a:pPr>
            <a:r>
              <a:t>Michael Samp – West – Amarillo, Lubbock, El Paso, San Angelo</a:t>
            </a:r>
          </a:p>
          <a:p>
            <a:pPr>
              <a:defRPr b="1" sz="4000">
                <a:latin typeface="+mn-lt"/>
                <a:ea typeface="+mn-ea"/>
                <a:cs typeface="+mn-cs"/>
                <a:sym typeface="Calisto MT"/>
              </a:defRPr>
            </a:pPr>
            <a:r>
              <a:t> </a:t>
            </a:r>
            <a:r>
              <a:rPr b="0"/>
              <a:t>(432) 352-4259 or </a:t>
            </a:r>
            <a:r>
              <a:rPr b="0" u="sng">
                <a:solidFill>
                  <a:srgbClr val="0000FF"/>
                </a:solidFill>
                <a:uFill>
                  <a:solidFill>
                    <a:srgbClr val="0000FF"/>
                  </a:solidFill>
                </a:uFill>
                <a:hlinkClick r:id="rId5" invalidUrl="" action="" tgtFrame="" tooltip="" history="1" highlightClick="0" endSnd="0"/>
              </a:rPr>
              <a:t>thelungpro@gmail.com</a:t>
            </a:r>
            <a:r>
              <a:rPr b="0"/>
              <a:t>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Text Placeholder 1"/>
          <p:cNvSpPr txBox="1"/>
          <p:nvPr>
            <p:ph type="body" idx="1"/>
          </p:nvPr>
        </p:nvSpPr>
        <p:spPr>
          <a:xfrm>
            <a:off x="244280" y="4155318"/>
            <a:ext cx="23895440" cy="9045562"/>
          </a:xfrm>
          <a:prstGeom prst="rect">
            <a:avLst/>
          </a:prstGeom>
        </p:spPr>
        <p:txBody>
          <a:bodyPr/>
          <a:lstStyle/>
          <a:p>
            <a:pPr>
              <a:defRPr sz="11000">
                <a:effectLst/>
              </a:defRPr>
            </a:pPr>
          </a:p>
        </p:txBody>
      </p:sp>
      <p:sp>
        <p:nvSpPr>
          <p:cNvPr id="748" name="Title 2"/>
          <p:cNvSpPr txBox="1"/>
          <p:nvPr>
            <p:ph type="title"/>
          </p:nvPr>
        </p:nvSpPr>
        <p:spPr>
          <a:xfrm>
            <a:off x="4382256" y="774553"/>
            <a:ext cx="17283896" cy="2590801"/>
          </a:xfrm>
          <a:prstGeom prst="rect">
            <a:avLst/>
          </a:prstGeom>
        </p:spPr>
        <p:txBody>
          <a:bodyPr/>
          <a:lstStyle/>
          <a:p>
            <a:pPr defTabSz="1536191">
              <a:defRPr sz="7979">
                <a:effectLst>
                  <a:outerShdw sx="100000" sy="100000" kx="0" ky="0" algn="b" rotWithShape="0" blurRad="10668" dist="21336" dir="18900000">
                    <a:srgbClr val="B9A23B"/>
                  </a:outerShdw>
                </a:effectLst>
              </a:defRPr>
            </a:pPr>
            <a:r>
              <a:t>State Charities</a:t>
            </a:r>
            <a:br/>
            <a:r>
              <a:t>Emergency Response</a:t>
            </a:r>
          </a:p>
        </p:txBody>
      </p:sp>
      <p:sp>
        <p:nvSpPr>
          <p:cNvPr id="749" name="TextBox 4"/>
          <p:cNvSpPr txBox="1"/>
          <p:nvPr/>
        </p:nvSpPr>
        <p:spPr>
          <a:xfrm>
            <a:off x="1552353" y="4139986"/>
            <a:ext cx="20733488" cy="881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66431" indent="-364017" defTabSz="694944">
              <a:spcBef>
                <a:spcPts val="200"/>
              </a:spcBef>
              <a:buSzPct val="100000"/>
              <a:buBlip>
                <a:blip r:embed="rId2"/>
              </a:buBlip>
              <a:defRPr b="1" sz="5000" u="sng">
                <a:effectLst>
                  <a:outerShdw sx="100000" sy="100000" kx="0" ky="0" algn="b" rotWithShape="0" blurRad="12700" dist="19304" dir="18900000">
                    <a:srgbClr val="B9A23B"/>
                  </a:outerShdw>
                </a:effectLst>
                <a:latin typeface="+mn-lt"/>
                <a:ea typeface="+mn-ea"/>
                <a:cs typeface="+mn-cs"/>
                <a:sym typeface="Calisto MT"/>
              </a:defRPr>
            </a:pPr>
            <a:r>
              <a:t>What Every Council Should Do To Prepare</a:t>
            </a:r>
          </a:p>
          <a:p>
            <a:pPr marL="366431" indent="-364017" defTabSz="694944">
              <a:spcBef>
                <a:spcPts val="200"/>
              </a:spcBef>
              <a:buSzPct val="100000"/>
              <a:buBlip>
                <a:blip r:embed="rId2"/>
              </a:buBlip>
              <a:defRPr sz="5000">
                <a:effectLst>
                  <a:outerShdw sx="100000" sy="100000" kx="0" ky="0" algn="b" rotWithShape="0" blurRad="12700" dist="19304" dir="18900000">
                    <a:srgbClr val="B9A23B"/>
                  </a:outerShdw>
                </a:effectLst>
                <a:latin typeface="+mn-lt"/>
                <a:ea typeface="+mn-ea"/>
                <a:cs typeface="+mn-cs"/>
                <a:sym typeface="Calisto MT"/>
              </a:defRPr>
            </a:pPr>
          </a:p>
          <a:p>
            <a:pPr marL="366431" indent="-364017" defTabSz="694944">
              <a:spcBef>
                <a:spcPts val="200"/>
              </a:spcBef>
              <a:buSzPct val="100000"/>
              <a:buBlip>
                <a:blip r:embed="rId2"/>
              </a:buBlip>
              <a:defRPr sz="5000">
                <a:effectLst>
                  <a:outerShdw sx="100000" sy="100000" kx="0" ky="0" algn="b" rotWithShape="0" blurRad="12700" dist="19304" dir="18900000">
                    <a:srgbClr val="B9A23B"/>
                  </a:outerShdw>
                </a:effectLst>
                <a:latin typeface="+mn-lt"/>
                <a:ea typeface="+mn-ea"/>
                <a:cs typeface="+mn-cs"/>
                <a:sym typeface="Calisto MT"/>
              </a:defRPr>
            </a:pPr>
            <a:r>
              <a:t>Know who is your Diocesan ERC and save his contact information.  He is the first person to call when disaster strikes.</a:t>
            </a:r>
          </a:p>
          <a:p>
            <a:pPr lvl="1" marL="366431" indent="-364017" defTabSz="694944">
              <a:spcBef>
                <a:spcPts val="200"/>
              </a:spcBef>
              <a:buSzPct val="100000"/>
              <a:buBlip>
                <a:blip r:embed="rId2"/>
              </a:buBlip>
              <a:defRPr sz="5000">
                <a:effectLst>
                  <a:outerShdw sx="100000" sy="100000" kx="0" ky="0" algn="b" rotWithShape="0" blurRad="12700" dist="19304" dir="18900000">
                    <a:srgbClr val="B9A23B"/>
                  </a:outerShdw>
                </a:effectLst>
                <a:latin typeface="+mn-lt"/>
                <a:ea typeface="+mn-ea"/>
                <a:cs typeface="+mn-cs"/>
                <a:sym typeface="Calisto MT"/>
              </a:defRPr>
            </a:pPr>
          </a:p>
          <a:p>
            <a:pPr lvl="1" marL="366431" indent="-364017" defTabSz="694944">
              <a:spcBef>
                <a:spcPts val="200"/>
              </a:spcBef>
              <a:buSzPct val="100000"/>
              <a:buBlip>
                <a:blip r:embed="rId2"/>
              </a:buBlip>
              <a:defRPr sz="5000">
                <a:effectLst>
                  <a:outerShdw sx="100000" sy="100000" kx="0" ky="0" algn="b" rotWithShape="0" blurRad="12700" dist="19304" dir="18900000">
                    <a:srgbClr val="B9A23B"/>
                  </a:outerShdw>
                </a:effectLst>
                <a:latin typeface="+mn-lt"/>
                <a:ea typeface="+mn-ea"/>
                <a:cs typeface="+mn-cs"/>
                <a:sym typeface="Calisto MT"/>
              </a:defRPr>
            </a:pPr>
            <a:r>
              <a:t>Select a Council Emergency Response Coordinator &amp; arrange training with the Diocesan ERC.</a:t>
            </a:r>
          </a:p>
          <a:p>
            <a:pPr lvl="1" marL="366431" indent="-364017" defTabSz="694944">
              <a:spcBef>
                <a:spcPts val="200"/>
              </a:spcBef>
              <a:buSzPct val="100000"/>
              <a:buBlip>
                <a:blip r:embed="rId2"/>
              </a:buBlip>
              <a:defRPr sz="5000">
                <a:effectLst>
                  <a:outerShdw sx="100000" sy="100000" kx="0" ky="0" algn="b" rotWithShape="0" blurRad="12700" dist="19304" dir="18900000">
                    <a:srgbClr val="B9A23B"/>
                  </a:outerShdw>
                </a:effectLst>
                <a:latin typeface="+mn-lt"/>
                <a:ea typeface="+mn-ea"/>
                <a:cs typeface="+mn-cs"/>
                <a:sym typeface="Calisto MT"/>
              </a:defRPr>
            </a:pPr>
          </a:p>
          <a:p>
            <a:pPr lvl="1" marL="366431" indent="-364017" defTabSz="694944">
              <a:spcBef>
                <a:spcPts val="200"/>
              </a:spcBef>
              <a:buSzPct val="100000"/>
              <a:buBlip>
                <a:blip r:embed="rId2"/>
              </a:buBlip>
              <a:defRPr sz="5000">
                <a:effectLst>
                  <a:outerShdw sx="100000" sy="100000" kx="0" ky="0" algn="b" rotWithShape="0" blurRad="12700" dist="19304" dir="18900000">
                    <a:srgbClr val="B9A23B"/>
                  </a:outerShdw>
                </a:effectLst>
                <a:latin typeface="+mn-lt"/>
                <a:ea typeface="+mn-ea"/>
                <a:cs typeface="+mn-cs"/>
                <a:sym typeface="Calisto MT"/>
              </a:defRPr>
            </a:pPr>
            <a:r>
              <a:t>Read information at </a:t>
            </a:r>
            <a:r>
              <a:rPr u="sng">
                <a:solidFill>
                  <a:srgbClr val="0000FF"/>
                </a:solidFill>
                <a:uFill>
                  <a:solidFill>
                    <a:srgbClr val="0000FF"/>
                  </a:solidFill>
                </a:uFill>
                <a:hlinkClick r:id="rId3" invalidUrl="" action="" tgtFrame="" tooltip="" history="1" highlightClick="0" endSnd="0"/>
              </a:rPr>
              <a:t>www.KofC.org/Prepare</a:t>
            </a:r>
            <a:r>
              <a:t> </a:t>
            </a:r>
          </a:p>
          <a:p>
            <a:pPr lvl="1" marL="366431" indent="-364017" defTabSz="694944">
              <a:spcBef>
                <a:spcPts val="200"/>
              </a:spcBef>
              <a:buSzPct val="100000"/>
              <a:buBlip>
                <a:blip r:embed="rId2"/>
              </a:buBlip>
              <a:defRPr sz="5000">
                <a:effectLst>
                  <a:outerShdw sx="100000" sy="100000" kx="0" ky="0" algn="b" rotWithShape="0" blurRad="12700" dist="19304" dir="18900000">
                    <a:srgbClr val="B9A23B"/>
                  </a:outerShdw>
                </a:effectLst>
                <a:latin typeface="+mn-lt"/>
                <a:ea typeface="+mn-ea"/>
                <a:cs typeface="+mn-cs"/>
                <a:sym typeface="Calisto MT"/>
              </a:defRPr>
            </a:pPr>
          </a:p>
          <a:p>
            <a:pPr lvl="1" marL="366431" indent="-364017" defTabSz="694944">
              <a:spcBef>
                <a:spcPts val="200"/>
              </a:spcBef>
              <a:buSzPct val="100000"/>
              <a:buBlip>
                <a:blip r:embed="rId2"/>
              </a:buBlip>
              <a:defRPr sz="5000">
                <a:effectLst>
                  <a:outerShdw sx="100000" sy="100000" kx="0" ky="0" algn="b" rotWithShape="0" blurRad="12700" dist="19304" dir="18900000">
                    <a:srgbClr val="B9A23B"/>
                  </a:outerShdw>
                </a:effectLst>
                <a:latin typeface="+mn-lt"/>
                <a:ea typeface="+mn-ea"/>
                <a:cs typeface="+mn-cs"/>
                <a:sym typeface="Calisto MT"/>
              </a:defRPr>
            </a:pPr>
            <a:r>
              <a:t>Budget $500 for disaster relief &amp; make your State Charities contribution.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TextBox 1"/>
          <p:cNvSpPr txBox="1"/>
          <p:nvPr/>
        </p:nvSpPr>
        <p:spPr>
          <a:xfrm>
            <a:off x="15118080" y="6111645"/>
            <a:ext cx="8046720" cy="148335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p>
            <a:pPr algn="ctr">
              <a:defRPr b="1" sz="8800">
                <a:latin typeface="+mn-lt"/>
                <a:ea typeface="+mn-ea"/>
                <a:cs typeface="+mn-cs"/>
                <a:sym typeface="Calisto MT"/>
              </a:defRPr>
            </a:pPr>
            <a:r>
              <a:t>4</a:t>
            </a:r>
            <a:r>
              <a:rPr baseline="30000"/>
              <a:t>th</a:t>
            </a:r>
            <a:r>
              <a:t> Degree</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TextBox 1"/>
          <p:cNvSpPr txBox="1"/>
          <p:nvPr/>
        </p:nvSpPr>
        <p:spPr>
          <a:xfrm>
            <a:off x="15118080" y="6111645"/>
            <a:ext cx="8046720" cy="148335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ctr">
              <a:defRPr b="1" sz="8800">
                <a:latin typeface="+mn-lt"/>
                <a:ea typeface="+mn-ea"/>
                <a:cs typeface="+mn-cs"/>
                <a:sym typeface="Calisto MT"/>
              </a:defRPr>
            </a:lvl1pPr>
          </a:lstStyle>
          <a:p>
            <a:pPr/>
            <a:r>
              <a:t>Programs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329" name="TextBox 1"/>
          <p:cNvSpPr txBox="1"/>
          <p:nvPr/>
        </p:nvSpPr>
        <p:spPr>
          <a:xfrm>
            <a:off x="716380" y="3571154"/>
            <a:ext cx="22951240" cy="86487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p>
            <a:pPr marL="304800" indent="-304800" defTabSz="457200">
              <a:defRPr sz="5000">
                <a:latin typeface="Times"/>
                <a:ea typeface="Times"/>
                <a:cs typeface="Times"/>
                <a:sym typeface="Times"/>
              </a:defRPr>
            </a:pPr>
            <a:r>
              <a:t>Thank you and God bless you to the 21 Councils that have donated a total of $24,654 for 164 wheelchairs this fraternal year.</a:t>
            </a:r>
          </a:p>
          <a:p>
            <a:pPr marL="304800" indent="-304800" defTabSz="457200">
              <a:defRPr sz="5000">
                <a:latin typeface="Times"/>
                <a:ea typeface="Times"/>
                <a:cs typeface="Times"/>
                <a:sym typeface="Times"/>
              </a:defRPr>
            </a:pPr>
          </a:p>
          <a:p>
            <a:pPr marL="304800" indent="-304800" defTabSz="457200">
              <a:defRPr sz="5000">
                <a:latin typeface="Times"/>
                <a:ea typeface="Times"/>
                <a:cs typeface="Times"/>
                <a:sym typeface="Times"/>
              </a:defRPr>
            </a:pPr>
            <a:r>
              <a:t>The goal for this fraternal year is to increase the donations from each Diocese by holding more Wheelchair Sundays and by every Texas Council participating in the Wheelchair Program by donating at least $150 for one wheelchair. </a:t>
            </a:r>
          </a:p>
          <a:p>
            <a:pPr marL="304800" indent="-304800" defTabSz="457200">
              <a:defRPr sz="5000">
                <a:latin typeface="Times"/>
                <a:ea typeface="Times"/>
                <a:cs typeface="Times"/>
                <a:sym typeface="Times"/>
              </a:defRPr>
            </a:pPr>
          </a:p>
          <a:p>
            <a:pPr marL="304800" indent="-304800" defTabSz="457200">
              <a:defRPr sz="5000">
                <a:latin typeface="Times"/>
                <a:ea typeface="Times"/>
                <a:cs typeface="Times"/>
                <a:sym typeface="Times"/>
              </a:defRPr>
            </a:pPr>
            <a:r>
              <a:t>If you have any questions about the Wheelchair Program, need help with a Wheelchair Sunday, or need wheelchairs, please contact Texas Wheelchair Chairman Bill Weber in Plano at </a:t>
            </a:r>
            <a:r>
              <a:rPr u="sng">
                <a:solidFill>
                  <a:srgbClr val="0069D9"/>
                </a:solidFill>
                <a:uFill>
                  <a:solidFill>
                    <a:srgbClr val="0069D9"/>
                  </a:solidFill>
                </a:uFill>
                <a:hlinkClick r:id="rId2" invalidUrl="" action="" tgtFrame="" tooltip="" history="1" highlightClick="0" endSnd="0"/>
              </a:rPr>
              <a:t>yankeesweb@tx.rr.com</a:t>
            </a:r>
            <a:r>
              <a:t>/214-405-8023 or Assistant Wheelchair Chairman Brian Nelson in San Antonio at </a:t>
            </a:r>
            <a:r>
              <a:rPr u="sng">
                <a:solidFill>
                  <a:srgbClr val="0069D9"/>
                </a:solidFill>
                <a:uFill>
                  <a:solidFill>
                    <a:srgbClr val="0069D9"/>
                  </a:solidFill>
                </a:uFill>
                <a:hlinkClick r:id="rId3" invalidUrl="" action="" tgtFrame="" tooltip="" history="1" highlightClick="0" endSnd="0"/>
              </a:rPr>
              <a:t>abn091951@gmail.com</a:t>
            </a:r>
            <a:r>
              <a:t>/210-275-7921.</a:t>
            </a:r>
          </a:p>
        </p:txBody>
      </p:sp>
      <p:sp>
        <p:nvSpPr>
          <p:cNvPr id="330"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331"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American Wheelchair Mission - Thank You!</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Text Placeholder 4"/>
          <p:cNvSpPr txBox="1"/>
          <p:nvPr>
            <p:ph type="body" sz="half" idx="1"/>
          </p:nvPr>
        </p:nvSpPr>
        <p:spPr>
          <a:xfrm>
            <a:off x="234690" y="3931449"/>
            <a:ext cx="11631246" cy="9784551"/>
          </a:xfrm>
          <a:prstGeom prst="rect">
            <a:avLst/>
          </a:prstGeom>
        </p:spPr>
        <p:txBody>
          <a:bodyPr/>
          <a:lstStyle/>
          <a:p>
            <a:pPr>
              <a:lnSpc>
                <a:spcPct val="90000"/>
              </a:lnSpc>
              <a:buBlip>
                <a:blip r:embed="rId2"/>
              </a:buBlip>
              <a:defRPr b="1" sz="7200"/>
            </a:pPr>
            <a:r>
              <a:t>State Programs Team</a:t>
            </a:r>
            <a:endParaRPr sz="6100"/>
          </a:p>
          <a:p>
            <a:pPr lvl="2">
              <a:lnSpc>
                <a:spcPct val="90000"/>
              </a:lnSpc>
              <a:buBlip>
                <a:blip r:embed="rId2"/>
              </a:buBlip>
              <a:defRPr sz="6100"/>
            </a:pPr>
            <a:r>
              <a:t>Director – Carlos X. Martinez</a:t>
            </a:r>
          </a:p>
          <a:p>
            <a:pPr lvl="2">
              <a:lnSpc>
                <a:spcPct val="90000"/>
              </a:lnSpc>
              <a:buBlip>
                <a:blip r:embed="rId2"/>
              </a:buBlip>
              <a:defRPr b="1" sz="6100"/>
            </a:pPr>
            <a:r>
              <a:t>Chairmen</a:t>
            </a:r>
            <a:r>
              <a:rPr b="0"/>
              <a:t> </a:t>
            </a:r>
          </a:p>
          <a:p>
            <a:pPr lvl="2">
              <a:lnSpc>
                <a:spcPct val="90000"/>
              </a:lnSpc>
              <a:buBlip>
                <a:blip r:embed="rId2"/>
              </a:buBlip>
              <a:defRPr b="1" sz="6100"/>
            </a:pPr>
            <a:r>
              <a:t>Ken Oradiegwu </a:t>
            </a:r>
            <a:r>
              <a:rPr b="0"/>
              <a:t>– Faith in Action</a:t>
            </a:r>
          </a:p>
          <a:p>
            <a:pPr lvl="2">
              <a:lnSpc>
                <a:spcPct val="90000"/>
              </a:lnSpc>
              <a:buBlip>
                <a:blip r:embed="rId2"/>
              </a:buBlip>
              <a:defRPr b="1" sz="6100"/>
            </a:pPr>
            <a:r>
              <a:t>Tom Clark </a:t>
            </a:r>
            <a:r>
              <a:rPr b="0"/>
              <a:t>– Pro-Life</a:t>
            </a:r>
          </a:p>
          <a:p>
            <a:pPr lvl="2">
              <a:lnSpc>
                <a:spcPct val="90000"/>
              </a:lnSpc>
              <a:buBlip>
                <a:blip r:embed="rId2"/>
              </a:buBlip>
              <a:defRPr b="1" sz="6100"/>
            </a:pPr>
            <a:r>
              <a:t>Tom Krueger </a:t>
            </a:r>
            <a:r>
              <a:rPr b="0"/>
              <a:t>– Vocations, Pilgrim Icon, Silver Rose</a:t>
            </a:r>
          </a:p>
          <a:p>
            <a:pPr lvl="2">
              <a:lnSpc>
                <a:spcPct val="90000"/>
              </a:lnSpc>
              <a:buBlip>
                <a:blip r:embed="rId2"/>
              </a:buBlip>
              <a:defRPr b="1" sz="6100"/>
            </a:pPr>
            <a:r>
              <a:t>Andrew Clark </a:t>
            </a:r>
            <a:r>
              <a:rPr b="0"/>
              <a:t>– Pregnancy Resource</a:t>
            </a:r>
          </a:p>
        </p:txBody>
      </p:sp>
      <p:sp>
        <p:nvSpPr>
          <p:cNvPr id="756" name="Title 3"/>
          <p:cNvSpPr txBox="1"/>
          <p:nvPr>
            <p:ph type="title"/>
          </p:nvPr>
        </p:nvSpPr>
        <p:spPr>
          <a:xfrm>
            <a:off x="6108700" y="584199"/>
            <a:ext cx="17284700" cy="2590804"/>
          </a:xfrm>
          <a:prstGeom prst="rect">
            <a:avLst/>
          </a:prstGeom>
        </p:spPr>
        <p:txBody>
          <a:bodyPr/>
          <a:lstStyle/>
          <a:p>
            <a:pPr/>
            <a:r>
              <a:t>Texas State Programs</a:t>
            </a:r>
          </a:p>
        </p:txBody>
      </p:sp>
      <p:sp>
        <p:nvSpPr>
          <p:cNvPr id="757" name="Text Placeholder 4"/>
          <p:cNvSpPr txBox="1"/>
          <p:nvPr/>
        </p:nvSpPr>
        <p:spPr>
          <a:xfrm>
            <a:off x="11504428" y="5294403"/>
            <a:ext cx="12644881" cy="8971893"/>
          </a:xfrm>
          <a:prstGeom prst="rect">
            <a:avLst/>
          </a:prstGeom>
          <a:ln w="12700">
            <a:miter lim="400000"/>
          </a:ln>
          <a:extLst>
            <a:ext uri="{C572A759-6A51-4108-AA02-DFA0A04FC94B}">
              <ma14:wrappingTextBoxFlag xmlns:ma14="http://schemas.microsoft.com/office/mac/drawingml/2011/main" val="1"/>
            </a:ext>
          </a:extLst>
        </p:spPr>
        <p:txBody>
          <a:bodyPr lIns="137153" tIns="137153" rIns="137153" bIns="137153">
            <a:normAutofit fontScale="100000" lnSpcReduction="0"/>
          </a:bodyPr>
          <a:lstStyle/>
          <a:p>
            <a:pPr marL="964292" indent="-957942">
              <a:spcBef>
                <a:spcPts val="600"/>
              </a:spcBef>
              <a:buSzPct val="100000"/>
              <a:buBlip>
                <a:blip r:embed="rId2"/>
              </a:buBlip>
              <a:defRPr b="1" sz="6100">
                <a:effectLst>
                  <a:outerShdw sx="100000" sy="100000" kx="0" ky="0" algn="b" rotWithShape="0" blurRad="12700" dist="25400" dir="18900000">
                    <a:srgbClr val="B9A23B"/>
                  </a:outerShdw>
                </a:effectLst>
                <a:latin typeface="+mn-lt"/>
                <a:ea typeface="+mn-ea"/>
                <a:cs typeface="+mn-cs"/>
                <a:sym typeface="Calisto MT"/>
              </a:defRPr>
            </a:pPr>
            <a:r>
              <a:t>David Colton </a:t>
            </a:r>
            <a:r>
              <a:rPr b="0"/>
              <a:t>– Veterans Affairs</a:t>
            </a:r>
          </a:p>
          <a:p>
            <a:pPr marL="964292" indent="-957942">
              <a:spcBef>
                <a:spcPts val="600"/>
              </a:spcBef>
              <a:buSzPct val="100000"/>
              <a:buBlip>
                <a:blip r:embed="rId2"/>
              </a:buBlip>
              <a:defRPr b="1" sz="6100">
                <a:effectLst>
                  <a:outerShdw sx="100000" sy="100000" kx="0" ky="0" algn="b" rotWithShape="0" blurRad="12700" dist="25400" dir="18900000">
                    <a:srgbClr val="B9A23B"/>
                  </a:outerShdw>
                </a:effectLst>
                <a:latin typeface="+mn-lt"/>
                <a:ea typeface="+mn-ea"/>
                <a:cs typeface="+mn-cs"/>
                <a:sym typeface="Calisto MT"/>
              </a:defRPr>
            </a:pPr>
            <a:r>
              <a:t>Jesse Aguilar </a:t>
            </a:r>
            <a:r>
              <a:rPr b="0"/>
              <a:t>- State Free Throw</a:t>
            </a:r>
          </a:p>
          <a:p>
            <a:pPr marL="964292" indent="-957942">
              <a:spcBef>
                <a:spcPts val="600"/>
              </a:spcBef>
              <a:buSzPct val="100000"/>
              <a:buBlip>
                <a:blip r:embed="rId2"/>
              </a:buBlip>
              <a:defRPr sz="6100">
                <a:effectLst>
                  <a:outerShdw sx="100000" sy="100000" kx="0" ky="0" algn="b" rotWithShape="0" blurRad="12700" dist="25400" dir="18900000">
                    <a:srgbClr val="B9A23B"/>
                  </a:outerShdw>
                </a:effectLst>
                <a:latin typeface="+mn-lt"/>
                <a:ea typeface="+mn-ea"/>
                <a:cs typeface="+mn-cs"/>
                <a:sym typeface="Calisto MT"/>
              </a:defRPr>
            </a:pPr>
            <a:r>
              <a:t> </a:t>
            </a:r>
            <a:r>
              <a:rPr b="1"/>
              <a:t>Richard “Ricky” Meyer </a:t>
            </a:r>
            <a:r>
              <a:t>– State Golf Tournament</a:t>
            </a:r>
          </a:p>
          <a:p>
            <a:pPr marL="964292" indent="-957942">
              <a:spcBef>
                <a:spcPts val="600"/>
              </a:spcBef>
              <a:buSzPct val="100000"/>
              <a:buBlip>
                <a:blip r:embed="rId2"/>
              </a:buBlip>
              <a:defRPr b="1" sz="6100">
                <a:effectLst>
                  <a:outerShdw sx="100000" sy="100000" kx="0" ky="0" algn="b" rotWithShape="0" blurRad="12700" dist="25400" dir="18900000">
                    <a:srgbClr val="B9A23B"/>
                  </a:outerShdw>
                </a:effectLst>
                <a:latin typeface="+mn-lt"/>
                <a:ea typeface="+mn-ea"/>
                <a:cs typeface="+mn-cs"/>
                <a:sym typeface="Calisto MT"/>
              </a:defRPr>
            </a:pPr>
            <a:r>
              <a:t>G.F.”Skipper” Arsenault </a:t>
            </a:r>
            <a:r>
              <a:rPr b="0"/>
              <a:t>– State Bowling Tournament</a:t>
            </a:r>
          </a:p>
          <a:p>
            <a:pPr marL="964292" indent="-957942">
              <a:spcBef>
                <a:spcPts val="600"/>
              </a:spcBef>
              <a:buSzPct val="100000"/>
              <a:buBlip>
                <a:blip r:embed="rId2"/>
              </a:buBlip>
              <a:defRPr b="1" sz="6100">
                <a:effectLst>
                  <a:outerShdw sx="100000" sy="100000" kx="0" ky="0" algn="b" rotWithShape="0" blurRad="12700" dist="25400" dir="18900000">
                    <a:srgbClr val="B9A23B"/>
                  </a:outerShdw>
                </a:effectLst>
                <a:latin typeface="+mn-lt"/>
                <a:ea typeface="+mn-ea"/>
                <a:cs typeface="+mn-cs"/>
                <a:sym typeface="Calisto MT"/>
              </a:defRPr>
            </a:pPr>
            <a:r>
              <a:t>Steve Simons </a:t>
            </a:r>
            <a:r>
              <a:rPr b="0"/>
              <a:t>– State Softball Tournament</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9" name="Text Placeholder 1"/>
          <p:cNvSpPr txBox="1"/>
          <p:nvPr>
            <p:ph type="body" sz="quarter" idx="1"/>
          </p:nvPr>
        </p:nvSpPr>
        <p:spPr>
          <a:xfrm>
            <a:off x="8620203" y="3141791"/>
            <a:ext cx="6219287" cy="1500060"/>
          </a:xfrm>
          <a:prstGeom prst="rect">
            <a:avLst/>
          </a:prstGeom>
        </p:spPr>
        <p:txBody>
          <a:bodyPr/>
          <a:lstStyle>
            <a:lvl1pPr marL="963930" indent="-957580">
              <a:buBlip>
                <a:blip r:embed="rId2"/>
              </a:buBlip>
            </a:lvl1pPr>
          </a:lstStyle>
          <a:p>
            <a:pPr/>
            <a:r>
              <a:t>Membership</a:t>
            </a:r>
          </a:p>
        </p:txBody>
      </p:sp>
      <p:sp>
        <p:nvSpPr>
          <p:cNvPr id="760" name="Title 2"/>
          <p:cNvSpPr txBox="1"/>
          <p:nvPr>
            <p:ph type="title"/>
          </p:nvPr>
        </p:nvSpPr>
        <p:spPr>
          <a:xfrm>
            <a:off x="4022857" y="710614"/>
            <a:ext cx="17284701" cy="2590804"/>
          </a:xfrm>
          <a:prstGeom prst="rect">
            <a:avLst/>
          </a:prstGeom>
        </p:spPr>
        <p:txBody>
          <a:bodyPr/>
          <a:lstStyle/>
          <a:p>
            <a:pPr/>
            <a:r>
              <a:t>The Circle of Success</a:t>
            </a:r>
          </a:p>
        </p:txBody>
      </p:sp>
      <p:sp>
        <p:nvSpPr>
          <p:cNvPr id="761" name="Text Placeholder 1"/>
          <p:cNvSpPr txBox="1"/>
          <p:nvPr/>
        </p:nvSpPr>
        <p:spPr>
          <a:xfrm>
            <a:off x="866949" y="5456116"/>
            <a:ext cx="5880620" cy="1521227"/>
          </a:xfrm>
          <a:prstGeom prst="rect">
            <a:avLst/>
          </a:prstGeom>
          <a:ln w="12700">
            <a:miter lim="400000"/>
          </a:ln>
          <a:extLst>
            <a:ext uri="{C572A759-6A51-4108-AA02-DFA0A04FC94B}">
              <ma14:wrappingTextBoxFlag xmlns:ma14="http://schemas.microsoft.com/office/mac/drawingml/2011/main" val="1"/>
            </a:ext>
          </a:extLst>
        </p:spPr>
        <p:txBody>
          <a:bodyPr lIns="137153" tIns="137153" rIns="137153" bIns="137153">
            <a:normAutofit fontScale="100000" lnSpcReduction="0"/>
          </a:bodyPr>
          <a:lstStyle>
            <a:lvl1pPr marL="809701" indent="-804367" defTabSz="1536191">
              <a:lnSpc>
                <a:spcPct val="80000"/>
              </a:lnSpc>
              <a:spcBef>
                <a:spcPts val="500"/>
              </a:spcBef>
              <a:buSzPct val="100000"/>
              <a:buBlip>
                <a:blip r:embed="rId2"/>
              </a:buBlip>
              <a:defRPr sz="4284">
                <a:effectLst>
                  <a:outerShdw sx="100000" sy="100000" kx="0" ky="0" algn="b" rotWithShape="0" blurRad="10668" dist="21336" dir="18900000">
                    <a:srgbClr val="B9A23B"/>
                  </a:outerShdw>
                </a:effectLst>
                <a:latin typeface="+mn-lt"/>
                <a:ea typeface="+mn-ea"/>
                <a:cs typeface="+mn-cs"/>
                <a:sym typeface="Calisto MT"/>
              </a:defRPr>
            </a:lvl1pPr>
          </a:lstStyle>
          <a:p>
            <a:pPr/>
            <a:r>
              <a:t>Council Growth</a:t>
            </a:r>
          </a:p>
        </p:txBody>
      </p:sp>
      <p:sp>
        <p:nvSpPr>
          <p:cNvPr id="762" name="Text Placeholder 1"/>
          <p:cNvSpPr txBox="1"/>
          <p:nvPr/>
        </p:nvSpPr>
        <p:spPr>
          <a:xfrm>
            <a:off x="2117460" y="10776947"/>
            <a:ext cx="5476338" cy="896811"/>
          </a:xfrm>
          <a:prstGeom prst="rect">
            <a:avLst/>
          </a:prstGeom>
          <a:ln w="12700">
            <a:miter lim="400000"/>
          </a:ln>
          <a:extLst>
            <a:ext uri="{C572A759-6A51-4108-AA02-DFA0A04FC94B}">
              <ma14:wrappingTextBoxFlag xmlns:ma14="http://schemas.microsoft.com/office/mac/drawingml/2011/main" val="1"/>
            </a:ext>
          </a:extLst>
        </p:spPr>
        <p:txBody>
          <a:bodyPr lIns="137153" tIns="137153" rIns="137153" bIns="137153">
            <a:normAutofit fontScale="100000" lnSpcReduction="0"/>
          </a:bodyPr>
          <a:lstStyle>
            <a:lvl1pPr marL="414489" indent="-411759" defTabSz="786384">
              <a:lnSpc>
                <a:spcPct val="80000"/>
              </a:lnSpc>
              <a:spcBef>
                <a:spcPts val="200"/>
              </a:spcBef>
              <a:buSzPct val="100000"/>
              <a:buBlip>
                <a:blip r:embed="rId2"/>
              </a:buBlip>
              <a:defRPr sz="2193">
                <a:effectLst>
                  <a:outerShdw sx="100000" sy="100000" kx="0" ky="0" algn="b" rotWithShape="0" blurRad="5461" dist="10922" dir="18900000">
                    <a:srgbClr val="B9A23B"/>
                  </a:outerShdw>
                </a:effectLst>
                <a:latin typeface="+mn-lt"/>
                <a:ea typeface="+mn-ea"/>
                <a:cs typeface="+mn-cs"/>
                <a:sym typeface="Calisto MT"/>
              </a:defRPr>
            </a:lvl1pPr>
          </a:lstStyle>
          <a:p>
            <a:pPr/>
            <a:r>
              <a:t>Charities</a:t>
            </a:r>
          </a:p>
        </p:txBody>
      </p:sp>
      <p:sp>
        <p:nvSpPr>
          <p:cNvPr id="763" name="Text Placeholder 1"/>
          <p:cNvSpPr txBox="1"/>
          <p:nvPr/>
        </p:nvSpPr>
        <p:spPr>
          <a:xfrm>
            <a:off x="15086398" y="10501634"/>
            <a:ext cx="6881802" cy="1715960"/>
          </a:xfrm>
          <a:prstGeom prst="rect">
            <a:avLst/>
          </a:prstGeom>
          <a:ln w="12700">
            <a:miter lim="400000"/>
          </a:ln>
          <a:extLst>
            <a:ext uri="{C572A759-6A51-4108-AA02-DFA0A04FC94B}">
              <ma14:wrappingTextBoxFlag xmlns:ma14="http://schemas.microsoft.com/office/mac/drawingml/2011/main" val="1"/>
            </a:ext>
          </a:extLst>
        </p:spPr>
        <p:txBody>
          <a:bodyPr lIns="137153" tIns="137153" rIns="137153" bIns="137153">
            <a:normAutofit fontScale="100000" lnSpcReduction="0"/>
          </a:bodyPr>
          <a:lstStyle>
            <a:lvl1pPr marL="732586" indent="-727760" defTabSz="1389888">
              <a:lnSpc>
                <a:spcPct val="80000"/>
              </a:lnSpc>
              <a:spcBef>
                <a:spcPts val="400"/>
              </a:spcBef>
              <a:buSzPct val="100000"/>
              <a:buBlip>
                <a:blip r:embed="rId2"/>
              </a:buBlip>
              <a:defRPr sz="3496">
                <a:effectLst>
                  <a:outerShdw sx="100000" sy="100000" kx="0" ky="0" algn="b" rotWithShape="0" blurRad="9652" dist="19304" dir="18900000">
                    <a:srgbClr val="B9A23B"/>
                  </a:outerShdw>
                </a:effectLst>
                <a:latin typeface="+mn-lt"/>
                <a:ea typeface="+mn-ea"/>
                <a:cs typeface="+mn-cs"/>
                <a:sym typeface="Calisto MT"/>
              </a:defRPr>
            </a:lvl1pPr>
          </a:lstStyle>
          <a:p>
            <a:pPr/>
            <a:r>
              <a:t>Education, Training, Communications</a:t>
            </a:r>
          </a:p>
        </p:txBody>
      </p:sp>
      <p:sp>
        <p:nvSpPr>
          <p:cNvPr id="764" name="Text Placeholder 1"/>
          <p:cNvSpPr txBox="1"/>
          <p:nvPr/>
        </p:nvSpPr>
        <p:spPr>
          <a:xfrm>
            <a:off x="16507017" y="6816441"/>
            <a:ext cx="5590637" cy="1451377"/>
          </a:xfrm>
          <a:prstGeom prst="rect">
            <a:avLst/>
          </a:prstGeom>
          <a:ln w="12700">
            <a:miter lim="400000"/>
          </a:ln>
          <a:extLst>
            <a:ext uri="{C572A759-6A51-4108-AA02-DFA0A04FC94B}">
              <ma14:wrappingTextBoxFlag xmlns:ma14="http://schemas.microsoft.com/office/mac/drawingml/2011/main" val="1"/>
            </a:ext>
          </a:extLst>
        </p:spPr>
        <p:txBody>
          <a:bodyPr lIns="137153" tIns="137153" rIns="137153" bIns="137153">
            <a:normAutofit fontScale="100000" lnSpcReduction="0"/>
          </a:bodyPr>
          <a:lstStyle>
            <a:lvl1pPr marL="645833" indent="-641578" defTabSz="1225296">
              <a:lnSpc>
                <a:spcPct val="90000"/>
              </a:lnSpc>
              <a:spcBef>
                <a:spcPts val="400"/>
              </a:spcBef>
              <a:buSzPct val="100000"/>
              <a:buBlip>
                <a:blip r:embed="rId2"/>
              </a:buBlip>
              <a:defRPr sz="3752">
                <a:effectLst>
                  <a:outerShdw sx="100000" sy="100000" kx="0" ky="0" algn="b" rotWithShape="0" blurRad="8509" dist="17018" dir="18900000">
                    <a:srgbClr val="B9A23B"/>
                  </a:outerShdw>
                </a:effectLst>
                <a:latin typeface="+mn-lt"/>
                <a:ea typeface="+mn-ea"/>
                <a:cs typeface="+mn-cs"/>
                <a:sym typeface="Calisto MT"/>
              </a:defRPr>
            </a:lvl1pPr>
          </a:lstStyle>
          <a:p>
            <a:pPr/>
            <a:r>
              <a:t>Star Councils</a:t>
            </a:r>
          </a:p>
        </p:txBody>
      </p:sp>
      <p:sp>
        <p:nvSpPr>
          <p:cNvPr id="765" name="Text Placeholder 1"/>
          <p:cNvSpPr txBox="1"/>
          <p:nvPr/>
        </p:nvSpPr>
        <p:spPr>
          <a:xfrm>
            <a:off x="8133405" y="6941781"/>
            <a:ext cx="8039619" cy="1521228"/>
          </a:xfrm>
          <a:prstGeom prst="rect">
            <a:avLst/>
          </a:prstGeom>
          <a:ln w="12700">
            <a:miter lim="400000"/>
          </a:ln>
          <a:extLst>
            <a:ext uri="{C572A759-6A51-4108-AA02-DFA0A04FC94B}">
              <ma14:wrappingTextBoxFlag xmlns:ma14="http://schemas.microsoft.com/office/mac/drawingml/2011/main" val="1"/>
            </a:ext>
          </a:extLst>
        </p:spPr>
        <p:txBody>
          <a:bodyPr lIns="137153" tIns="137153" rIns="137153" bIns="137153">
            <a:normAutofit fontScale="100000" lnSpcReduction="0"/>
          </a:bodyPr>
          <a:lstStyle>
            <a:lvl1pPr marL="568718" indent="-564972" defTabSz="1078991">
              <a:spcBef>
                <a:spcPts val="300"/>
              </a:spcBef>
              <a:buSzPct val="100000"/>
              <a:buBlip>
                <a:blip r:embed="rId2"/>
              </a:buBlip>
              <a:defRPr b="1" sz="3893">
                <a:effectLst>
                  <a:outerShdw sx="100000" sy="100000" kx="0" ky="0" algn="b" rotWithShape="0" blurRad="7492" dist="14985" dir="18900000">
                    <a:srgbClr val="B9A23B"/>
                  </a:outerShdw>
                </a:effectLst>
                <a:latin typeface="+mn-lt"/>
                <a:ea typeface="+mn-ea"/>
                <a:cs typeface="+mn-cs"/>
                <a:sym typeface="Calisto MT"/>
              </a:defRPr>
            </a:lvl1pPr>
          </a:lstStyle>
          <a:p>
            <a:pPr/>
            <a:r>
              <a:t>PROGRAMS</a:t>
            </a:r>
          </a:p>
        </p:txBody>
      </p:sp>
      <p:pic>
        <p:nvPicPr>
          <p:cNvPr id="766" name="Graphic 10" descr="Graphic 10"/>
          <p:cNvPicPr>
            <a:picLocks noChangeAspect="1"/>
          </p:cNvPicPr>
          <p:nvPr/>
        </p:nvPicPr>
        <p:blipFill>
          <a:blip r:embed="rId3">
            <a:extLst/>
          </a:blip>
          <a:stretch>
            <a:fillRect/>
          </a:stretch>
        </p:blipFill>
        <p:spPr>
          <a:xfrm>
            <a:off x="3390372" y="2527593"/>
            <a:ext cx="14926731" cy="1079923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Text Placeholder 4"/>
          <p:cNvSpPr txBox="1"/>
          <p:nvPr>
            <p:ph type="body" sz="half" idx="1"/>
          </p:nvPr>
        </p:nvSpPr>
        <p:spPr>
          <a:xfrm>
            <a:off x="234690" y="4197784"/>
            <a:ext cx="10579622" cy="8971893"/>
          </a:xfrm>
          <a:prstGeom prst="rect">
            <a:avLst/>
          </a:prstGeom>
        </p:spPr>
        <p:txBody>
          <a:bodyPr/>
          <a:lstStyle/>
          <a:p>
            <a:pPr>
              <a:buBlip>
                <a:blip r:embed="rId2"/>
              </a:buBlip>
            </a:pPr>
            <a:r>
              <a:t>Faith In Action Includes the Following – </a:t>
            </a:r>
            <a:br/>
          </a:p>
          <a:p>
            <a:pPr marL="1143000" indent="-1143000">
              <a:buAutoNum type="arabicParenR" startAt="1"/>
            </a:pPr>
            <a:r>
              <a:t>Faith</a:t>
            </a:r>
          </a:p>
          <a:p>
            <a:pPr marL="1143000" indent="-1143000">
              <a:buAutoNum type="arabicParenR" startAt="1"/>
            </a:pPr>
            <a:r>
              <a:t>Family</a:t>
            </a:r>
          </a:p>
          <a:p>
            <a:pPr marL="1143000" indent="-1143000">
              <a:buAutoNum type="arabicParenR" startAt="1"/>
            </a:pPr>
            <a:r>
              <a:t>Community</a:t>
            </a:r>
          </a:p>
          <a:p>
            <a:pPr marL="1143000" indent="-1143000">
              <a:buAutoNum type="arabicParenR" startAt="1"/>
            </a:pPr>
            <a:r>
              <a:t>Life</a:t>
            </a:r>
          </a:p>
        </p:txBody>
      </p:sp>
      <p:sp>
        <p:nvSpPr>
          <p:cNvPr id="769" name="Title 3"/>
          <p:cNvSpPr txBox="1"/>
          <p:nvPr>
            <p:ph type="title"/>
          </p:nvPr>
        </p:nvSpPr>
        <p:spPr>
          <a:xfrm>
            <a:off x="6108700" y="584199"/>
            <a:ext cx="17284700" cy="2590804"/>
          </a:xfrm>
          <a:prstGeom prst="rect">
            <a:avLst/>
          </a:prstGeom>
        </p:spPr>
        <p:txBody>
          <a:bodyPr/>
          <a:lstStyle/>
          <a:p>
            <a:pPr/>
            <a:r>
              <a:t>Texas State Programs </a:t>
            </a:r>
          </a:p>
        </p:txBody>
      </p:sp>
      <p:sp>
        <p:nvSpPr>
          <p:cNvPr id="770" name="Text Placeholder 4"/>
          <p:cNvSpPr txBox="1"/>
          <p:nvPr/>
        </p:nvSpPr>
        <p:spPr>
          <a:xfrm>
            <a:off x="11846951" y="5511230"/>
            <a:ext cx="11201252" cy="6344999"/>
          </a:xfrm>
          <a:prstGeom prst="rect">
            <a:avLst/>
          </a:prstGeom>
          <a:ln w="12700">
            <a:miter lim="400000"/>
          </a:ln>
          <a:extLst>
            <a:ext uri="{C572A759-6A51-4108-AA02-DFA0A04FC94B}">
              <ma14:wrappingTextBoxFlag xmlns:ma14="http://schemas.microsoft.com/office/mac/drawingml/2011/main" val="1"/>
            </a:ext>
          </a:extLst>
        </p:spPr>
        <p:txBody>
          <a:bodyPr lIns="137153" tIns="137153" rIns="137153" bIns="137153">
            <a:normAutofit fontScale="100000" lnSpcReduction="0"/>
          </a:bodyPr>
          <a:lstStyle/>
          <a:p>
            <a:pPr marL="963930" indent="-957580">
              <a:lnSpc>
                <a:spcPct val="90000"/>
              </a:lnSpc>
              <a:spcBef>
                <a:spcPts val="600"/>
              </a:spcBef>
              <a:buSzPct val="100000"/>
              <a:buBlip>
                <a:blip r:embed="rId2"/>
              </a:buBlip>
              <a:defRPr sz="6600">
                <a:effectLst>
                  <a:outerShdw sx="100000" sy="100000" kx="0" ky="0" algn="b" rotWithShape="0" blurRad="12700" dist="25400" dir="18900000">
                    <a:srgbClr val="B9A23B"/>
                  </a:outerShdw>
                </a:effectLst>
                <a:latin typeface="+mn-lt"/>
                <a:ea typeface="+mn-ea"/>
                <a:cs typeface="+mn-cs"/>
                <a:sym typeface="Calisto MT"/>
              </a:defRPr>
            </a:pPr>
            <a:r>
              <a:t>Columbian Award requires </a:t>
            </a:r>
            <a:br/>
          </a:p>
          <a:p>
            <a:pPr marL="1143000" indent="-1143000">
              <a:lnSpc>
                <a:spcPct val="90000"/>
              </a:lnSpc>
              <a:spcBef>
                <a:spcPts val="600"/>
              </a:spcBef>
              <a:buSzPct val="100000"/>
              <a:buAutoNum type="arabicParenR" startAt="1"/>
              <a:defRPr sz="6600">
                <a:effectLst>
                  <a:outerShdw sx="100000" sy="100000" kx="0" ky="0" algn="b" rotWithShape="0" blurRad="12700" dist="25400" dir="18900000">
                    <a:srgbClr val="B9A23B"/>
                  </a:outerShdw>
                </a:effectLst>
                <a:latin typeface="+mn-lt"/>
                <a:ea typeface="+mn-ea"/>
                <a:cs typeface="+mn-cs"/>
                <a:sym typeface="Calisto MT"/>
              </a:defRPr>
            </a:pPr>
            <a:r>
              <a:t>Faith – 4 activities</a:t>
            </a:r>
          </a:p>
          <a:p>
            <a:pPr marL="1143000" indent="-1143000">
              <a:lnSpc>
                <a:spcPct val="90000"/>
              </a:lnSpc>
              <a:spcBef>
                <a:spcPts val="600"/>
              </a:spcBef>
              <a:buSzPct val="100000"/>
              <a:buAutoNum type="arabicParenR" startAt="1"/>
              <a:defRPr sz="6600">
                <a:effectLst>
                  <a:outerShdw sx="100000" sy="100000" kx="0" ky="0" algn="b" rotWithShape="0" blurRad="12700" dist="25400" dir="18900000">
                    <a:srgbClr val="B9A23B"/>
                  </a:outerShdw>
                </a:effectLst>
                <a:latin typeface="+mn-lt"/>
                <a:ea typeface="+mn-ea"/>
                <a:cs typeface="+mn-cs"/>
                <a:sym typeface="Calisto MT"/>
              </a:defRPr>
            </a:pPr>
            <a:r>
              <a:t>Family – 4 Activities</a:t>
            </a:r>
          </a:p>
          <a:p>
            <a:pPr marL="1143000" indent="-1143000">
              <a:lnSpc>
                <a:spcPct val="90000"/>
              </a:lnSpc>
              <a:spcBef>
                <a:spcPts val="600"/>
              </a:spcBef>
              <a:buSzPct val="100000"/>
              <a:buAutoNum type="arabicParenR" startAt="1"/>
              <a:defRPr sz="6600">
                <a:effectLst>
                  <a:outerShdw sx="100000" sy="100000" kx="0" ky="0" algn="b" rotWithShape="0" blurRad="12700" dist="25400" dir="18900000">
                    <a:srgbClr val="B9A23B"/>
                  </a:outerShdw>
                </a:effectLst>
                <a:latin typeface="+mn-lt"/>
                <a:ea typeface="+mn-ea"/>
                <a:cs typeface="+mn-cs"/>
                <a:sym typeface="Calisto MT"/>
              </a:defRPr>
            </a:pPr>
            <a:r>
              <a:t>Community – 4 activities</a:t>
            </a:r>
          </a:p>
          <a:p>
            <a:pPr marL="1143000" indent="-1143000">
              <a:lnSpc>
                <a:spcPct val="90000"/>
              </a:lnSpc>
              <a:spcBef>
                <a:spcPts val="600"/>
              </a:spcBef>
              <a:buSzPct val="100000"/>
              <a:buAutoNum type="arabicParenR" startAt="1"/>
              <a:defRPr sz="6600">
                <a:effectLst>
                  <a:outerShdw sx="100000" sy="100000" kx="0" ky="0" algn="b" rotWithShape="0" blurRad="12700" dist="25400" dir="18900000">
                    <a:srgbClr val="B9A23B"/>
                  </a:outerShdw>
                </a:effectLst>
                <a:latin typeface="+mn-lt"/>
                <a:ea typeface="+mn-ea"/>
                <a:cs typeface="+mn-cs"/>
                <a:sym typeface="Calisto MT"/>
              </a:defRPr>
            </a:pPr>
            <a:r>
              <a:t>Life – 4 activities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Text Placeholder 3"/>
          <p:cNvSpPr txBox="1"/>
          <p:nvPr>
            <p:ph type="body" idx="1"/>
          </p:nvPr>
        </p:nvSpPr>
        <p:spPr>
          <a:xfrm>
            <a:off x="244280" y="4155316"/>
            <a:ext cx="23895440" cy="8977518"/>
          </a:xfrm>
          <a:prstGeom prst="rect">
            <a:avLst/>
          </a:prstGeom>
        </p:spPr>
        <p:txBody>
          <a:bodyPr/>
          <a:lstStyle/>
          <a:p>
            <a:pPr algn="l">
              <a:lnSpc>
                <a:spcPct val="80000"/>
              </a:lnSpc>
              <a:defRPr sz="6100"/>
            </a:pPr>
            <a:r>
              <a:t>1) RSVP – Seminarians and Religious Support</a:t>
            </a:r>
            <a:br/>
            <a:br/>
            <a:r>
              <a:t>2) Into the Breach – Videos used to deepen members’ spirituality and formation to combat the crisis of religious faith in our world.</a:t>
            </a:r>
            <a:br/>
          </a:p>
          <a:p>
            <a:pPr algn="l">
              <a:lnSpc>
                <a:spcPct val="80000"/>
              </a:lnSpc>
              <a:defRPr sz="6100"/>
            </a:pPr>
            <a:r>
              <a:t>3) Spiritual Reflection – Pray Fraternally. </a:t>
            </a:r>
            <a:br/>
          </a:p>
          <a:p>
            <a:pPr algn="l">
              <a:lnSpc>
                <a:spcPct val="80000"/>
              </a:lnSpc>
              <a:defRPr sz="6100"/>
            </a:pPr>
            <a:r>
              <a:t>4) Adoration – Holy Hours and Eucharistic Processions.</a:t>
            </a:r>
          </a:p>
          <a:p>
            <a:pPr algn="l">
              <a:lnSpc>
                <a:spcPct val="80000"/>
              </a:lnSpc>
              <a:defRPr sz="6100"/>
            </a:pPr>
          </a:p>
          <a:p>
            <a:pPr algn="l">
              <a:lnSpc>
                <a:spcPct val="80000"/>
              </a:lnSpc>
              <a:defRPr sz="6100"/>
            </a:pPr>
            <a:r>
              <a:t>5) National Eucharistic Revival – This is a journey to knowing and establishing a relationship with Jesus Christ.</a:t>
            </a:r>
          </a:p>
        </p:txBody>
      </p:sp>
      <p:sp>
        <p:nvSpPr>
          <p:cNvPr id="773" name="Title 2"/>
          <p:cNvSpPr txBox="1"/>
          <p:nvPr>
            <p:ph type="title"/>
          </p:nvPr>
        </p:nvSpPr>
        <p:spPr>
          <a:xfrm>
            <a:off x="3912782" y="583167"/>
            <a:ext cx="19475844" cy="2590802"/>
          </a:xfrm>
          <a:prstGeom prst="rect">
            <a:avLst/>
          </a:prstGeom>
        </p:spPr>
        <p:txBody>
          <a:bodyPr/>
          <a:lstStyle/>
          <a:p>
            <a:pPr/>
            <a:r>
              <a:t>Texas State Programs - Faith</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Double-click to edit"/>
          <p:cNvSpPr txBox="1"/>
          <p:nvPr>
            <p:ph type="title"/>
          </p:nvPr>
        </p:nvSpPr>
        <p:spPr>
          <a:xfrm>
            <a:off x="6108700" y="584198"/>
            <a:ext cx="17284700" cy="2590806"/>
          </a:xfrm>
          <a:prstGeom prst="rect">
            <a:avLst/>
          </a:prstGeom>
        </p:spPr>
        <p:txBody>
          <a:bodyPr/>
          <a:lstStyle/>
          <a:p>
            <a:pPr/>
            <a:r>
              <a:t>Texas State Programs</a:t>
            </a:r>
          </a:p>
        </p:txBody>
      </p:sp>
      <p:pic>
        <p:nvPicPr>
          <p:cNvPr id="776" name="Picture 2" descr="Picture 2"/>
          <p:cNvPicPr>
            <a:picLocks noChangeAspect="1"/>
          </p:cNvPicPr>
          <p:nvPr/>
        </p:nvPicPr>
        <p:blipFill>
          <a:blip r:embed="rId2">
            <a:extLst/>
          </a:blip>
          <a:stretch>
            <a:fillRect/>
          </a:stretch>
        </p:blipFill>
        <p:spPr>
          <a:xfrm>
            <a:off x="294674" y="3976980"/>
            <a:ext cx="15252700" cy="9459988"/>
          </a:xfrm>
          <a:prstGeom prst="rect">
            <a:avLst/>
          </a:prstGeom>
          <a:ln w="12700">
            <a:miter lim="400000"/>
          </a:ln>
        </p:spPr>
      </p:pic>
      <p:pic>
        <p:nvPicPr>
          <p:cNvPr id="777" name="Picture 3" descr="Picture 3"/>
          <p:cNvPicPr>
            <a:picLocks noChangeAspect="1"/>
          </p:cNvPicPr>
          <p:nvPr/>
        </p:nvPicPr>
        <p:blipFill>
          <a:blip r:embed="rId3">
            <a:extLst/>
          </a:blip>
          <a:stretch>
            <a:fillRect/>
          </a:stretch>
        </p:blipFill>
        <p:spPr>
          <a:xfrm>
            <a:off x="15497827" y="3975715"/>
            <a:ext cx="7981951" cy="4064296"/>
          </a:xfrm>
          <a:prstGeom prst="rect">
            <a:avLst/>
          </a:prstGeom>
          <a:ln w="12700">
            <a:miter lim="400000"/>
          </a:ln>
        </p:spPr>
      </p:pic>
      <p:pic>
        <p:nvPicPr>
          <p:cNvPr id="778" name="Picture 4" descr="Picture 4"/>
          <p:cNvPicPr>
            <a:picLocks noChangeAspect="1"/>
          </p:cNvPicPr>
          <p:nvPr/>
        </p:nvPicPr>
        <p:blipFill>
          <a:blip r:embed="rId4">
            <a:extLst/>
          </a:blip>
          <a:stretch>
            <a:fillRect/>
          </a:stretch>
        </p:blipFill>
        <p:spPr>
          <a:xfrm>
            <a:off x="15495139" y="8016732"/>
            <a:ext cx="7981951" cy="5395731"/>
          </a:xfrm>
          <a:prstGeom prst="rect">
            <a:avLst/>
          </a:prstGeom>
          <a:ln w="12700">
            <a:miter lim="400000"/>
          </a:ln>
        </p:spPr>
      </p:pic>
      <p:sp>
        <p:nvSpPr>
          <p:cNvPr id="779" name="TextBox 4"/>
          <p:cNvSpPr txBox="1"/>
          <p:nvPr/>
        </p:nvSpPr>
        <p:spPr>
          <a:xfrm>
            <a:off x="957656" y="10822064"/>
            <a:ext cx="12268201" cy="135634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68573" tIns="68573" rIns="68573" bIns="68573">
            <a:spAutoFit/>
          </a:bodyPr>
          <a:lstStyle>
            <a:lvl1pPr>
              <a:defRPr sz="4000">
                <a:solidFill>
                  <a:srgbClr val="FFFFFF"/>
                </a:solidFill>
              </a:defRPr>
            </a:lvl1pPr>
          </a:lstStyle>
          <a:p>
            <a:pPr/>
            <a:r>
              <a:t>70% do not believe in the Body, Soul, and Divinity presence in the Holy Eucharist </a:t>
            </a:r>
          </a:p>
        </p:txBody>
      </p:sp>
      <p:sp>
        <p:nvSpPr>
          <p:cNvPr id="780" name="TextBox 5"/>
          <p:cNvSpPr txBox="1"/>
          <p:nvPr/>
        </p:nvSpPr>
        <p:spPr>
          <a:xfrm>
            <a:off x="15689741" y="11643751"/>
            <a:ext cx="7595936" cy="135634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68573" tIns="68573" rIns="68573" bIns="68573">
            <a:spAutoFit/>
          </a:bodyPr>
          <a:lstStyle>
            <a:lvl1pPr>
              <a:defRPr sz="4000">
                <a:solidFill>
                  <a:srgbClr val="FFFFFF"/>
                </a:solidFill>
              </a:defRPr>
            </a:lvl1pPr>
          </a:lstStyle>
          <a:p>
            <a:pPr/>
            <a:r>
              <a:t>The Knights will lead the Eucharistic Revival movement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Text Placeholder 3"/>
          <p:cNvSpPr txBox="1"/>
          <p:nvPr>
            <p:ph type="body" idx="1"/>
          </p:nvPr>
        </p:nvSpPr>
        <p:spPr>
          <a:xfrm>
            <a:off x="244280" y="4155318"/>
            <a:ext cx="23895440" cy="8977515"/>
          </a:xfrm>
          <a:prstGeom prst="rect">
            <a:avLst/>
          </a:prstGeom>
        </p:spPr>
        <p:txBody>
          <a:bodyPr/>
          <a:lstStyle/>
          <a:p>
            <a:pPr algn="l">
              <a:lnSpc>
                <a:spcPct val="80000"/>
              </a:lnSpc>
              <a:defRPr sz="6100"/>
            </a:pPr>
            <a:r>
              <a:t>1) Food for Families – Food Drives for families.</a:t>
            </a:r>
            <a:br/>
            <a:br/>
            <a:r>
              <a:t>2) Family of the month/year – Councils Recognizing deserving Family of the Month and Family of the Year.</a:t>
            </a:r>
            <a:br/>
            <a:br/>
            <a:r>
              <a:t>3) Family Fully Alive – The “Family Fully Alive” booklet can be used as a devotional guide to help families place God and the Catholic faith at the center of their lives.</a:t>
            </a:r>
            <a:br/>
          </a:p>
          <a:p>
            <a:pPr algn="l">
              <a:lnSpc>
                <a:spcPct val="80000"/>
              </a:lnSpc>
              <a:defRPr sz="6100"/>
            </a:pPr>
            <a:r>
              <a:t>4) Family Prayer Night – Council members, their families and the parish community coming together for prayer and fellowship.</a:t>
            </a:r>
          </a:p>
        </p:txBody>
      </p:sp>
      <p:sp>
        <p:nvSpPr>
          <p:cNvPr id="783" name="Title 2"/>
          <p:cNvSpPr txBox="1"/>
          <p:nvPr>
            <p:ph type="title"/>
          </p:nvPr>
        </p:nvSpPr>
        <p:spPr>
          <a:xfrm>
            <a:off x="6104730" y="583168"/>
            <a:ext cx="17283896" cy="2298578"/>
          </a:xfrm>
          <a:prstGeom prst="rect">
            <a:avLst/>
          </a:prstGeom>
        </p:spPr>
        <p:txBody>
          <a:bodyPr/>
          <a:lstStyle/>
          <a:p>
            <a:pPr/>
            <a:r>
              <a:t>Family</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Text Placeholder 3"/>
          <p:cNvSpPr txBox="1"/>
          <p:nvPr>
            <p:ph type="body" idx="1"/>
          </p:nvPr>
        </p:nvSpPr>
        <p:spPr>
          <a:xfrm>
            <a:off x="244280" y="4155318"/>
            <a:ext cx="23895440" cy="9045562"/>
          </a:xfrm>
          <a:prstGeom prst="rect">
            <a:avLst/>
          </a:prstGeom>
        </p:spPr>
        <p:txBody>
          <a:bodyPr/>
          <a:lstStyle/>
          <a:p>
            <a:pPr algn="l">
              <a:lnSpc>
                <a:spcPct val="80000"/>
              </a:lnSpc>
              <a:defRPr sz="6100"/>
            </a:pPr>
            <a:r>
              <a:t>1) Coats for Kids – Purchase coats for children in need during the cold winter months.</a:t>
            </a:r>
            <a:br/>
            <a:br/>
            <a:r>
              <a:t>2) Global Wheelchair Mission – The gift of mobility, helping change the lives of people with disabilities worldwide.</a:t>
            </a:r>
            <a:br/>
            <a:br/>
            <a:r>
              <a:t>3) Habitat for Humanity – Councils can donate a minimum of $1,000 or 200 service hours to Habitat for Humanity projects. </a:t>
            </a:r>
            <a:br/>
            <a:br/>
            <a:r>
              <a:t>4) Helping Hands – Providing dignity, hope and love to all neighbors in need.</a:t>
            </a:r>
          </a:p>
        </p:txBody>
      </p:sp>
      <p:sp>
        <p:nvSpPr>
          <p:cNvPr id="786" name="Title 2"/>
          <p:cNvSpPr txBox="1"/>
          <p:nvPr>
            <p:ph type="title"/>
          </p:nvPr>
        </p:nvSpPr>
        <p:spPr>
          <a:xfrm>
            <a:off x="6104730" y="583167"/>
            <a:ext cx="17283896" cy="2520252"/>
          </a:xfrm>
          <a:prstGeom prst="rect">
            <a:avLst/>
          </a:prstGeom>
        </p:spPr>
        <p:txBody>
          <a:bodyPr/>
          <a:lstStyle/>
          <a:p>
            <a:pPr/>
            <a:r>
              <a:t>Community</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Text Placeholder 1"/>
          <p:cNvSpPr txBox="1"/>
          <p:nvPr>
            <p:ph type="body" sz="half" idx="1"/>
          </p:nvPr>
        </p:nvSpPr>
        <p:spPr>
          <a:xfrm>
            <a:off x="234690" y="4197784"/>
            <a:ext cx="9937938" cy="8971893"/>
          </a:xfrm>
          <a:prstGeom prst="rect">
            <a:avLst/>
          </a:prstGeom>
        </p:spPr>
        <p:txBody>
          <a:bodyPr/>
          <a:lstStyle>
            <a:lvl1pPr marL="963930" indent="-957580">
              <a:lnSpc>
                <a:spcPct val="90000"/>
              </a:lnSpc>
              <a:buBlip>
                <a:blip r:embed="rId2"/>
              </a:buBlip>
              <a:defRPr b="1" sz="6100"/>
            </a:lvl1pPr>
          </a:lstStyle>
          <a:p>
            <a:pPr/>
            <a:r>
              <a:t>TOPIC - An essay of 500- 750 words, explain how young Catholics can evangelize our faith to families and friends who have turned away from religion and encourage them to return to the Church and embrace the sacraments?</a:t>
            </a:r>
          </a:p>
        </p:txBody>
      </p:sp>
      <p:sp>
        <p:nvSpPr>
          <p:cNvPr id="789" name="Title 2"/>
          <p:cNvSpPr txBox="1"/>
          <p:nvPr>
            <p:ph type="title"/>
          </p:nvPr>
        </p:nvSpPr>
        <p:spPr>
          <a:xfrm>
            <a:off x="6108700" y="584199"/>
            <a:ext cx="17284700" cy="2590804"/>
          </a:xfrm>
          <a:prstGeom prst="rect">
            <a:avLst/>
          </a:prstGeom>
        </p:spPr>
        <p:txBody>
          <a:bodyPr/>
          <a:lstStyle/>
          <a:p>
            <a:pPr/>
            <a:r>
              <a:t>Texas State Programs - Essay</a:t>
            </a:r>
          </a:p>
        </p:txBody>
      </p:sp>
      <p:pic>
        <p:nvPicPr>
          <p:cNvPr id="790" name="Picture 4" descr="Picture 4"/>
          <p:cNvPicPr>
            <a:picLocks noChangeAspect="1"/>
          </p:cNvPicPr>
          <p:nvPr/>
        </p:nvPicPr>
        <p:blipFill>
          <a:blip r:embed="rId3">
            <a:extLst/>
          </a:blip>
          <a:stretch>
            <a:fillRect/>
          </a:stretch>
        </p:blipFill>
        <p:spPr>
          <a:xfrm>
            <a:off x="10815638" y="3899746"/>
            <a:ext cx="8077200" cy="5415193"/>
          </a:xfrm>
          <a:prstGeom prst="rect">
            <a:avLst/>
          </a:prstGeom>
          <a:ln w="12700">
            <a:miter lim="400000"/>
          </a:ln>
        </p:spPr>
      </p:pic>
      <p:sp>
        <p:nvSpPr>
          <p:cNvPr id="791" name="Text Placeholder 1"/>
          <p:cNvSpPr txBox="1"/>
          <p:nvPr/>
        </p:nvSpPr>
        <p:spPr>
          <a:xfrm>
            <a:off x="11407806" y="9421310"/>
            <a:ext cx="9937937" cy="3236841"/>
          </a:xfrm>
          <a:prstGeom prst="rect">
            <a:avLst/>
          </a:prstGeom>
          <a:ln w="12700">
            <a:miter lim="400000"/>
          </a:ln>
          <a:extLst>
            <a:ext uri="{C572A759-6A51-4108-AA02-DFA0A04FC94B}">
              <ma14:wrappingTextBoxFlag xmlns:ma14="http://schemas.microsoft.com/office/mac/drawingml/2011/main" val="1"/>
            </a:ext>
          </a:extLst>
        </p:spPr>
        <p:txBody>
          <a:bodyPr lIns="137153" tIns="137153" rIns="137153" bIns="137153">
            <a:normAutofit fontScale="100000" lnSpcReduction="0"/>
          </a:bodyPr>
          <a:lstStyle/>
          <a:p>
            <a:pPr marL="828979" indent="-823518" defTabSz="1572768">
              <a:lnSpc>
                <a:spcPct val="80000"/>
              </a:lnSpc>
              <a:spcBef>
                <a:spcPts val="500"/>
              </a:spcBef>
              <a:buSzPct val="100000"/>
              <a:buBlip>
                <a:blip r:embed="rId2"/>
              </a:buBlip>
              <a:defRPr b="1" sz="3526">
                <a:effectLst>
                  <a:outerShdw sx="100000" sy="100000" kx="0" ky="0" algn="b" rotWithShape="0" blurRad="10922" dist="21844" dir="18900000">
                    <a:srgbClr val="B9A23B"/>
                  </a:outerShdw>
                </a:effectLst>
                <a:latin typeface="+mn-lt"/>
                <a:ea typeface="+mn-ea"/>
                <a:cs typeface="+mn-cs"/>
                <a:sym typeface="Calisto MT"/>
              </a:defRPr>
            </a:pPr>
            <a:r>
              <a:t>Order Kits from Supreme Now</a:t>
            </a:r>
          </a:p>
          <a:p>
            <a:pPr marL="828979" indent="-823518" defTabSz="1572768">
              <a:lnSpc>
                <a:spcPct val="80000"/>
              </a:lnSpc>
              <a:spcBef>
                <a:spcPts val="500"/>
              </a:spcBef>
              <a:buSzPct val="100000"/>
              <a:buBlip>
                <a:blip r:embed="rId2"/>
              </a:buBlip>
              <a:defRPr b="1" sz="3526">
                <a:effectLst>
                  <a:outerShdw sx="100000" sy="100000" kx="0" ky="0" algn="b" rotWithShape="0" blurRad="10922" dist="21844" dir="18900000">
                    <a:srgbClr val="B9A23B"/>
                  </a:outerShdw>
                </a:effectLst>
                <a:latin typeface="+mn-lt"/>
                <a:ea typeface="+mn-ea"/>
                <a:cs typeface="+mn-cs"/>
                <a:sym typeface="Calisto MT"/>
              </a:defRPr>
            </a:pPr>
            <a:r>
              <a:t>Follow Fraternal Planner schedule</a:t>
            </a:r>
          </a:p>
          <a:p>
            <a:pPr marL="828979" indent="-823518" defTabSz="1572768">
              <a:lnSpc>
                <a:spcPct val="80000"/>
              </a:lnSpc>
              <a:spcBef>
                <a:spcPts val="500"/>
              </a:spcBef>
              <a:buSzPct val="100000"/>
              <a:buBlip>
                <a:blip r:embed="rId2"/>
              </a:buBlip>
              <a:defRPr b="1" sz="3526">
                <a:effectLst>
                  <a:outerShdw sx="100000" sy="100000" kx="0" ky="0" algn="b" rotWithShape="0" blurRad="10922" dist="21844" dir="18900000">
                    <a:srgbClr val="B9A23B"/>
                  </a:outerShdw>
                </a:effectLst>
                <a:latin typeface="+mn-lt"/>
                <a:ea typeface="+mn-ea"/>
                <a:cs typeface="+mn-cs"/>
                <a:sym typeface="Calisto MT"/>
              </a:defRPr>
            </a:pPr>
            <a:r>
              <a:t>Judging by Council, District, Diocese</a:t>
            </a:r>
          </a:p>
          <a:p>
            <a:pPr marL="828979" indent="-823518" defTabSz="1572768">
              <a:lnSpc>
                <a:spcPct val="80000"/>
              </a:lnSpc>
              <a:spcBef>
                <a:spcPts val="500"/>
              </a:spcBef>
              <a:buSzPct val="100000"/>
              <a:buBlip>
                <a:blip r:embed="rId2"/>
              </a:buBlip>
              <a:defRPr b="1" sz="3526">
                <a:effectLst>
                  <a:outerShdw sx="100000" sy="100000" kx="0" ky="0" algn="b" rotWithShape="0" blurRad="10922" dist="21844" dir="18900000">
                    <a:srgbClr val="B9A23B"/>
                  </a:outerShdw>
                </a:effectLst>
                <a:latin typeface="+mn-lt"/>
                <a:ea typeface="+mn-ea"/>
                <a:cs typeface="+mn-cs"/>
                <a:sym typeface="Calisto MT"/>
              </a:defRPr>
            </a:pPr>
            <a:r>
              <a:t>Diocesan Winners forwarded to State Jan. 2023</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Text Placeholder 3"/>
          <p:cNvSpPr txBox="1"/>
          <p:nvPr>
            <p:ph type="body" idx="1"/>
          </p:nvPr>
        </p:nvSpPr>
        <p:spPr>
          <a:xfrm>
            <a:off x="244280" y="4155318"/>
            <a:ext cx="23895440" cy="9045562"/>
          </a:xfrm>
          <a:prstGeom prst="rect">
            <a:avLst/>
          </a:prstGeom>
        </p:spPr>
        <p:txBody>
          <a:bodyPr/>
          <a:lstStyle/>
          <a:p>
            <a:pPr algn="l">
              <a:lnSpc>
                <a:spcPct val="80000"/>
              </a:lnSpc>
              <a:defRPr sz="6100"/>
            </a:pPr>
            <a:r>
              <a:t>1) March for Life – State March for Life – Austin Jan. 2023</a:t>
            </a:r>
            <a:br/>
            <a:br/>
            <a:r>
              <a:t>2) Special Olympics – Working with Special Olympics affiliates, funding, sponsoring or volunteering for these events in home community.</a:t>
            </a:r>
            <a:br/>
            <a:br/>
            <a:r>
              <a:t>3) Ultrasound Program – Major Influence for Life, women view their unborn children.</a:t>
            </a:r>
            <a:br/>
            <a:br/>
            <a:r>
              <a:t>4) Pregnancy Center Support – Adopt a pregnancy center and provide material, labor and spiritual support throughout the year.</a:t>
            </a:r>
          </a:p>
        </p:txBody>
      </p:sp>
      <p:sp>
        <p:nvSpPr>
          <p:cNvPr id="794" name="Title 2"/>
          <p:cNvSpPr txBox="1"/>
          <p:nvPr>
            <p:ph type="title"/>
          </p:nvPr>
        </p:nvSpPr>
        <p:spPr>
          <a:xfrm>
            <a:off x="6104730" y="583166"/>
            <a:ext cx="17283896" cy="2464835"/>
          </a:xfrm>
          <a:prstGeom prst="rect">
            <a:avLst/>
          </a:prstGeom>
        </p:spPr>
        <p:txBody>
          <a:bodyPr/>
          <a:lstStyle/>
          <a:p>
            <a:pPr/>
            <a:r>
              <a:t>Life</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6" name="Text Placeholder 1"/>
          <p:cNvSpPr txBox="1"/>
          <p:nvPr>
            <p:ph type="body" idx="1"/>
          </p:nvPr>
        </p:nvSpPr>
        <p:spPr>
          <a:xfrm>
            <a:off x="234690" y="4197784"/>
            <a:ext cx="23914622" cy="8971893"/>
          </a:xfrm>
          <a:prstGeom prst="rect">
            <a:avLst/>
          </a:prstGeom>
        </p:spPr>
        <p:txBody>
          <a:bodyPr/>
          <a:lstStyle/>
          <a:p>
            <a:pPr marL="963930" indent="-957580">
              <a:lnSpc>
                <a:spcPct val="90000"/>
              </a:lnSpc>
              <a:buBlip>
                <a:blip r:embed="rId2"/>
              </a:buBlip>
            </a:pPr>
            <a:r>
              <a:t>It takes a real man, a Brave Knight, to earn and wear the ACE Wings!</a:t>
            </a:r>
          </a:p>
          <a:p>
            <a:pPr marL="963930" indent="-957580">
              <a:lnSpc>
                <a:spcPct val="90000"/>
              </a:lnSpc>
              <a:buBlip>
                <a:blip r:embed="rId2"/>
              </a:buBlip>
            </a:pPr>
            <a:r>
              <a:t>Silver ACE Wings – 5 Public Pro-Life Events in 1 year – Each event must be different</a:t>
            </a:r>
          </a:p>
          <a:p>
            <a:pPr marL="963930" indent="-957580">
              <a:lnSpc>
                <a:spcPct val="90000"/>
              </a:lnSpc>
              <a:buBlip>
                <a:blip r:embed="rId2"/>
              </a:buBlip>
            </a:pPr>
            <a:r>
              <a:t>Special Forces ACE Wings – Once a Knight earns the Silver ACE Wings his Council can elect to present him (and Spouse) the SFAW</a:t>
            </a:r>
          </a:p>
          <a:p>
            <a:pPr marL="963930" indent="-957580">
              <a:lnSpc>
                <a:spcPct val="90000"/>
              </a:lnSpc>
              <a:buBlip>
                <a:blip r:embed="rId2"/>
              </a:buBlip>
            </a:pPr>
            <a:r>
              <a:t>Gold – Diocesan Deputy may present 2 Knights from the Diocese the Gold ACE Wings per year.</a:t>
            </a:r>
          </a:p>
        </p:txBody>
      </p:sp>
      <p:sp>
        <p:nvSpPr>
          <p:cNvPr id="797" name="Title 2"/>
          <p:cNvSpPr txBox="1"/>
          <p:nvPr>
            <p:ph type="title"/>
          </p:nvPr>
        </p:nvSpPr>
        <p:spPr>
          <a:xfrm>
            <a:off x="4013200" y="584199"/>
            <a:ext cx="19380200" cy="2590804"/>
          </a:xfrm>
          <a:prstGeom prst="rect">
            <a:avLst/>
          </a:prstGeom>
        </p:spPr>
        <p:txBody>
          <a:bodyPr/>
          <a:lstStyle/>
          <a:p>
            <a:pPr>
              <a:defRPr b="1" sz="8600"/>
            </a:pPr>
            <a:r>
              <a:t>Pro-Life ACE Wings</a:t>
            </a:r>
            <a:r>
              <a:rPr b="0"/>
              <a:t> </a:t>
            </a:r>
            <a:br>
              <a:rPr b="0"/>
            </a:br>
            <a:r>
              <a:rPr b="0" sz="6500"/>
              <a:t>Pro-Life without Apology, Compromise or Exception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FE7F8"/>
        </a:solidFill>
      </p:bgPr>
    </p:bg>
    <p:spTree>
      <p:nvGrpSpPr>
        <p:cNvPr id="1" name=""/>
        <p:cNvGrpSpPr/>
        <p:nvPr/>
      </p:nvGrpSpPr>
      <p:grpSpPr>
        <a:xfrm>
          <a:off x="0" y="0"/>
          <a:ext cx="0" cy="0"/>
          <a:chOff x="0" y="0"/>
          <a:chExt cx="0" cy="0"/>
        </a:xfrm>
      </p:grpSpPr>
      <p:sp>
        <p:nvSpPr>
          <p:cNvPr id="333" name="Rectangle 3"/>
          <p:cNvSpPr/>
          <p:nvPr/>
        </p:nvSpPr>
        <p:spPr>
          <a:xfrm>
            <a:off x="0" y="35682"/>
            <a:ext cx="24384000" cy="2514601"/>
          </a:xfrm>
          <a:prstGeom prst="rect">
            <a:avLst/>
          </a:prstGeom>
          <a:solidFill>
            <a:srgbClr val="0E4367"/>
          </a:solidFill>
          <a:ln w="25400">
            <a:solidFill>
              <a:schemeClr val="accent1"/>
            </a:solidFill>
          </a:ln>
        </p:spPr>
        <p:txBody>
          <a:bodyPr lIns="68573" tIns="68573" rIns="68573" bIns="68573" anchor="ctr"/>
          <a:lstStyle/>
          <a:p>
            <a:pPr/>
          </a:p>
        </p:txBody>
      </p:sp>
      <p:sp>
        <p:nvSpPr>
          <p:cNvPr id="334" name="Text Placeholder 1"/>
          <p:cNvSpPr txBox="1"/>
          <p:nvPr/>
        </p:nvSpPr>
        <p:spPr>
          <a:xfrm>
            <a:off x="1013253" y="406215"/>
            <a:ext cx="22357494" cy="1773535"/>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68576" tIns="68576" rIns="68576" bIns="68576" anchor="ctr">
            <a:normAutofit fontScale="100000" lnSpcReduction="0"/>
          </a:bodyPr>
          <a:lstStyle>
            <a:lvl1pPr algn="ctr">
              <a:spcBef>
                <a:spcPts val="600"/>
              </a:spcBef>
              <a:defRPr sz="7400">
                <a:solidFill>
                  <a:srgbClr val="FFFFFF"/>
                </a:solidFill>
                <a:effectLst>
                  <a:outerShdw sx="100000" sy="100000" kx="0" ky="0" algn="b" rotWithShape="0" blurRad="12700" dist="25400" dir="18900000">
                    <a:srgbClr val="FFFFFF"/>
                  </a:outerShdw>
                </a:effectLst>
                <a:latin typeface="+mn-lt"/>
                <a:ea typeface="+mn-ea"/>
                <a:cs typeface="+mn-cs"/>
                <a:sym typeface="Calisto MT"/>
              </a:defRPr>
            </a:lvl1pPr>
          </a:lstStyle>
          <a:p>
            <a:pPr/>
            <a:r>
              <a:t>Bob Stras Annual Basketball Tournament</a:t>
            </a:r>
          </a:p>
        </p:txBody>
      </p:sp>
      <p:sp>
        <p:nvSpPr>
          <p:cNvPr id="335" name="Jake Fleischer, President…"/>
          <p:cNvSpPr txBox="1"/>
          <p:nvPr/>
        </p:nvSpPr>
        <p:spPr>
          <a:xfrm>
            <a:off x="5238426" y="6243325"/>
            <a:ext cx="13907148" cy="3185149"/>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algn="ctr">
              <a:defRPr b="1" sz="10000">
                <a:latin typeface="Times"/>
                <a:ea typeface="Times"/>
                <a:cs typeface="Times"/>
                <a:sym typeface="Times"/>
              </a:defRPr>
            </a:pPr>
            <a:r>
              <a:t>Jake Fleischer, President</a:t>
            </a:r>
          </a:p>
          <a:p>
            <a:pPr algn="ctr">
              <a:defRPr b="1" sz="10000">
                <a:latin typeface="Times"/>
                <a:ea typeface="Times"/>
                <a:cs typeface="Times"/>
                <a:sym typeface="Times"/>
              </a:defRPr>
            </a:pPr>
            <a:r>
              <a:t>Dallas Diocese Chapter</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Text Placeholder 1"/>
          <p:cNvSpPr txBox="1"/>
          <p:nvPr>
            <p:ph type="body" idx="1"/>
          </p:nvPr>
        </p:nvSpPr>
        <p:spPr>
          <a:xfrm>
            <a:off x="234690" y="4197784"/>
            <a:ext cx="23914622" cy="8971893"/>
          </a:xfrm>
          <a:prstGeom prst="rect">
            <a:avLst/>
          </a:prstGeom>
        </p:spPr>
        <p:txBody>
          <a:bodyPr/>
          <a:lstStyle/>
          <a:p>
            <a:pPr marL="963930" indent="-957580">
              <a:buBlip>
                <a:blip r:embed="rId2"/>
              </a:buBlip>
            </a:pPr>
            <a:r>
              <a:t>Life Resource Centers in each Parish</a:t>
            </a:r>
          </a:p>
          <a:p>
            <a:pPr marL="963930" indent="-957580">
              <a:buBlip>
                <a:blip r:embed="rId2"/>
              </a:buBlip>
            </a:pPr>
          </a:p>
          <a:p>
            <a:pPr marL="963930" indent="-957580">
              <a:buBlip>
                <a:blip r:embed="rId2"/>
              </a:buBlip>
            </a:pPr>
            <a:r>
              <a:t>Supplies needed information on where to get help.</a:t>
            </a:r>
          </a:p>
          <a:p>
            <a:pPr marL="963930" indent="-957580">
              <a:buBlip>
                <a:blip r:embed="rId2"/>
              </a:buBlip>
            </a:pPr>
          </a:p>
          <a:p>
            <a:pPr marL="963930" indent="-957580">
              <a:buBlip>
                <a:blip r:embed="rId2"/>
              </a:buBlip>
            </a:pPr>
            <a:r>
              <a:t>Can also supply Diapers, clothing for baby and other needed items</a:t>
            </a:r>
          </a:p>
          <a:p>
            <a:pPr marL="963930" indent="-957580">
              <a:buBlip>
                <a:blip r:embed="rId2"/>
              </a:buBlip>
            </a:pPr>
          </a:p>
          <a:p>
            <a:pPr marL="963930" indent="-957580">
              <a:buBlip>
                <a:blip r:embed="rId2"/>
              </a:buBlip>
            </a:pPr>
            <a:r>
              <a:t>See the Life Resource Guide for more details</a:t>
            </a:r>
          </a:p>
        </p:txBody>
      </p:sp>
      <p:sp>
        <p:nvSpPr>
          <p:cNvPr id="800" name="Title 2"/>
          <p:cNvSpPr txBox="1"/>
          <p:nvPr>
            <p:ph type="title"/>
          </p:nvPr>
        </p:nvSpPr>
        <p:spPr>
          <a:xfrm>
            <a:off x="6108700" y="584199"/>
            <a:ext cx="17284700" cy="2590804"/>
          </a:xfrm>
          <a:prstGeom prst="rect">
            <a:avLst/>
          </a:prstGeom>
        </p:spPr>
        <p:txBody>
          <a:bodyPr/>
          <a:lstStyle/>
          <a:p>
            <a:pPr defTabSz="1627632">
              <a:defRPr sz="7654">
                <a:effectLst>
                  <a:outerShdw sx="100000" sy="100000" kx="0" ky="0" algn="b" rotWithShape="0" blurRad="11303" dist="22606" dir="18900000">
                    <a:srgbClr val="B9A23B"/>
                  </a:outerShdw>
                </a:effectLst>
              </a:defRPr>
            </a:pPr>
            <a:r>
              <a:t>Texas State Programs</a:t>
            </a:r>
            <a:br/>
            <a:r>
              <a:t>Pro-Life in Texas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Text Placeholder 1"/>
          <p:cNvSpPr txBox="1"/>
          <p:nvPr>
            <p:ph type="body" idx="1"/>
          </p:nvPr>
        </p:nvSpPr>
        <p:spPr>
          <a:xfrm>
            <a:off x="234690" y="4197784"/>
            <a:ext cx="23914622" cy="8971893"/>
          </a:xfrm>
          <a:prstGeom prst="rect">
            <a:avLst/>
          </a:prstGeom>
        </p:spPr>
        <p:txBody>
          <a:bodyPr/>
          <a:lstStyle/>
          <a:p>
            <a:pPr marL="963930" indent="-957580">
              <a:buBlip>
                <a:blip r:embed="rId2"/>
              </a:buBlip>
              <a:defRPr b="1" sz="8000"/>
            </a:pPr>
            <a:r>
              <a:t>Sonogram Machines</a:t>
            </a:r>
          </a:p>
          <a:p>
            <a:pPr marL="963930" indent="-957580">
              <a:buBlip>
                <a:blip r:embed="rId2"/>
              </a:buBlip>
            </a:pPr>
          </a:p>
          <a:p>
            <a:pPr marL="963930" indent="-957580" algn="ctr">
              <a:buBlip>
                <a:blip r:embed="rId2"/>
              </a:buBlip>
            </a:pPr>
            <a:r>
              <a:t>We have six $4000 Grants available Contact State Life Chairman </a:t>
            </a:r>
            <a:r>
              <a:rPr b="1"/>
              <a:t>Tom Clark</a:t>
            </a:r>
            <a:r>
              <a:t> or State Ultrasound Chairman </a:t>
            </a:r>
            <a:r>
              <a:rPr b="1"/>
              <a:t>Andrew Clark </a:t>
            </a:r>
            <a:r>
              <a:t>to find out how to obtain a grant.</a:t>
            </a:r>
          </a:p>
        </p:txBody>
      </p:sp>
      <p:sp>
        <p:nvSpPr>
          <p:cNvPr id="803" name="Title 2"/>
          <p:cNvSpPr txBox="1"/>
          <p:nvPr>
            <p:ph type="title"/>
          </p:nvPr>
        </p:nvSpPr>
        <p:spPr>
          <a:xfrm>
            <a:off x="6108700" y="584199"/>
            <a:ext cx="17284700" cy="2590804"/>
          </a:xfrm>
          <a:prstGeom prst="rect">
            <a:avLst/>
          </a:prstGeom>
        </p:spPr>
        <p:txBody>
          <a:bodyPr/>
          <a:lstStyle/>
          <a:p>
            <a:pPr defTabSz="1536191">
              <a:defRPr sz="7979">
                <a:effectLst>
                  <a:outerShdw sx="100000" sy="100000" kx="0" ky="0" algn="b" rotWithShape="0" blurRad="10668" dist="21336" dir="18900000">
                    <a:srgbClr val="B9A23B"/>
                  </a:outerShdw>
                </a:effectLst>
              </a:defRPr>
            </a:pPr>
            <a:r>
              <a:t>Texas State Programs</a:t>
            </a:r>
            <a:br/>
            <a:r>
              <a:rPr sz="7224"/>
              <a:t>Pro-Life in Texas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Text Placeholder 1"/>
          <p:cNvSpPr txBox="1"/>
          <p:nvPr>
            <p:ph type="body" sz="half" idx="1"/>
          </p:nvPr>
        </p:nvSpPr>
        <p:spPr>
          <a:xfrm>
            <a:off x="234690" y="4197784"/>
            <a:ext cx="10789172" cy="8971893"/>
          </a:xfrm>
          <a:prstGeom prst="rect">
            <a:avLst/>
          </a:prstGeom>
        </p:spPr>
        <p:txBody>
          <a:bodyPr/>
          <a:lstStyle/>
          <a:p>
            <a:pPr marL="963930" indent="-957580">
              <a:lnSpc>
                <a:spcPct val="80000"/>
              </a:lnSpc>
              <a:buBlip>
                <a:blip r:embed="rId2"/>
              </a:buBlip>
              <a:defRPr sz="6100"/>
            </a:pPr>
            <a:r>
              <a:t>Aid and Support After Pregnancy (ASAP)</a:t>
            </a:r>
          </a:p>
          <a:p>
            <a:pPr marL="963930" indent="-957580">
              <a:lnSpc>
                <a:spcPct val="80000"/>
              </a:lnSpc>
              <a:buBlip>
                <a:blip r:embed="rId2"/>
              </a:buBlip>
              <a:defRPr sz="6100"/>
            </a:pPr>
          </a:p>
          <a:p>
            <a:pPr marL="963930" indent="-957580">
              <a:lnSpc>
                <a:spcPct val="80000"/>
              </a:lnSpc>
              <a:buBlip>
                <a:blip r:embed="rId2"/>
              </a:buBlip>
              <a:defRPr sz="6100"/>
            </a:pPr>
            <a:r>
              <a:t>Support pregnant women, mothers and their babies</a:t>
            </a:r>
          </a:p>
          <a:p>
            <a:pPr marL="963930" indent="-957580">
              <a:lnSpc>
                <a:spcPct val="80000"/>
              </a:lnSpc>
              <a:buBlip>
                <a:blip r:embed="rId2"/>
              </a:buBlip>
              <a:defRPr sz="6100"/>
            </a:pPr>
          </a:p>
          <a:p>
            <a:pPr marL="963930" indent="-957580">
              <a:lnSpc>
                <a:spcPct val="80000"/>
              </a:lnSpc>
              <a:buBlip>
                <a:blip r:embed="rId2"/>
              </a:buBlip>
              <a:defRPr sz="6100"/>
            </a:pPr>
            <a:r>
              <a:t>Financial support and material assistance. Every $500 Council donates, Supreme will match with $100</a:t>
            </a:r>
          </a:p>
        </p:txBody>
      </p:sp>
      <p:sp>
        <p:nvSpPr>
          <p:cNvPr id="806" name="Title 2"/>
          <p:cNvSpPr txBox="1"/>
          <p:nvPr>
            <p:ph type="title"/>
          </p:nvPr>
        </p:nvSpPr>
        <p:spPr>
          <a:xfrm>
            <a:off x="6108700" y="584199"/>
            <a:ext cx="17284700" cy="2590804"/>
          </a:xfrm>
          <a:prstGeom prst="rect">
            <a:avLst/>
          </a:prstGeom>
        </p:spPr>
        <p:txBody>
          <a:bodyPr/>
          <a:lstStyle/>
          <a:p>
            <a:pPr/>
            <a:r>
              <a:t>Texas State Programs</a:t>
            </a:r>
          </a:p>
        </p:txBody>
      </p:sp>
      <p:pic>
        <p:nvPicPr>
          <p:cNvPr id="807" name="Picture 4" descr="Picture 4"/>
          <p:cNvPicPr>
            <a:picLocks noChangeAspect="1"/>
          </p:cNvPicPr>
          <p:nvPr/>
        </p:nvPicPr>
        <p:blipFill>
          <a:blip r:embed="rId3">
            <a:extLst/>
          </a:blip>
          <a:stretch>
            <a:fillRect/>
          </a:stretch>
        </p:blipFill>
        <p:spPr>
          <a:xfrm>
            <a:off x="11637949" y="2911264"/>
            <a:ext cx="12306301" cy="1054197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9" name="Text Placeholder 4"/>
          <p:cNvSpPr txBox="1"/>
          <p:nvPr>
            <p:ph type="body" idx="1"/>
          </p:nvPr>
        </p:nvSpPr>
        <p:spPr>
          <a:xfrm>
            <a:off x="234690" y="4197784"/>
            <a:ext cx="23914622" cy="8971893"/>
          </a:xfrm>
          <a:prstGeom prst="rect">
            <a:avLst/>
          </a:prstGeom>
        </p:spPr>
        <p:txBody>
          <a:bodyPr/>
          <a:lstStyle/>
          <a:p>
            <a:pPr lvl="1" marL="0" indent="6350">
              <a:buSzTx/>
              <a:buNone/>
            </a:pPr>
            <a:r>
              <a:t>RSVP assistance also involves prayer and moral support:</a:t>
            </a:r>
          </a:p>
          <a:p>
            <a:pPr lvl="1">
              <a:buFont typeface="Arial"/>
              <a:buChar char="•"/>
            </a:pPr>
            <a:r>
              <a:t>Visit each sponsored seminarian or postulant</a:t>
            </a:r>
          </a:p>
          <a:p>
            <a:pPr lvl="1">
              <a:buFont typeface="Arial"/>
              <a:buChar char="•"/>
            </a:pPr>
            <a:r>
              <a:t>Brother Knights and their families pray for the seminarian or postulant</a:t>
            </a:r>
          </a:p>
          <a:p>
            <a:pPr lvl="1">
              <a:buFont typeface="Arial"/>
              <a:buChar char="•"/>
            </a:pPr>
            <a:r>
              <a:t>Continuous communication throughout the year – e.g. birthday, Christmas and Easter Greetings</a:t>
            </a:r>
          </a:p>
          <a:p>
            <a:pPr lvl="1">
              <a:buFont typeface="Arial"/>
              <a:buChar char="•"/>
            </a:pPr>
            <a:r>
              <a:t>Share with them Council newsletter or other communications</a:t>
            </a:r>
          </a:p>
        </p:txBody>
      </p:sp>
      <p:sp>
        <p:nvSpPr>
          <p:cNvPr id="810" name="Title 3"/>
          <p:cNvSpPr txBox="1"/>
          <p:nvPr>
            <p:ph type="title"/>
          </p:nvPr>
        </p:nvSpPr>
        <p:spPr>
          <a:xfrm>
            <a:off x="5565911" y="981764"/>
            <a:ext cx="11605592" cy="2590804"/>
          </a:xfrm>
          <a:prstGeom prst="rect">
            <a:avLst/>
          </a:prstGeom>
        </p:spPr>
        <p:txBody>
          <a:bodyPr/>
          <a:lstStyle/>
          <a:p>
            <a:pPr/>
            <a:r>
              <a:t>Vocations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Text Placeholder 4"/>
          <p:cNvSpPr txBox="1"/>
          <p:nvPr>
            <p:ph type="body" idx="1"/>
          </p:nvPr>
        </p:nvSpPr>
        <p:spPr>
          <a:xfrm>
            <a:off x="234690" y="3776869"/>
            <a:ext cx="23914622" cy="9392808"/>
          </a:xfrm>
          <a:prstGeom prst="rect">
            <a:avLst/>
          </a:prstGeom>
        </p:spPr>
        <p:txBody>
          <a:bodyPr/>
          <a:lstStyle/>
          <a:p>
            <a:pPr lvl="1" marL="0" indent="6350">
              <a:buSzTx/>
              <a:buNone/>
            </a:pPr>
            <a:r>
              <a:t>Resources:</a:t>
            </a:r>
          </a:p>
          <a:p>
            <a:pPr lvl="1" marL="0" indent="6350">
              <a:buSzTx/>
              <a:buNone/>
            </a:pPr>
            <a:r>
              <a:t>	#1942 Vocations Handbook</a:t>
            </a:r>
          </a:p>
          <a:p>
            <a:pPr lvl="1" marL="0" indent="6350">
              <a:buSzTx/>
              <a:buNone/>
            </a:pPr>
            <a:r>
              <a:t>	#2863 RSVP Refund Application</a:t>
            </a:r>
          </a:p>
          <a:p>
            <a:pPr lvl="1" marL="0" indent="6350">
              <a:buSzTx/>
              <a:buNone/>
            </a:pPr>
            <a:r>
              <a:t>	#4688 RSVP Tri-Fold</a:t>
            </a:r>
          </a:p>
          <a:p>
            <a:pPr lvl="1" marL="0" indent="6350">
              <a:buSzTx/>
              <a:buNone/>
            </a:pPr>
            <a:r>
              <a:t>	#10743 Vertical Poster	</a:t>
            </a:r>
          </a:p>
          <a:p>
            <a:pPr lvl="1" marL="0" indent="6350">
              <a:buSzTx/>
              <a:buNone/>
            </a:pPr>
            <a:r>
              <a:t>	#2959 “Keep the Faith Alive”</a:t>
            </a:r>
          </a:p>
          <a:p>
            <a:pPr lvl="1" marL="0" indent="6350">
              <a:buSzTx/>
              <a:buNone/>
            </a:pPr>
            <a:r>
              <a:t>Vocations DVD’s: The vocation to the Priesthood – The Vocation to Marriage – The Vocation to Religious Life for Women</a:t>
            </a:r>
          </a:p>
        </p:txBody>
      </p:sp>
      <p:sp>
        <p:nvSpPr>
          <p:cNvPr id="813" name="Title 3"/>
          <p:cNvSpPr txBox="1"/>
          <p:nvPr>
            <p:ph type="title"/>
          </p:nvPr>
        </p:nvSpPr>
        <p:spPr>
          <a:xfrm>
            <a:off x="5565911" y="981764"/>
            <a:ext cx="11605592" cy="2590804"/>
          </a:xfrm>
          <a:prstGeom prst="rect">
            <a:avLst/>
          </a:prstGeom>
        </p:spPr>
        <p:txBody>
          <a:bodyPr/>
          <a:lstStyle/>
          <a:p>
            <a:pPr/>
            <a:r>
              <a:t>Vocations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Text Placeholder 3"/>
          <p:cNvSpPr txBox="1"/>
          <p:nvPr>
            <p:ph type="body" sz="half" idx="1"/>
          </p:nvPr>
        </p:nvSpPr>
        <p:spPr>
          <a:xfrm>
            <a:off x="244280" y="4371631"/>
            <a:ext cx="23895440" cy="4591880"/>
          </a:xfrm>
          <a:prstGeom prst="rect">
            <a:avLst/>
          </a:prstGeom>
        </p:spPr>
        <p:txBody>
          <a:bodyPr/>
          <a:lstStyle/>
          <a:p>
            <a:pPr/>
            <a:r>
              <a:t>Report your program on the #10784</a:t>
            </a:r>
          </a:p>
          <a:p>
            <a:pPr/>
            <a:r>
              <a:t>This is in addition to your submission of the #2863 RSVP Refund Application</a:t>
            </a:r>
          </a:p>
        </p:txBody>
      </p:sp>
      <p:sp>
        <p:nvSpPr>
          <p:cNvPr id="816" name="Title 2"/>
          <p:cNvSpPr txBox="1"/>
          <p:nvPr>
            <p:ph type="title"/>
          </p:nvPr>
        </p:nvSpPr>
        <p:spPr>
          <a:xfrm>
            <a:off x="5208104" y="828403"/>
            <a:ext cx="13668158" cy="2590802"/>
          </a:xfrm>
          <a:prstGeom prst="rect">
            <a:avLst/>
          </a:prstGeom>
        </p:spPr>
        <p:txBody>
          <a:bodyPr/>
          <a:lstStyle/>
          <a:p>
            <a:pPr/>
            <a:r>
              <a:t>Vocations</a:t>
            </a:r>
          </a:p>
        </p:txBody>
      </p:sp>
      <p:pic>
        <p:nvPicPr>
          <p:cNvPr id="817" name="Picture 4" descr="Picture 4"/>
          <p:cNvPicPr>
            <a:picLocks noChangeAspect="1"/>
          </p:cNvPicPr>
          <p:nvPr/>
        </p:nvPicPr>
        <p:blipFill>
          <a:blip r:embed="rId3">
            <a:extLst/>
          </a:blip>
          <a:stretch>
            <a:fillRect/>
          </a:stretch>
        </p:blipFill>
        <p:spPr>
          <a:xfrm>
            <a:off x="10201706" y="9344367"/>
            <a:ext cx="3680952" cy="35432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Text Placeholder 1"/>
          <p:cNvSpPr txBox="1"/>
          <p:nvPr>
            <p:ph type="body" idx="1"/>
          </p:nvPr>
        </p:nvSpPr>
        <p:spPr>
          <a:xfrm>
            <a:off x="234690" y="4197784"/>
            <a:ext cx="14790567" cy="9238299"/>
          </a:xfrm>
          <a:prstGeom prst="rect">
            <a:avLst/>
          </a:prstGeom>
        </p:spPr>
        <p:txBody>
          <a:bodyPr/>
          <a:lstStyle/>
          <a:p>
            <a:pPr>
              <a:buBlip>
                <a:blip r:embed="rId2"/>
              </a:buBlip>
              <a:defRPr sz="5400">
                <a:effectLst/>
                <a:latin typeface="Lustria"/>
                <a:ea typeface="Lustria"/>
                <a:cs typeface="Lustria"/>
                <a:sym typeface="Lustria"/>
              </a:defRPr>
            </a:pPr>
            <a:r>
              <a:t>#10625 Guide Sheet </a:t>
            </a:r>
          </a:p>
          <a:p>
            <a:pPr>
              <a:buBlip>
                <a:blip r:embed="rId2"/>
              </a:buBlip>
              <a:defRPr sz="5400">
                <a:effectLst/>
                <a:latin typeface="Lustria"/>
                <a:ea typeface="Lustria"/>
                <a:cs typeface="Lustria"/>
                <a:sym typeface="Lustria"/>
              </a:defRPr>
            </a:pPr>
            <a:r>
              <a:t>#4841 Service Booklet</a:t>
            </a:r>
          </a:p>
          <a:p>
            <a:pPr>
              <a:buBlip>
                <a:blip r:embed="rId2"/>
              </a:buBlip>
              <a:defRPr sz="5400">
                <a:effectLst/>
                <a:latin typeface="Lustria"/>
                <a:ea typeface="Lustria"/>
                <a:cs typeface="Lustria"/>
                <a:sym typeface="Lustria"/>
              </a:defRPr>
            </a:pPr>
            <a:r>
              <a:t>#9754 Our Lady of Guadalupe Prayer Card</a:t>
            </a:r>
          </a:p>
          <a:p>
            <a:pPr>
              <a:buBlip>
                <a:blip r:embed="rId2"/>
              </a:buBlip>
              <a:defRPr sz="5400">
                <a:effectLst/>
                <a:latin typeface="Lustria"/>
                <a:ea typeface="Lustria"/>
                <a:cs typeface="Lustria"/>
                <a:sym typeface="Lustria"/>
              </a:defRPr>
            </a:pPr>
            <a:r>
              <a:t>#10722 News Release </a:t>
            </a:r>
          </a:p>
          <a:p>
            <a:pPr>
              <a:buBlip>
                <a:blip r:embed="rId2"/>
              </a:buBlip>
              <a:defRPr sz="5400">
                <a:effectLst/>
                <a:latin typeface="Lustria"/>
                <a:ea typeface="Lustria"/>
                <a:cs typeface="Lustria"/>
                <a:sym typeface="Lustria"/>
              </a:defRPr>
            </a:pPr>
            <a:r>
              <a:t>#10219 Vertical Poster</a:t>
            </a:r>
          </a:p>
          <a:p>
            <a:pPr>
              <a:buBlip>
                <a:blip r:embed="rId2"/>
              </a:buBlip>
              <a:defRPr sz="5400">
                <a:effectLst/>
                <a:latin typeface="Lustria"/>
                <a:ea typeface="Lustria"/>
                <a:cs typeface="Lustria"/>
                <a:sym typeface="Lustria"/>
              </a:defRPr>
            </a:pPr>
            <a:r>
              <a:t>#10723 Horizontal Poster </a:t>
            </a:r>
          </a:p>
          <a:p>
            <a:pPr>
              <a:buBlip>
                <a:blip r:embed="rId2"/>
              </a:buBlip>
              <a:defRPr sz="5400">
                <a:effectLst/>
                <a:latin typeface="Lustria"/>
                <a:ea typeface="Lustria"/>
                <a:cs typeface="Lustria"/>
                <a:sym typeface="Lustria"/>
              </a:defRPr>
            </a:pPr>
            <a:r>
              <a:t>#10270 Schedule</a:t>
            </a:r>
          </a:p>
          <a:p>
            <a:pPr>
              <a:buBlip>
                <a:blip r:embed="rId2"/>
              </a:buBlip>
              <a:defRPr sz="5400">
                <a:effectLst/>
                <a:latin typeface="Lustria"/>
                <a:ea typeface="Lustria"/>
                <a:cs typeface="Lustria"/>
                <a:sym typeface="Lustria"/>
              </a:defRPr>
            </a:pPr>
            <a:r>
              <a:t>#4752 The Woman Who Changed the Face of a Hemisphere Booklet</a:t>
            </a:r>
          </a:p>
          <a:p>
            <a:pPr>
              <a:buBlip>
                <a:blip r:embed="rId2"/>
              </a:buBlip>
              <a:defRPr sz="5400">
                <a:effectLst/>
                <a:latin typeface="Lustria"/>
                <a:ea typeface="Lustria"/>
                <a:cs typeface="Lustria"/>
                <a:sym typeface="Lustria"/>
              </a:defRPr>
            </a:pPr>
            <a:r>
              <a:t>#10575 The Secrets of Her Image Poster</a:t>
            </a:r>
          </a:p>
        </p:txBody>
      </p:sp>
      <p:sp>
        <p:nvSpPr>
          <p:cNvPr id="822" name="Title 2"/>
          <p:cNvSpPr txBox="1"/>
          <p:nvPr>
            <p:ph type="title"/>
          </p:nvPr>
        </p:nvSpPr>
        <p:spPr>
          <a:xfrm>
            <a:off x="3956179" y="584199"/>
            <a:ext cx="19437221" cy="2590804"/>
          </a:xfrm>
          <a:prstGeom prst="rect">
            <a:avLst/>
          </a:prstGeom>
        </p:spPr>
        <p:txBody>
          <a:bodyPr/>
          <a:lstStyle>
            <a:lvl1pPr>
              <a:defRPr sz="9500"/>
            </a:lvl1pPr>
          </a:lstStyle>
          <a:p>
            <a:pPr/>
            <a:r>
              <a:t>Texas State Programs – Silver Rose</a:t>
            </a:r>
          </a:p>
        </p:txBody>
      </p:sp>
      <p:pic>
        <p:nvPicPr>
          <p:cNvPr id="823" name="Picture 2" descr="Picture 2"/>
          <p:cNvPicPr>
            <a:picLocks noChangeAspect="1"/>
          </p:cNvPicPr>
          <p:nvPr/>
        </p:nvPicPr>
        <p:blipFill>
          <a:blip r:embed="rId3">
            <a:extLst/>
          </a:blip>
          <a:stretch>
            <a:fillRect/>
          </a:stretch>
        </p:blipFill>
        <p:spPr>
          <a:xfrm>
            <a:off x="15025256" y="3175001"/>
            <a:ext cx="8959108" cy="9956799"/>
          </a:xfrm>
          <a:prstGeom prst="rect">
            <a:avLst/>
          </a:prstGeom>
          <a:ln w="12700">
            <a:miter lim="400000"/>
          </a:ln>
        </p:spPr>
      </p:pic>
      <p:sp>
        <p:nvSpPr>
          <p:cNvPr id="824" name="TextBox 4"/>
          <p:cNvSpPr txBox="1"/>
          <p:nvPr/>
        </p:nvSpPr>
        <p:spPr>
          <a:xfrm>
            <a:off x="15171576" y="10540997"/>
            <a:ext cx="8453535" cy="3147053"/>
          </a:xfrm>
          <a:prstGeom prst="rect">
            <a:avLst/>
          </a:prstGeom>
          <a:solidFill>
            <a:srgbClr val="FFC000"/>
          </a:solidFill>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defRPr sz="6600">
                <a:solidFill>
                  <a:srgbClr val="FFFFFF"/>
                </a:solidFill>
                <a:latin typeface="Lustria"/>
                <a:ea typeface="Lustria"/>
                <a:cs typeface="Lustria"/>
                <a:sym typeface="Lustria"/>
              </a:defRPr>
            </a:lvl1pPr>
          </a:lstStyle>
          <a:p>
            <a:pPr/>
            <a:r>
              <a:t>Share the message of Our Lady of Guadalupe</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6" name="Text Placeholder 4"/>
          <p:cNvSpPr txBox="1"/>
          <p:nvPr>
            <p:ph type="body" sz="half" idx="1"/>
          </p:nvPr>
        </p:nvSpPr>
        <p:spPr>
          <a:xfrm>
            <a:off x="234691" y="3592445"/>
            <a:ext cx="13414403" cy="9967439"/>
          </a:xfrm>
          <a:prstGeom prst="rect">
            <a:avLst/>
          </a:prstGeom>
        </p:spPr>
        <p:txBody>
          <a:bodyPr/>
          <a:lstStyle/>
          <a:p>
            <a:pPr marL="0" indent="6286" defTabSz="1810511">
              <a:spcBef>
                <a:spcPts val="500"/>
              </a:spcBef>
              <a:buSzTx/>
              <a:buNone/>
              <a:defRPr sz="6534">
                <a:effectLst>
                  <a:outerShdw sx="100000" sy="100000" kx="0" ky="0" algn="b" rotWithShape="0" blurRad="12573" dist="25146" dir="18900000">
                    <a:srgbClr val="B9A23B"/>
                  </a:outerShdw>
                </a:effectLst>
              </a:defRPr>
            </a:pPr>
            <a:r>
              <a:t>	Program Resources:</a:t>
            </a:r>
          </a:p>
          <a:p>
            <a:pPr marL="0" indent="6286" defTabSz="1810511">
              <a:spcBef>
                <a:spcPts val="500"/>
              </a:spcBef>
              <a:buSzTx/>
              <a:buNone/>
              <a:defRPr sz="6534">
                <a:effectLst>
                  <a:outerShdw sx="100000" sy="100000" kx="0" ky="0" algn="b" rotWithShape="0" blurRad="12573" dist="25146" dir="18900000">
                    <a:srgbClr val="B9A23B"/>
                  </a:outerShdw>
                </a:effectLst>
              </a:defRPr>
            </a:pPr>
          </a:p>
          <a:p>
            <a:pPr marL="954649" indent="-948362" defTabSz="1810511">
              <a:spcBef>
                <a:spcPts val="500"/>
              </a:spcBef>
              <a:buBlip>
                <a:blip r:embed="rId3"/>
              </a:buBlip>
              <a:defRPr sz="6534">
                <a:effectLst>
                  <a:outerShdw sx="100000" sy="100000" kx="0" ky="0" algn="b" rotWithShape="0" blurRad="12573" dist="25146" dir="18900000">
                    <a:srgbClr val="B9A23B"/>
                  </a:outerShdw>
                </a:effectLst>
              </a:defRPr>
            </a:pPr>
            <a:r>
              <a:t>	#10682 Guide sheet</a:t>
            </a:r>
          </a:p>
          <a:p>
            <a:pPr marL="954649" indent="-948362" defTabSz="1810511">
              <a:spcBef>
                <a:spcPts val="500"/>
              </a:spcBef>
              <a:buBlip>
                <a:blip r:embed="rId3"/>
              </a:buBlip>
              <a:defRPr sz="6534">
                <a:effectLst>
                  <a:outerShdw sx="100000" sy="100000" kx="0" ky="0" algn="b" rotWithShape="0" blurRad="12573" dist="25146" dir="18900000">
                    <a:srgbClr val="B9A23B"/>
                  </a:outerShdw>
                </a:effectLst>
              </a:defRPr>
            </a:pPr>
            <a:r>
              <a:t>	#5050 Prayer Service Booklet</a:t>
            </a:r>
          </a:p>
          <a:p>
            <a:pPr marL="954649" indent="-948362" defTabSz="1810511">
              <a:spcBef>
                <a:spcPts val="500"/>
              </a:spcBef>
              <a:buBlip>
                <a:blip r:embed="rId3"/>
              </a:buBlip>
              <a:defRPr sz="6534">
                <a:effectLst>
                  <a:outerShdw sx="100000" sy="100000" kx="0" ky="0" algn="b" rotWithShape="0" blurRad="12573" dist="25146" dir="18900000">
                    <a:srgbClr val="B9A23B"/>
                  </a:outerShdw>
                </a:effectLst>
              </a:defRPr>
            </a:pPr>
            <a:r>
              <a:t>	#11221 St. Joseph Icon Prayer </a:t>
            </a:r>
          </a:p>
          <a:p>
            <a:pPr marL="954649" indent="-948362" defTabSz="1810511">
              <a:spcBef>
                <a:spcPts val="500"/>
              </a:spcBef>
              <a:buBlip>
                <a:blip r:embed="rId3"/>
              </a:buBlip>
              <a:defRPr sz="6534">
                <a:effectLst>
                  <a:outerShdw sx="100000" sy="100000" kx="0" ky="0" algn="b" rotWithShape="0" blurRad="12573" dist="25146" dir="18900000">
                    <a:srgbClr val="B9A23B"/>
                  </a:outerShdw>
                </a:effectLst>
              </a:defRPr>
            </a:pPr>
            <a:r>
              <a:t>	#10738 Horizontal Poster</a:t>
            </a:r>
          </a:p>
          <a:p>
            <a:pPr marL="954649" indent="-948362" defTabSz="1810511">
              <a:spcBef>
                <a:spcPts val="500"/>
              </a:spcBef>
              <a:buBlip>
                <a:blip r:embed="rId3"/>
              </a:buBlip>
              <a:defRPr sz="6534">
                <a:effectLst>
                  <a:outerShdw sx="100000" sy="100000" kx="0" ky="0" algn="b" rotWithShape="0" blurRad="12573" dist="25146" dir="18900000">
                    <a:srgbClr val="B9A23B"/>
                  </a:outerShdw>
                </a:effectLst>
              </a:defRPr>
            </a:pPr>
            <a:r>
              <a:t>	#10739 Vertical Poster</a:t>
            </a:r>
          </a:p>
          <a:p>
            <a:pPr marL="954649" indent="-948362" defTabSz="1810511">
              <a:spcBef>
                <a:spcPts val="500"/>
              </a:spcBef>
              <a:buBlip>
                <a:blip r:embed="rId3"/>
              </a:buBlip>
              <a:defRPr sz="6534">
                <a:effectLst>
                  <a:outerShdw sx="100000" sy="100000" kx="0" ky="0" algn="b" rotWithShape="0" blurRad="12573" dist="25146" dir="18900000">
                    <a:srgbClr val="B9A23B"/>
                  </a:outerShdw>
                </a:effectLst>
              </a:defRPr>
            </a:pPr>
            <a:r>
              <a:t>	#11266 News Release</a:t>
            </a:r>
          </a:p>
          <a:p>
            <a:pPr marL="954649" indent="-948362" defTabSz="1810511">
              <a:spcBef>
                <a:spcPts val="500"/>
              </a:spcBef>
              <a:buBlip>
                <a:blip r:embed="rId3"/>
              </a:buBlip>
              <a:defRPr sz="6534">
                <a:effectLst>
                  <a:outerShdw sx="100000" sy="100000" kx="0" ky="0" algn="b" rotWithShape="0" blurRad="12573" dist="25146" dir="18900000">
                    <a:srgbClr val="B9A23B"/>
                  </a:outerShdw>
                </a:effectLst>
              </a:defRPr>
            </a:pPr>
            <a:r>
              <a:t>	#11265 Schedule</a:t>
            </a:r>
          </a:p>
        </p:txBody>
      </p:sp>
      <p:sp>
        <p:nvSpPr>
          <p:cNvPr id="827" name="Title 3"/>
          <p:cNvSpPr txBox="1"/>
          <p:nvPr>
            <p:ph type="title"/>
          </p:nvPr>
        </p:nvSpPr>
        <p:spPr>
          <a:xfrm>
            <a:off x="4103648" y="1001642"/>
            <a:ext cx="19782264" cy="2590804"/>
          </a:xfrm>
          <a:prstGeom prst="rect">
            <a:avLst/>
          </a:prstGeom>
        </p:spPr>
        <p:txBody>
          <a:bodyPr/>
          <a:lstStyle>
            <a:lvl1pPr>
              <a:defRPr sz="9500"/>
            </a:lvl1pPr>
          </a:lstStyle>
          <a:p>
            <a:pPr/>
            <a:r>
              <a:t>Texas State Programs - Pilgrim Icon</a:t>
            </a:r>
          </a:p>
        </p:txBody>
      </p:sp>
      <p:pic>
        <p:nvPicPr>
          <p:cNvPr id="828" name="Picture 5" descr="Picture 5"/>
          <p:cNvPicPr>
            <a:picLocks noChangeAspect="1"/>
          </p:cNvPicPr>
          <p:nvPr/>
        </p:nvPicPr>
        <p:blipFill>
          <a:blip r:embed="rId4">
            <a:extLst/>
          </a:blip>
          <a:stretch>
            <a:fillRect/>
          </a:stretch>
        </p:blipFill>
        <p:spPr>
          <a:xfrm>
            <a:off x="13872117" y="3122341"/>
            <a:ext cx="10058305" cy="102262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Text Placeholder 3"/>
          <p:cNvSpPr txBox="1"/>
          <p:nvPr>
            <p:ph type="body" sz="half" idx="1"/>
          </p:nvPr>
        </p:nvSpPr>
        <p:spPr>
          <a:xfrm>
            <a:off x="234690" y="4197784"/>
            <a:ext cx="8474096" cy="8971893"/>
          </a:xfrm>
          <a:prstGeom prst="rect">
            <a:avLst/>
          </a:prstGeom>
        </p:spPr>
        <p:txBody>
          <a:bodyPr/>
          <a:lstStyle/>
          <a:p>
            <a:pPr marL="963930" indent="-957580">
              <a:buBlip>
                <a:blip r:embed="rId2"/>
              </a:buBlip>
            </a:pPr>
            <a:r>
              <a:t>Veterans Value Add</a:t>
            </a:r>
          </a:p>
          <a:p>
            <a:pPr marL="963930" indent="-957580">
              <a:buBlip>
                <a:blip r:embed="rId2"/>
              </a:buBlip>
            </a:pPr>
            <a:r>
              <a:t>Leadership, </a:t>
            </a:r>
          </a:p>
          <a:p>
            <a:pPr marL="963930" indent="-957580">
              <a:buBlip>
                <a:blip r:embed="rId2"/>
              </a:buBlip>
            </a:pPr>
            <a:r>
              <a:t>Management, </a:t>
            </a:r>
          </a:p>
          <a:p>
            <a:pPr marL="963930" indent="-957580">
              <a:buBlip>
                <a:blip r:embed="rId2"/>
              </a:buBlip>
            </a:pPr>
            <a:r>
              <a:t>Teamwork, </a:t>
            </a:r>
          </a:p>
          <a:p>
            <a:pPr marL="963930" indent="-957580">
              <a:buBlip>
                <a:blip r:embed="rId2"/>
              </a:buBlip>
            </a:pPr>
            <a:r>
              <a:t>Accountability </a:t>
            </a:r>
          </a:p>
          <a:p>
            <a:pPr marL="963930" indent="-957580">
              <a:buBlip>
                <a:blip r:embed="rId2"/>
              </a:buBlip>
            </a:pPr>
            <a:r>
              <a:t>Responsibility</a:t>
            </a:r>
          </a:p>
        </p:txBody>
      </p:sp>
      <p:sp>
        <p:nvSpPr>
          <p:cNvPr id="833" name="Title 2"/>
          <p:cNvSpPr txBox="1"/>
          <p:nvPr>
            <p:ph type="title"/>
          </p:nvPr>
        </p:nvSpPr>
        <p:spPr>
          <a:xfrm>
            <a:off x="6108700" y="584199"/>
            <a:ext cx="17284700" cy="2590804"/>
          </a:xfrm>
          <a:prstGeom prst="rect">
            <a:avLst/>
          </a:prstGeom>
        </p:spPr>
        <p:txBody>
          <a:bodyPr/>
          <a:lstStyle/>
          <a:p>
            <a:pPr defTabSz="1463040">
              <a:defRPr sz="7600">
                <a:effectLst>
                  <a:outerShdw sx="100000" sy="100000" kx="0" ky="0" algn="b" rotWithShape="0" blurRad="10160" dist="20320" dir="18900000">
                    <a:srgbClr val="B9A23B"/>
                  </a:outerShdw>
                </a:effectLst>
              </a:defRPr>
            </a:pPr>
            <a:r>
              <a:t>Texas State Programs </a:t>
            </a:r>
            <a:br/>
            <a:r>
              <a:t>Veterans Affairs</a:t>
            </a:r>
          </a:p>
        </p:txBody>
      </p:sp>
      <p:sp>
        <p:nvSpPr>
          <p:cNvPr id="834" name="Text Placeholder 3"/>
          <p:cNvSpPr txBox="1"/>
          <p:nvPr/>
        </p:nvSpPr>
        <p:spPr>
          <a:xfrm>
            <a:off x="12026724" y="4190638"/>
            <a:ext cx="11762724" cy="2615210"/>
          </a:xfrm>
          <a:prstGeom prst="rect">
            <a:avLst/>
          </a:prstGeom>
          <a:ln w="12700">
            <a:miter lim="400000"/>
          </a:ln>
          <a:extLst>
            <a:ext uri="{C572A759-6A51-4108-AA02-DFA0A04FC94B}">
              <ma14:wrappingTextBoxFlag xmlns:ma14="http://schemas.microsoft.com/office/mac/drawingml/2011/main" val="1"/>
            </a:ext>
          </a:extLst>
        </p:spPr>
        <p:txBody>
          <a:bodyPr lIns="137153" tIns="137153" rIns="137153" bIns="137153">
            <a:normAutofit fontScale="100000" lnSpcReduction="0"/>
          </a:bodyPr>
          <a:lstStyle/>
          <a:p>
            <a:pPr marL="963930" indent="-957580">
              <a:spcBef>
                <a:spcPts val="600"/>
              </a:spcBef>
              <a:buSzPct val="100000"/>
              <a:buBlip>
                <a:blip r:embed="rId2"/>
              </a:buBlip>
              <a:defRPr sz="6600">
                <a:effectLst>
                  <a:outerShdw sx="100000" sy="100000" kx="0" ky="0" algn="b" rotWithShape="0" blurRad="12700" dist="25400" dir="18900000">
                    <a:srgbClr val="B9A23B"/>
                  </a:outerShdw>
                </a:effectLst>
                <a:latin typeface="+mn-lt"/>
                <a:ea typeface="+mn-ea"/>
                <a:cs typeface="+mn-cs"/>
                <a:sym typeface="Calisto MT"/>
              </a:defRPr>
            </a:pPr>
            <a:r>
              <a:t>Recruitment Positive</a:t>
            </a:r>
          </a:p>
          <a:p>
            <a:pPr marL="963930" indent="-957580">
              <a:spcBef>
                <a:spcPts val="600"/>
              </a:spcBef>
              <a:buSzPct val="100000"/>
              <a:buBlip>
                <a:blip r:embed="rId2"/>
              </a:buBlip>
              <a:defRPr sz="6600">
                <a:effectLst>
                  <a:outerShdw sx="100000" sy="100000" kx="0" ky="0" algn="b" rotWithShape="0" blurRad="12700" dist="25400" dir="18900000">
                    <a:srgbClr val="B9A23B"/>
                  </a:outerShdw>
                </a:effectLst>
                <a:latin typeface="+mn-lt"/>
                <a:ea typeface="+mn-ea"/>
                <a:cs typeface="+mn-cs"/>
                <a:sym typeface="Calisto MT"/>
              </a:defRPr>
            </a:pPr>
            <a:r>
              <a:t>Veteran member mentorship</a:t>
            </a:r>
          </a:p>
        </p:txBody>
      </p:sp>
      <p:pic>
        <p:nvPicPr>
          <p:cNvPr id="835" name="Picture 8" descr="Picture 8"/>
          <p:cNvPicPr>
            <a:picLocks noChangeAspect="1"/>
          </p:cNvPicPr>
          <p:nvPr/>
        </p:nvPicPr>
        <p:blipFill>
          <a:blip r:embed="rId3">
            <a:extLst/>
          </a:blip>
          <a:stretch>
            <a:fillRect/>
          </a:stretch>
        </p:blipFill>
        <p:spPr>
          <a:xfrm>
            <a:off x="16727400" y="6829489"/>
            <a:ext cx="6833936" cy="6071937"/>
          </a:xfrm>
          <a:prstGeom prst="rect">
            <a:avLst/>
          </a:prstGeom>
          <a:ln w="12700">
            <a:miter lim="400000"/>
          </a:ln>
        </p:spPr>
      </p:pic>
      <p:pic>
        <p:nvPicPr>
          <p:cNvPr id="836" name="Picture 9" descr="Picture 9"/>
          <p:cNvPicPr>
            <a:picLocks noChangeAspect="1"/>
          </p:cNvPicPr>
          <p:nvPr/>
        </p:nvPicPr>
        <p:blipFill>
          <a:blip r:embed="rId4">
            <a:extLst/>
          </a:blip>
          <a:stretch>
            <a:fillRect/>
          </a:stretch>
        </p:blipFill>
        <p:spPr>
          <a:xfrm>
            <a:off x="10798316" y="7627177"/>
            <a:ext cx="5363578" cy="524626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Text Placeholder 1"/>
          <p:cNvSpPr txBox="1"/>
          <p:nvPr>
            <p:ph type="body" sz="quarter" idx="1"/>
          </p:nvPr>
        </p:nvSpPr>
        <p:spPr>
          <a:xfrm>
            <a:off x="5254563" y="2739076"/>
            <a:ext cx="11542704" cy="1618593"/>
          </a:xfrm>
          <a:prstGeom prst="rect">
            <a:avLst/>
          </a:prstGeom>
        </p:spPr>
        <p:txBody>
          <a:bodyPr/>
          <a:lstStyle>
            <a:lvl1pPr marL="0" indent="6350" algn="ctr">
              <a:buSzTx/>
              <a:buNone/>
              <a:defRPr b="1" sz="8000"/>
            </a:lvl1pPr>
          </a:lstStyle>
          <a:p>
            <a:pPr/>
            <a:r>
              <a:t>Shield a Badge Program</a:t>
            </a:r>
          </a:p>
        </p:txBody>
      </p:sp>
      <p:sp>
        <p:nvSpPr>
          <p:cNvPr id="839" name="Title 2"/>
          <p:cNvSpPr txBox="1"/>
          <p:nvPr>
            <p:ph type="title"/>
          </p:nvPr>
        </p:nvSpPr>
        <p:spPr>
          <a:xfrm>
            <a:off x="6108700" y="584199"/>
            <a:ext cx="17284700" cy="2590804"/>
          </a:xfrm>
          <a:prstGeom prst="rect">
            <a:avLst/>
          </a:prstGeom>
        </p:spPr>
        <p:txBody>
          <a:bodyPr/>
          <a:lstStyle/>
          <a:p>
            <a:pPr/>
            <a:r>
              <a:t>Texas State Programs</a:t>
            </a:r>
          </a:p>
        </p:txBody>
      </p:sp>
      <p:pic>
        <p:nvPicPr>
          <p:cNvPr id="840" name="Picture 5" descr="Picture 5"/>
          <p:cNvPicPr>
            <a:picLocks noChangeAspect="1"/>
          </p:cNvPicPr>
          <p:nvPr/>
        </p:nvPicPr>
        <p:blipFill>
          <a:blip r:embed="rId2">
            <a:extLst/>
          </a:blip>
          <a:stretch>
            <a:fillRect/>
          </a:stretch>
        </p:blipFill>
        <p:spPr>
          <a:xfrm>
            <a:off x="15504072" y="4051565"/>
            <a:ext cx="6991351" cy="9180280"/>
          </a:xfrm>
          <a:prstGeom prst="rect">
            <a:avLst/>
          </a:prstGeom>
          <a:ln w="12700">
            <a:miter lim="400000"/>
          </a:ln>
        </p:spPr>
      </p:pic>
      <p:sp>
        <p:nvSpPr>
          <p:cNvPr id="841" name="Text Placeholder 1"/>
          <p:cNvSpPr txBox="1"/>
          <p:nvPr/>
        </p:nvSpPr>
        <p:spPr>
          <a:xfrm>
            <a:off x="1183872" y="6361104"/>
            <a:ext cx="12780955" cy="4895192"/>
          </a:xfrm>
          <a:prstGeom prst="rect">
            <a:avLst/>
          </a:prstGeom>
          <a:ln w="12700">
            <a:miter lim="400000"/>
          </a:ln>
          <a:extLst>
            <a:ext uri="{C572A759-6A51-4108-AA02-DFA0A04FC94B}">
              <ma14:wrappingTextBoxFlag xmlns:ma14="http://schemas.microsoft.com/office/mac/drawingml/2011/main" val="1"/>
            </a:ext>
          </a:extLst>
        </p:spPr>
        <p:txBody>
          <a:bodyPr lIns="137153" tIns="137153" rIns="137153" bIns="137153">
            <a:normAutofit fontScale="100000" lnSpcReduction="0"/>
          </a:bodyPr>
          <a:lstStyle>
            <a:lvl1pPr marL="963930" indent="-957580">
              <a:spcBef>
                <a:spcPts val="600"/>
              </a:spcBef>
              <a:buSzPct val="100000"/>
              <a:buBlip>
                <a:blip r:embed="rId3"/>
              </a:buBlip>
              <a:defRPr sz="6600">
                <a:effectLst>
                  <a:outerShdw sx="100000" sy="100000" kx="0" ky="0" algn="b" rotWithShape="0" blurRad="12700" dist="25400" dir="18900000">
                    <a:srgbClr val="B9A23B"/>
                  </a:outerShdw>
                </a:effectLst>
                <a:latin typeface="+mn-lt"/>
                <a:ea typeface="+mn-ea"/>
                <a:cs typeface="+mn-cs"/>
                <a:sym typeface="Calisto MT"/>
              </a:defRPr>
            </a:lvl1pPr>
          </a:lstStyle>
          <a:p>
            <a:pPr/>
            <a:r>
              <a:t>Pray for your local officer for his/her Safety, Good Judgement, and Safe Return Home.</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tory">
  <a:themeElements>
    <a:clrScheme name="Story">
      <a:dk1>
        <a:srgbClr val="000000"/>
      </a:dk1>
      <a:lt1>
        <a:srgbClr val="FFFFFF"/>
      </a:lt1>
      <a:dk2>
        <a:srgbClr val="A7A7A7"/>
      </a:dk2>
      <a:lt2>
        <a:srgbClr val="535353"/>
      </a:lt2>
      <a:accent1>
        <a:srgbClr val="1D86CD"/>
      </a:accent1>
      <a:accent2>
        <a:srgbClr val="732E9A"/>
      </a:accent2>
      <a:accent3>
        <a:srgbClr val="B50B1B"/>
      </a:accent3>
      <a:accent4>
        <a:srgbClr val="E8950E"/>
      </a:accent4>
      <a:accent5>
        <a:srgbClr val="55992B"/>
      </a:accent5>
      <a:accent6>
        <a:srgbClr val="2C9C89"/>
      </a:accent6>
      <a:hlink>
        <a:srgbClr val="0000FF"/>
      </a:hlink>
      <a:folHlink>
        <a:srgbClr val="FF00FF"/>
      </a:folHlink>
    </a:clrScheme>
    <a:fontScheme name="Story">
      <a:majorFont>
        <a:latin typeface="Helvetica"/>
        <a:ea typeface="Helvetica"/>
        <a:cs typeface="Helvetica"/>
      </a:majorFont>
      <a:minorFont>
        <a:latin typeface="Calisto MT"/>
        <a:ea typeface="Calisto MT"/>
        <a:cs typeface="Calisto MT"/>
      </a:minorFont>
    </a:fontScheme>
    <a:fmtScheme name="Sto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14300" dist="63500" dir="2100000">
              <a:srgbClr val="000000">
                <a:alpha val="55000"/>
              </a:srgbClr>
            </a:outerShdw>
          </a:effectLst>
        </a:effectStyle>
        <a:effectStyle>
          <a:effectLst>
            <a:outerShdw sx="100000" sy="100000" kx="0" ky="0" algn="b" rotWithShape="0" blurRad="114300" dist="63500" dir="2100000">
              <a:srgbClr val="000000">
                <a:alpha val="55000"/>
              </a:srgbClr>
            </a:outerShdw>
          </a:effectLst>
        </a:effectStyle>
        <a:effectStyle>
          <a:effectLst>
            <a:outerShdw sx="100000" sy="100000" kx="0" ky="0" algn="b" rotWithShape="0" blurRad="114300" dist="63500" dir="2100000">
              <a:srgbClr val="000000">
                <a:alpha val="5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114300" dist="63500" dir="2100000">
            <a:srgbClr val="000000">
              <a:alpha val="55000"/>
            </a:srgbClr>
          </a:outerShdw>
        </a:effectLst>
        <a:sp3d/>
      </a:spPr>
      <a:bodyPr rot="0" spcFirstLastPara="1" vertOverflow="overflow" horzOverflow="overflow" vert="horz" wrap="square" lIns="68573" tIns="68573" rIns="68573" bIns="68573"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114300" dist="63500" dir="2100000">
            <a:srgbClr val="000000">
              <a:alpha val="5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68573" tIns="68573" rIns="68573" bIns="68573"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tory">
  <a:themeElements>
    <a:clrScheme name="Story">
      <a:dk1>
        <a:srgbClr val="000000"/>
      </a:dk1>
      <a:lt1>
        <a:srgbClr val="FFFFFF"/>
      </a:lt1>
      <a:dk2>
        <a:srgbClr val="A7A7A7"/>
      </a:dk2>
      <a:lt2>
        <a:srgbClr val="535353"/>
      </a:lt2>
      <a:accent1>
        <a:srgbClr val="1D86CD"/>
      </a:accent1>
      <a:accent2>
        <a:srgbClr val="732E9A"/>
      </a:accent2>
      <a:accent3>
        <a:srgbClr val="B50B1B"/>
      </a:accent3>
      <a:accent4>
        <a:srgbClr val="E8950E"/>
      </a:accent4>
      <a:accent5>
        <a:srgbClr val="55992B"/>
      </a:accent5>
      <a:accent6>
        <a:srgbClr val="2C9C89"/>
      </a:accent6>
      <a:hlink>
        <a:srgbClr val="0000FF"/>
      </a:hlink>
      <a:folHlink>
        <a:srgbClr val="FF00FF"/>
      </a:folHlink>
    </a:clrScheme>
    <a:fontScheme name="Story">
      <a:majorFont>
        <a:latin typeface="Helvetica"/>
        <a:ea typeface="Helvetica"/>
        <a:cs typeface="Helvetica"/>
      </a:majorFont>
      <a:minorFont>
        <a:latin typeface="Calisto MT"/>
        <a:ea typeface="Calisto MT"/>
        <a:cs typeface="Calisto MT"/>
      </a:minorFont>
    </a:fontScheme>
    <a:fmtScheme name="Sto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14300" dist="63500" dir="2100000">
              <a:srgbClr val="000000">
                <a:alpha val="55000"/>
              </a:srgbClr>
            </a:outerShdw>
          </a:effectLst>
        </a:effectStyle>
        <a:effectStyle>
          <a:effectLst>
            <a:outerShdw sx="100000" sy="100000" kx="0" ky="0" algn="b" rotWithShape="0" blurRad="114300" dist="63500" dir="2100000">
              <a:srgbClr val="000000">
                <a:alpha val="55000"/>
              </a:srgbClr>
            </a:outerShdw>
          </a:effectLst>
        </a:effectStyle>
        <a:effectStyle>
          <a:effectLst>
            <a:outerShdw sx="100000" sy="100000" kx="0" ky="0" algn="b" rotWithShape="0" blurRad="114300" dist="63500" dir="2100000">
              <a:srgbClr val="000000">
                <a:alpha val="5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114300" dist="63500" dir="2100000">
            <a:srgbClr val="000000">
              <a:alpha val="55000"/>
            </a:srgbClr>
          </a:outerShdw>
        </a:effectLst>
        <a:sp3d/>
      </a:spPr>
      <a:bodyPr rot="0" spcFirstLastPara="1" vertOverflow="overflow" horzOverflow="overflow" vert="horz" wrap="square" lIns="68573" tIns="68573" rIns="68573" bIns="68573"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114300" dist="63500" dir="2100000">
            <a:srgbClr val="000000">
              <a:alpha val="5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68573" tIns="68573" rIns="68573" bIns="68573"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