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9" r:id="rId3"/>
    <p:sldId id="260" r:id="rId4"/>
    <p:sldId id="266" r:id="rId5"/>
    <p:sldId id="263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626DE2-C05C-42DA-93E3-81CB2F5EDB8A}" v="1" dt="2024-01-25T20:12:41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368D-4C3E-48F5-B765-5C5E9C25D190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D34A2-2457-470A-89DA-10946EB59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5FF2-50CD-B2D4-F269-6C92E4E72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7091F-10C3-8E6D-E669-17A0C4FB4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63F1-2AF2-6DB4-3AC5-30F9C85D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E5885-763D-6D3F-EB6D-7252006D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4B292-B4AD-4AB5-5F7B-CD6DCAF1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90B2-0B7A-41D7-1837-F03986F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86C9-EE27-6A39-1D4B-1D234ABEE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4A565-5795-9F6F-0413-CA5E4402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F5821-014B-1204-0B2D-A92A24BD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31FF-AE8E-2689-5DFB-F29B4EAB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69B60-46D8-0B1D-4981-8AA2A91DF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0063E-4A55-6DA1-804C-620F7B91D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8194F-1574-AD86-B13B-5A4FEC84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B739B-EFD2-C513-166A-C9C79C4C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75133-9D0D-AE1C-013B-7C1D0B9F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F710-24C0-77F8-FC8C-4CE3BEC1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B146-FC5B-7EEB-1F05-35CEC2D6A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2C48F-D617-C455-2B5D-DC4B03AE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1CAD1-BBDA-6259-3C2E-5A3DEE13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AC65D-21CA-36C0-57DB-0820D1DC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BE2C-2FE4-E031-B110-4FEC2FA55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19C97-DFB7-110E-2911-4C71FCB6B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2A6C8-93FE-3F3D-7151-986FCBBD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44BDF-9437-5784-8E1E-FF8A8FCA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21DD0-AD80-700A-51A7-17B7985E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749E-E41F-E1EF-BB2F-85662EF8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07FE-9923-08A5-0F67-5DB3CC6CA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AFF19-B69B-B060-8A8D-E4B03C355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AA2E5-EB6F-7A63-12A4-3A34ADD7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B36E-853C-B5E2-11EB-87B87B80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53103-4113-6B73-1D4A-80C6C769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9F34-FF45-3A37-D6C1-7C4F0C7B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EB037-62E7-8DBC-8444-C901B004B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C4487-50A5-3645-10E8-F07E169A1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215219-F8A5-A9FF-EF06-218938872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4F0C4-9E37-83B0-1265-EA06C46E9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6D11F-0F60-ED41-8854-ECC24240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FEF1F-D154-0407-8347-311BFBC2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CA88D-82FF-2991-6756-0D4F5736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2CC7E-678F-0E92-FBA9-A74B8593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51A7D-A0F2-BF8C-611E-F4D8AA4A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C7A98-66B4-A74C-229F-5F029AE5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8691B-BDE1-F404-19B0-9A607F59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453A5-3DD0-1F5E-35AC-D7843F8B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328A8-E84F-6CE0-782A-64C6FF01A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D08EB-F96E-4174-0CB5-BDA52626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7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3410-16A5-2049-F358-A114FB32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E0CFE-54CE-2A95-2791-80E3625D0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058AF-EA8E-4B41-BAB1-21C9F72C3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0D0B6-8B45-A995-0153-412EB3C8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E465B-9D52-09E2-1153-C4D577A0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58EAC-C618-95FB-C5CE-9E48291D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A665-DE32-95BE-25D8-6DD790F9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0F6B9-4408-F2E7-2F4E-1EF8799FE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DFD6D-6F32-187C-28E4-127F8770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CE218-3474-DDBC-1E97-23EAD3AE4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82CE5-A9D4-95C3-5311-D0D7E36D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22D96-96D5-53F7-41F1-D679721F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3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C5CBD-DE37-D131-7472-9D7C217A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0C26A-F185-65DF-CE7D-BDAE4E945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91E58-3220-410D-7EAC-45A13D6F0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4393-BC58-46EA-9F66-273858469A28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502D3-1ADB-F290-E796-F5D173770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01D3F-C8AE-6982-DA66-C3B662DA1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5FBEB-5086-4EA5-A3F6-21E872AF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1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fcdallas.org/programs/safe-environment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hemphill1945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E201-12F6-E036-E631-F6B64E349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1502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DDC Knights of Columbus </a:t>
            </a:r>
            <a:br>
              <a:rPr lang="en-US" b="1" dirty="0"/>
            </a:br>
            <a:r>
              <a:rPr lang="en-US" b="1" dirty="0"/>
              <a:t>Safe Environment Update</a:t>
            </a:r>
            <a:br>
              <a:rPr lang="en-US" b="1" dirty="0"/>
            </a:br>
            <a:r>
              <a:rPr lang="en-US" b="1" dirty="0"/>
              <a:t>January 27, 2024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0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7492-7C94-4703-4F24-45C5FD59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064"/>
          </a:xfrm>
        </p:spPr>
        <p:txBody>
          <a:bodyPr>
            <a:norm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Safe Environment Update January 27, 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F492-E6CB-F2EC-C8BC-166544D55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51"/>
            <a:ext cx="10515600" cy="47530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Screening Procedures:</a:t>
            </a:r>
          </a:p>
          <a:p>
            <a:pPr lvl="1"/>
            <a:r>
              <a:rPr lang="en-US" dirty="0"/>
              <a:t>Perform a criminal background check on any KoC member who works with minors or vulnerable adults.</a:t>
            </a:r>
          </a:p>
          <a:p>
            <a:pPr lvl="2"/>
            <a:r>
              <a:rPr lang="en-US" sz="2200" dirty="0"/>
              <a:t>If cleared through a Dallas Diocese parish SE program, obtain a copy from the Parish SE Coordinator and place in the member’s folder.</a:t>
            </a:r>
          </a:p>
          <a:p>
            <a:pPr lvl="2"/>
            <a:r>
              <a:rPr lang="en-US" sz="2200" dirty="0"/>
              <a:t>KoC Council must perform the background check if not cleared via the Parish SE program.</a:t>
            </a:r>
          </a:p>
          <a:p>
            <a:pPr lvl="1"/>
            <a:r>
              <a:rPr lang="en-US" dirty="0"/>
              <a:t>All criminal background checks must be updated every two years through a Diocesan approved vendor (currently </a:t>
            </a:r>
            <a:r>
              <a:rPr lang="en-US" dirty="0" err="1"/>
              <a:t>Accutrak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Council Family and Community Directors must be background checked via Supreme.  The Grand Knight, Program Director, Family Director and Community Director must be SE trained via Supreme.</a:t>
            </a:r>
          </a:p>
        </p:txBody>
      </p:sp>
    </p:spTree>
    <p:extLst>
      <p:ext uri="{BB962C8B-B14F-4D97-AF65-F5344CB8AC3E}">
        <p14:creationId xmlns:p14="http://schemas.microsoft.com/office/powerpoint/2010/main" val="107576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E595-9FA2-4FBD-34ED-1FC0F293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422"/>
          </a:xfrm>
        </p:spPr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Safe Environment Update January 27, 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F4293-7219-F40F-77AA-B828C934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51"/>
            <a:ext cx="10515600" cy="47530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Training Procedures: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new volunteers must complete, in person, the initial SE Training.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Provide each new volunteer with a copy of the KoC Safe Environment Booklet (Program Document).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Each volunteer is required to read the Booklet and sign the acknowledgment form.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volunteers must complete an annual update of the Diocesan SE Training Program.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Each KoC entity should also provide regular and ongoing training for other safety issues.</a:t>
            </a:r>
          </a:p>
        </p:txBody>
      </p:sp>
    </p:spTree>
    <p:extLst>
      <p:ext uri="{BB962C8B-B14F-4D97-AF65-F5344CB8AC3E}">
        <p14:creationId xmlns:p14="http://schemas.microsoft.com/office/powerpoint/2010/main" val="217690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C582-A13A-0BCF-0DE5-7AAD76B7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604"/>
          </a:xfrm>
        </p:spPr>
        <p:txBody>
          <a:bodyPr>
            <a:norm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Safe Environment Update January 27, 2024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CB10-3EEF-9D62-FAAD-E0F888D19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730"/>
            <a:ext cx="10515600" cy="5576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Current Safe Environment Requirements:</a:t>
            </a:r>
          </a:p>
          <a:p>
            <a:r>
              <a:rPr lang="en-US" sz="3600" dirty="0"/>
              <a:t>All Knight volunteers must be safe environment cleared.</a:t>
            </a:r>
          </a:p>
          <a:p>
            <a:r>
              <a:rPr lang="en-US" sz="3600" dirty="0"/>
              <a:t>Each event must assign an event coordinator.</a:t>
            </a:r>
          </a:p>
          <a:p>
            <a:r>
              <a:rPr lang="en-US" sz="3600" dirty="0"/>
              <a:t>The event coordinator must maintain an event safe environment sign-in sheet.</a:t>
            </a:r>
          </a:p>
          <a:p>
            <a:r>
              <a:rPr lang="en-US" sz="3600" dirty="0"/>
              <a:t>Only safe environment cleared Knight volunteers will be allowed to serve.</a:t>
            </a:r>
          </a:p>
          <a:p>
            <a:r>
              <a:rPr lang="en-US" sz="3600" dirty="0"/>
              <a:t>The event sign-in sheet will be maintained as part of the entity records.</a:t>
            </a:r>
          </a:p>
        </p:txBody>
      </p:sp>
    </p:spTree>
    <p:extLst>
      <p:ext uri="{BB962C8B-B14F-4D97-AF65-F5344CB8AC3E}">
        <p14:creationId xmlns:p14="http://schemas.microsoft.com/office/powerpoint/2010/main" val="42657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4548-7149-E09D-D7EE-5DC330739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1"/>
            <a:ext cx="9144000" cy="728132"/>
          </a:xfrm>
        </p:spPr>
        <p:txBody>
          <a:bodyPr>
            <a:normAutofit/>
          </a:bodyPr>
          <a:lstStyle/>
          <a:p>
            <a:r>
              <a:rPr lang="en-US" sz="3600" dirty="0"/>
              <a:t>DDC Safe Environment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E1195-9163-86C0-FDCA-82E5347D2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79600"/>
            <a:ext cx="9144000" cy="3378200"/>
          </a:xfrm>
        </p:spPr>
        <p:txBody>
          <a:bodyPr/>
          <a:lstStyle/>
          <a:p>
            <a:pPr algn="l"/>
            <a:r>
              <a:rPr lang="en-US" dirty="0"/>
              <a:t>Internet Resource Link:  </a:t>
            </a:r>
            <a:r>
              <a:rPr lang="en-US" dirty="0">
                <a:hlinkClick r:id="rId2"/>
              </a:rPr>
              <a:t>https://www.kofcdallas.org/programs/safe-environment/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This resource provides links to the following documents: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Knights of Columbus Safe Environment Program for Knights of Columbus Entities (Booklet)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Acknowledgement Form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Knights of Columbus Status Consent Form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Knights of Columbus Volunteer Release Form</a:t>
            </a:r>
          </a:p>
        </p:txBody>
      </p:sp>
    </p:spTree>
    <p:extLst>
      <p:ext uri="{BB962C8B-B14F-4D97-AF65-F5344CB8AC3E}">
        <p14:creationId xmlns:p14="http://schemas.microsoft.com/office/powerpoint/2010/main" val="37758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F0ED65-8DED-EB0A-E86F-2D2983EC0F88}"/>
              </a:ext>
            </a:extLst>
          </p:cNvPr>
          <p:cNvSpPr txBox="1"/>
          <p:nvPr/>
        </p:nvSpPr>
        <p:spPr>
          <a:xfrm flipH="1">
            <a:off x="2121965" y="1828801"/>
            <a:ext cx="82505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My Contact Information:</a:t>
            </a:r>
          </a:p>
          <a:p>
            <a:r>
              <a:rPr lang="en-US" sz="4000" dirty="0"/>
              <a:t>SK Mike Hemphill</a:t>
            </a:r>
          </a:p>
          <a:p>
            <a:r>
              <a:rPr lang="en-US" sz="4000" dirty="0"/>
              <a:t>DDC Safe Environment Coordinator</a:t>
            </a:r>
          </a:p>
          <a:p>
            <a:r>
              <a:rPr lang="en-US" sz="4000">
                <a:hlinkClick r:id="rId2"/>
              </a:rPr>
              <a:t>mhemphill1945</a:t>
            </a:r>
            <a:r>
              <a:rPr lang="en-US" sz="4000" dirty="0">
                <a:hlinkClick r:id="rId2"/>
              </a:rPr>
              <a:t>@gmail.com</a:t>
            </a:r>
            <a:endParaRPr lang="en-US" sz="4000" dirty="0"/>
          </a:p>
          <a:p>
            <a:r>
              <a:rPr lang="en-US" sz="4000" dirty="0"/>
              <a:t>469-388-8449</a:t>
            </a:r>
          </a:p>
          <a:p>
            <a:r>
              <a:rPr lang="en-US" sz="4000" dirty="0"/>
              <a:t>Note:  Prefer text or email</a:t>
            </a:r>
          </a:p>
        </p:txBody>
      </p:sp>
    </p:spTree>
    <p:extLst>
      <p:ext uri="{BB962C8B-B14F-4D97-AF65-F5344CB8AC3E}">
        <p14:creationId xmlns:p14="http://schemas.microsoft.com/office/powerpoint/2010/main" val="202102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369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DDC Knights of Columbus  Safe Environment Update January 27, 2024  </vt:lpstr>
      <vt:lpstr>Safe Environment Update January 27, 2024</vt:lpstr>
      <vt:lpstr>Safe Environment Update January 27, 2024</vt:lpstr>
      <vt:lpstr>Safe Environment Update January 27, 2024</vt:lpstr>
      <vt:lpstr>DDC Safe Environment Program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DDC Safe Environment Update</dc:title>
  <dc:creator>James Hemphill</dc:creator>
  <cp:lastModifiedBy>Jorge Ruiz</cp:lastModifiedBy>
  <cp:revision>4</cp:revision>
  <dcterms:created xsi:type="dcterms:W3CDTF">2023-01-13T17:36:01Z</dcterms:created>
  <dcterms:modified xsi:type="dcterms:W3CDTF">2024-01-25T23:27:33Z</dcterms:modified>
</cp:coreProperties>
</file>