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5" r:id="rId3"/>
    <p:sldId id="263" r:id="rId4"/>
    <p:sldId id="264" r:id="rId5"/>
    <p:sldId id="259" r:id="rId6"/>
    <p:sldId id="260" r:id="rId7"/>
    <p:sldId id="261" r:id="rId8"/>
    <p:sldId id="267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C113-6A7A-FF43-B25B-21F28552C662}" type="datetimeFigureOut">
              <a:rPr lang="en-US" smtClean="0"/>
              <a:t>1/22/24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70D7-865D-1347-A99A-29ED6793C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55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C113-6A7A-FF43-B25B-21F28552C662}" type="datetimeFigureOut">
              <a:rPr lang="en-US" smtClean="0"/>
              <a:t>1/22/24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70D7-865D-1347-A99A-29ED6793C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6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C113-6A7A-FF43-B25B-21F28552C662}" type="datetimeFigureOut">
              <a:rPr lang="en-US" smtClean="0"/>
              <a:t>1/22/24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70D7-865D-1347-A99A-29ED6793C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1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C113-6A7A-FF43-B25B-21F28552C662}" type="datetimeFigureOut">
              <a:rPr lang="en-US" smtClean="0"/>
              <a:t>1/22/24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70D7-865D-1347-A99A-29ED6793C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3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C113-6A7A-FF43-B25B-21F28552C662}" type="datetimeFigureOut">
              <a:rPr lang="en-US" smtClean="0"/>
              <a:t>1/22/24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70D7-865D-1347-A99A-29ED6793C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84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C113-6A7A-FF43-B25B-21F28552C662}" type="datetimeFigureOut">
              <a:rPr lang="en-US" smtClean="0"/>
              <a:t>1/22/24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70D7-865D-1347-A99A-29ED6793C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52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C113-6A7A-FF43-B25B-21F28552C662}" type="datetimeFigureOut">
              <a:rPr lang="en-US" smtClean="0"/>
              <a:t>1/22/24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70D7-865D-1347-A99A-29ED6793C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7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C113-6A7A-FF43-B25B-21F28552C662}" type="datetimeFigureOut">
              <a:rPr lang="en-US" smtClean="0"/>
              <a:t>1/22/24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70D7-865D-1347-A99A-29ED6793C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7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C113-6A7A-FF43-B25B-21F28552C662}" type="datetimeFigureOut">
              <a:rPr lang="en-US" smtClean="0"/>
              <a:t>1/22/24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70D7-865D-1347-A99A-29ED6793C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076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C113-6A7A-FF43-B25B-21F28552C662}" type="datetimeFigureOut">
              <a:rPr lang="en-US" smtClean="0"/>
              <a:t>1/22/24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70D7-865D-1347-A99A-29ED6793C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415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C113-6A7A-FF43-B25B-21F28552C662}" type="datetimeFigureOut">
              <a:rPr lang="en-US" smtClean="0"/>
              <a:t>1/22/24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370D7-865D-1347-A99A-29ED6793C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7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BC113-6A7A-FF43-B25B-21F28552C662}" type="datetimeFigureOut">
              <a:rPr lang="en-US" smtClean="0"/>
              <a:t>1/22/24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370D7-865D-1347-A99A-29ED6793C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46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dc-logo-2-white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03" y="1777140"/>
            <a:ext cx="5665168" cy="17875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003" y="4769158"/>
            <a:ext cx="566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Dallas Diocese Chapter</a:t>
            </a:r>
          </a:p>
        </p:txBody>
      </p:sp>
    </p:spTree>
    <p:extLst>
      <p:ext uri="{BB962C8B-B14F-4D97-AF65-F5344CB8AC3E}">
        <p14:creationId xmlns:p14="http://schemas.microsoft.com/office/powerpoint/2010/main" val="247808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3 BobStrasMemorialLogo-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78463"/>
            <a:ext cx="5638800" cy="4635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2415572" y="211686"/>
            <a:ext cx="4133867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THANK YOU BROTHERS!!</a:t>
            </a:r>
          </a:p>
        </p:txBody>
      </p:sp>
    </p:spTree>
    <p:extLst>
      <p:ext uri="{BB962C8B-B14F-4D97-AF65-F5344CB8AC3E}">
        <p14:creationId xmlns:p14="http://schemas.microsoft.com/office/powerpoint/2010/main" val="1362431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779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b="1" i="1" u="sng" dirty="0"/>
              <a:t>The 60</a:t>
            </a:r>
            <a:r>
              <a:rPr lang="en-US" sz="2800" b="1" i="1" u="sng" baseline="30000" dirty="0"/>
              <a:t>th</a:t>
            </a:r>
            <a:r>
              <a:rPr lang="en-US" sz="2800" b="1" i="1" u="sng" dirty="0"/>
              <a:t> Annual Knights of Columbus Bob </a:t>
            </a:r>
            <a:r>
              <a:rPr lang="en-US" sz="2800" b="1" i="1" u="sng" dirty="0" err="1"/>
              <a:t>Stras</a:t>
            </a:r>
            <a:r>
              <a:rPr lang="en-US" sz="2800" b="1" i="1" u="sng" dirty="0"/>
              <a:t> Memorial High School Basketball Tournament</a:t>
            </a:r>
            <a:endParaRPr lang="en-US" sz="2800" dirty="0"/>
          </a:p>
        </p:txBody>
      </p:sp>
      <p:pic>
        <p:nvPicPr>
          <p:cNvPr id="4" name="Content Placeholder 3" descr="IMG_262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 b="4170"/>
          <a:stretch>
            <a:fillRect/>
          </a:stretch>
        </p:blipFill>
        <p:spPr>
          <a:xfrm>
            <a:off x="281173" y="2372025"/>
            <a:ext cx="4370982" cy="316090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666390" y="6061070"/>
            <a:ext cx="36965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Eight Girls Teams at Bishop Lynch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43105" y="6061070"/>
            <a:ext cx="34436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Eight Boys Teams at Jesuit Dallas</a:t>
            </a:r>
          </a:p>
        </p:txBody>
      </p:sp>
      <p:pic>
        <p:nvPicPr>
          <p:cNvPr id="3" name="Picture 2" descr="IMG_4016-L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36" y="2372025"/>
            <a:ext cx="4283283" cy="3160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69652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779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b="1" i="1" u="sng" dirty="0"/>
              <a:t>The 60</a:t>
            </a:r>
            <a:r>
              <a:rPr lang="en-US" sz="2800" b="1" i="1" u="sng" baseline="30000" dirty="0"/>
              <a:t>th</a:t>
            </a:r>
            <a:r>
              <a:rPr lang="en-US" sz="2800" b="1" i="1" u="sng" dirty="0"/>
              <a:t> Annual Knights of Columbus Bob </a:t>
            </a:r>
            <a:r>
              <a:rPr lang="en-US" sz="2800" b="1" i="1" u="sng" dirty="0" err="1"/>
              <a:t>Stras</a:t>
            </a:r>
            <a:r>
              <a:rPr lang="en-US" sz="2800" b="1" i="1" u="sng" dirty="0"/>
              <a:t> Memorial High School Basketball Tournament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6035920"/>
            <a:ext cx="39812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Color Corps At Both Sites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3105" y="6039877"/>
            <a:ext cx="34436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Degree Chalice Presentation</a:t>
            </a:r>
          </a:p>
        </p:txBody>
      </p:sp>
      <p:pic>
        <p:nvPicPr>
          <p:cNvPr id="4" name="Content Placeholder 3" descr="IMG_3973-LR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" b="1109"/>
          <a:stretch>
            <a:fillRect/>
          </a:stretch>
        </p:blipFill>
        <p:spPr>
          <a:xfrm>
            <a:off x="199222" y="2363399"/>
            <a:ext cx="4239186" cy="315404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Picture 4" descr="DSC_0480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69" y="2363400"/>
            <a:ext cx="4393122" cy="3154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60117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Record Results For 2023!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499782"/>
              </p:ext>
            </p:extLst>
          </p:nvPr>
        </p:nvGraphicFramePr>
        <p:xfrm>
          <a:off x="457201" y="1824545"/>
          <a:ext cx="8408982" cy="492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6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35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 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5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48 Pages With Twice the Number of Color Pages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5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School</a:t>
                      </a:r>
                      <a:r>
                        <a:rPr lang="en-US" baseline="0" dirty="0"/>
                        <a:t> Stipends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$5,000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 For Each Host School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25% Increase!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5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Tee Shirts, Luggage Tags and Trophies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All Provided</a:t>
                      </a:r>
                      <a:r>
                        <a:rPr lang="en-US" baseline="0" dirty="0"/>
                        <a:t> By The Knights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5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 Game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5 Out Of 6 Days (3 Per Campus) Provided and/or Served</a:t>
                      </a:r>
                      <a:r>
                        <a:rPr lang="en-US" baseline="0" dirty="0"/>
                        <a:t> By Brother Knights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5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Commemorative Coach’s Gifts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/>
                        <a:t>Specially</a:t>
                      </a:r>
                      <a:r>
                        <a:rPr lang="en-US" baseline="0"/>
                        <a:t> Inscribed Power </a:t>
                      </a:r>
                      <a:r>
                        <a:rPr lang="en-US" baseline="0" dirty="0"/>
                        <a:t>P</a:t>
                      </a:r>
                      <a:r>
                        <a:rPr lang="en-US" baseline="0"/>
                        <a:t>ack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35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Color Corp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Color Corp Present To Present The Colors At Both The Boys And</a:t>
                      </a:r>
                      <a:r>
                        <a:rPr lang="en-US" baseline="0" dirty="0"/>
                        <a:t> Girls Championship Games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35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Tournament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/>
                        <a:t>Jesuit</a:t>
                      </a:r>
                      <a:r>
                        <a:rPr lang="en-US" baseline="0" dirty="0"/>
                        <a:t> won the Championship on the </a:t>
                      </a:r>
                      <a:r>
                        <a:rPr lang="en-US" baseline="0"/>
                        <a:t>Boys Side </a:t>
                      </a:r>
                      <a:r>
                        <a:rPr lang="en-US" baseline="0" dirty="0"/>
                        <a:t>and Bishop </a:t>
                      </a:r>
                      <a:r>
                        <a:rPr lang="en-US" baseline="0"/>
                        <a:t>Lynch Finished </a:t>
                      </a:r>
                      <a:r>
                        <a:rPr lang="en-US" baseline="0" dirty="0"/>
                        <a:t>2</a:t>
                      </a:r>
                      <a:r>
                        <a:rPr lang="en-US" baseline="30000" dirty="0"/>
                        <a:t>nd</a:t>
                      </a:r>
                      <a:r>
                        <a:rPr lang="en-US" baseline="0" dirty="0"/>
                        <a:t> on the Girls side.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51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Thanks To Our Sponsors &amp; Partners ....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i="1" u="sng" dirty="0">
                <a:solidFill>
                  <a:srgbClr val="0000FF"/>
                </a:solidFill>
              </a:rPr>
              <a:t>Councils and Assemblies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mr-IN" sz="2000" i="1" dirty="0">
                <a:solidFill>
                  <a:srgbClr val="0000FF"/>
                </a:solidFill>
              </a:rPr>
              <a:t>–</a:t>
            </a:r>
            <a:r>
              <a:rPr lang="en-US" sz="2000" i="1" dirty="0">
                <a:solidFill>
                  <a:srgbClr val="0000FF"/>
                </a:solidFill>
              </a:rPr>
              <a:t> 19 Councils and Assemblies Advertised This Year. Special Thanks to Council 5052 &amp; Assembly 2144</a:t>
            </a:r>
          </a:p>
          <a:p>
            <a:r>
              <a:rPr lang="en-US" sz="2800" i="1" u="sng" dirty="0">
                <a:solidFill>
                  <a:srgbClr val="0000FF"/>
                </a:solidFill>
              </a:rPr>
              <a:t>Individual Knight Sponsors</a:t>
            </a:r>
            <a:r>
              <a:rPr lang="en-US" sz="2400" i="1" dirty="0">
                <a:solidFill>
                  <a:srgbClr val="0000FF"/>
                </a:solidFill>
              </a:rPr>
              <a:t> </a:t>
            </a:r>
            <a:r>
              <a:rPr lang="mr-IN" sz="2000" i="1" dirty="0">
                <a:solidFill>
                  <a:srgbClr val="0000FF"/>
                </a:solidFill>
              </a:rPr>
              <a:t>–</a:t>
            </a:r>
            <a:r>
              <a:rPr lang="en-US" sz="2000" i="1" dirty="0">
                <a:solidFill>
                  <a:srgbClr val="0000FF"/>
                </a:solidFill>
              </a:rPr>
              <a:t> 55 Individual Sponsors (4 Full Page, 1 Half Page, 37 Platinum and 13 Gold Sponsorships) </a:t>
            </a:r>
          </a:p>
          <a:p>
            <a:r>
              <a:rPr lang="en-US" sz="2800" i="1" u="sng" dirty="0">
                <a:solidFill>
                  <a:srgbClr val="0000FF"/>
                </a:solidFill>
              </a:rPr>
              <a:t>Affiliated Organizations</a:t>
            </a:r>
            <a:r>
              <a:rPr lang="en-US" sz="2400" i="1" dirty="0">
                <a:solidFill>
                  <a:srgbClr val="0000FF"/>
                </a:solidFill>
              </a:rPr>
              <a:t> </a:t>
            </a:r>
            <a:r>
              <a:rPr lang="mr-IN" sz="2000" i="1" dirty="0">
                <a:solidFill>
                  <a:srgbClr val="0000FF"/>
                </a:solidFill>
              </a:rPr>
              <a:t>–</a:t>
            </a:r>
            <a:r>
              <a:rPr lang="en-US" sz="2000" i="1" dirty="0">
                <a:solidFill>
                  <a:srgbClr val="0000FF"/>
                </a:solidFill>
              </a:rPr>
              <a:t> K of C Insurance, Dallas Diocese Chapter, Third Texas District, The Dallas Degree Corps</a:t>
            </a:r>
          </a:p>
          <a:p>
            <a:r>
              <a:rPr lang="en-US" sz="2800" i="1" u="sng" dirty="0">
                <a:solidFill>
                  <a:srgbClr val="0000FF"/>
                </a:solidFill>
              </a:rPr>
              <a:t>The </a:t>
            </a:r>
            <a:r>
              <a:rPr lang="en-US" sz="2800" i="1" u="sng" dirty="0" err="1">
                <a:solidFill>
                  <a:srgbClr val="0000FF"/>
                </a:solidFill>
              </a:rPr>
              <a:t>Stras</a:t>
            </a:r>
            <a:r>
              <a:rPr lang="en-US" sz="2800" i="1" u="sng" dirty="0">
                <a:solidFill>
                  <a:srgbClr val="0000FF"/>
                </a:solidFill>
              </a:rPr>
              <a:t> Family </a:t>
            </a:r>
            <a:r>
              <a:rPr lang="mr-IN" sz="2800" i="1" u="sng" dirty="0">
                <a:solidFill>
                  <a:srgbClr val="0000FF"/>
                </a:solidFill>
              </a:rPr>
              <a:t>–</a:t>
            </a:r>
            <a:r>
              <a:rPr lang="en-US" sz="2800" i="1" u="sng" dirty="0">
                <a:solidFill>
                  <a:srgbClr val="0000FF"/>
                </a:solidFill>
              </a:rPr>
              <a:t> </a:t>
            </a:r>
            <a:r>
              <a:rPr lang="en-US" sz="2000" i="1" u="sng" dirty="0">
                <a:solidFill>
                  <a:srgbClr val="0000FF"/>
                </a:solidFill>
              </a:rPr>
              <a:t>Chalice Presentation</a:t>
            </a:r>
            <a:endParaRPr lang="en-US" sz="2800" i="1" u="sng" dirty="0">
              <a:solidFill>
                <a:srgbClr val="0000FF"/>
              </a:solidFill>
            </a:endParaRPr>
          </a:p>
          <a:p>
            <a:r>
              <a:rPr lang="en-US" sz="2800" i="1" u="sng" dirty="0">
                <a:solidFill>
                  <a:srgbClr val="0000FF"/>
                </a:solidFill>
              </a:rPr>
              <a:t>Commercial &amp; Foundation Sponsors</a:t>
            </a:r>
            <a:r>
              <a:rPr lang="en-US" sz="2400" i="1" dirty="0">
                <a:solidFill>
                  <a:srgbClr val="0000FF"/>
                </a:solidFill>
              </a:rPr>
              <a:t> </a:t>
            </a:r>
          </a:p>
          <a:p>
            <a:r>
              <a:rPr lang="en-US" sz="2800" i="1" u="sng" dirty="0">
                <a:solidFill>
                  <a:srgbClr val="0000FF"/>
                </a:solidFill>
              </a:rPr>
              <a:t>Volunteers </a:t>
            </a:r>
            <a:r>
              <a:rPr lang="mr-IN" sz="2400" i="1" dirty="0">
                <a:solidFill>
                  <a:srgbClr val="0000FF"/>
                </a:solidFill>
              </a:rPr>
              <a:t>–</a:t>
            </a:r>
            <a:r>
              <a:rPr lang="en-US" sz="2400" i="1" dirty="0">
                <a:solidFill>
                  <a:srgbClr val="0000FF"/>
                </a:solidFill>
              </a:rPr>
              <a:t> </a:t>
            </a:r>
            <a:r>
              <a:rPr lang="en-US" sz="2000" i="1" dirty="0">
                <a:solidFill>
                  <a:srgbClr val="0000FF"/>
                </a:solidFill>
              </a:rPr>
              <a:t>21 Brother Knights from 799, 5052, 5656, 6065 and 11293</a:t>
            </a:r>
          </a:p>
          <a:p>
            <a:r>
              <a:rPr lang="en-US" sz="2800" i="1" u="sng" dirty="0">
                <a:solidFill>
                  <a:srgbClr val="0000FF"/>
                </a:solidFill>
              </a:rPr>
              <a:t>Host Schools</a:t>
            </a:r>
            <a:r>
              <a:rPr lang="en-US" sz="2400" i="1" dirty="0">
                <a:solidFill>
                  <a:srgbClr val="0000FF"/>
                </a:solidFill>
              </a:rPr>
              <a:t> </a:t>
            </a:r>
            <a:r>
              <a:rPr lang="mr-IN" sz="2400" i="1" dirty="0">
                <a:solidFill>
                  <a:srgbClr val="0000FF"/>
                </a:solidFill>
              </a:rPr>
              <a:t>–</a:t>
            </a:r>
            <a:r>
              <a:rPr lang="en-US" sz="2400" i="1" dirty="0">
                <a:solidFill>
                  <a:srgbClr val="0000FF"/>
                </a:solidFill>
              </a:rPr>
              <a:t> </a:t>
            </a:r>
            <a:r>
              <a:rPr lang="en-US" sz="2000" i="1" dirty="0">
                <a:solidFill>
                  <a:srgbClr val="0000FF"/>
                </a:solidFill>
              </a:rPr>
              <a:t>Bishop Lynch High School &amp; Jesuit Dallas</a:t>
            </a:r>
          </a:p>
          <a:p>
            <a:r>
              <a:rPr lang="en-US" sz="2800" i="1" u="sng" dirty="0">
                <a:solidFill>
                  <a:srgbClr val="0000FF"/>
                </a:solidFill>
              </a:rPr>
              <a:t>Color Corp Members</a:t>
            </a:r>
          </a:p>
          <a:p>
            <a:pPr marL="0" indent="0">
              <a:buNone/>
            </a:pPr>
            <a:endParaRPr lang="en-US" i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051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Thanks To The 2023 Tournament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Jake Fleischer, 2023 Co-Chair (Council 6065)</a:t>
            </a:r>
          </a:p>
          <a:p>
            <a:r>
              <a:rPr lang="en-US" dirty="0"/>
              <a:t>Roy Rabenaldt, 2023 Co-Chair (Council 5052)</a:t>
            </a:r>
          </a:p>
          <a:p>
            <a:r>
              <a:rPr lang="en-US" dirty="0"/>
              <a:t>Mike Murray (Council 6065)</a:t>
            </a:r>
          </a:p>
          <a:p>
            <a:r>
              <a:rPr lang="en-US" dirty="0"/>
              <a:t>Roger Scott (Council 13520)</a:t>
            </a:r>
          </a:p>
          <a:p>
            <a:r>
              <a:rPr lang="en-US" dirty="0"/>
              <a:t>Patrick Vlk (Council 799)</a:t>
            </a:r>
          </a:p>
        </p:txBody>
      </p:sp>
      <p:sp>
        <p:nvSpPr>
          <p:cNvPr id="4" name="Explosion 1 3"/>
          <p:cNvSpPr/>
          <p:nvPr/>
        </p:nvSpPr>
        <p:spPr>
          <a:xfrm>
            <a:off x="5758614" y="4187420"/>
            <a:ext cx="3385386" cy="2099997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Committee Members Wanted!</a:t>
            </a:r>
          </a:p>
        </p:txBody>
      </p:sp>
    </p:spTree>
    <p:extLst>
      <p:ext uri="{BB962C8B-B14F-4D97-AF65-F5344CB8AC3E}">
        <p14:creationId xmlns:p14="http://schemas.microsoft.com/office/powerpoint/2010/main" val="4243338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1"/>
                </a:solidFill>
              </a:rPr>
              <a:t>Additional DDC Topics.......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i="1" dirty="0">
                <a:solidFill>
                  <a:srgbClr val="4F81BD"/>
                </a:solidFill>
              </a:rPr>
              <a:t>Clergy Appreciation Banquet</a:t>
            </a:r>
          </a:p>
          <a:p>
            <a:pPr marL="0" indent="0">
              <a:buNone/>
            </a:pPr>
            <a:r>
              <a:rPr lang="en-US" dirty="0"/>
              <a:t>              </a:t>
            </a:r>
            <a:r>
              <a:rPr lang="en-US" sz="2400" dirty="0"/>
              <a:t> -- Event Sold Out </a:t>
            </a:r>
            <a:r>
              <a:rPr lang="mr-IN" sz="2400" dirty="0"/>
              <a:t>–</a:t>
            </a:r>
            <a:r>
              <a:rPr lang="en-US" sz="2400" dirty="0"/>
              <a:t> Thank You!</a:t>
            </a:r>
          </a:p>
          <a:p>
            <a:pPr marL="0" indent="0">
              <a:buNone/>
            </a:pPr>
            <a:r>
              <a:rPr lang="en-US" sz="2400" dirty="0"/>
              <a:t>                    -- Need Table Guest List ASAP</a:t>
            </a:r>
          </a:p>
          <a:p>
            <a:r>
              <a:rPr lang="en-US" b="1" i="1" dirty="0">
                <a:solidFill>
                  <a:srgbClr val="4F81BD"/>
                </a:solidFill>
              </a:rPr>
              <a:t>Next DDC Meeting </a:t>
            </a:r>
            <a:r>
              <a:rPr lang="mr-IN" b="1" i="1" dirty="0">
                <a:solidFill>
                  <a:srgbClr val="4F81BD"/>
                </a:solidFill>
              </a:rPr>
              <a:t>–</a:t>
            </a:r>
            <a:r>
              <a:rPr lang="en-US" b="1" i="1" dirty="0">
                <a:solidFill>
                  <a:srgbClr val="4F81BD"/>
                </a:solidFill>
              </a:rPr>
              <a:t> Saturday 4/13</a:t>
            </a:r>
          </a:p>
          <a:p>
            <a:pPr marL="0" indent="0">
              <a:buNone/>
            </a:pPr>
            <a:r>
              <a:rPr lang="en-US" dirty="0"/>
              <a:t>               </a:t>
            </a:r>
            <a:r>
              <a:rPr lang="en-US" sz="2400" dirty="0"/>
              <a:t>-- Seeking a Council to Host</a:t>
            </a:r>
          </a:p>
          <a:p>
            <a:pPr marL="0" indent="0">
              <a:buNone/>
            </a:pPr>
            <a:r>
              <a:rPr lang="en-US" sz="2400" dirty="0"/>
              <a:t>                    -- Same Format as the October Meeting</a:t>
            </a:r>
          </a:p>
          <a:p>
            <a:r>
              <a:rPr lang="en-US" b="1" i="1" dirty="0">
                <a:solidFill>
                  <a:srgbClr val="4F81BD"/>
                </a:solidFill>
              </a:rPr>
              <a:t>State Convention (April 26 to 28</a:t>
            </a:r>
            <a:r>
              <a:rPr lang="en-US" b="1" i="1" baseline="30000" dirty="0">
                <a:solidFill>
                  <a:srgbClr val="4F81BD"/>
                </a:solidFill>
              </a:rPr>
              <a:t>th</a:t>
            </a:r>
            <a:r>
              <a:rPr lang="en-US" b="1" i="1" dirty="0">
                <a:solidFill>
                  <a:srgbClr val="4F81BD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/>
              <a:t>               </a:t>
            </a:r>
            <a:r>
              <a:rPr lang="en-US" sz="2400" dirty="0"/>
              <a:t>-- Plan on Attending</a:t>
            </a:r>
          </a:p>
          <a:p>
            <a:pPr marL="0" indent="0">
              <a:buNone/>
            </a:pPr>
            <a:r>
              <a:rPr lang="en-US" sz="2400" dirty="0"/>
              <a:t>                    -- Seeking a Council to Host the Hospitality Suite</a:t>
            </a:r>
          </a:p>
          <a:p>
            <a:r>
              <a:rPr lang="en-US" b="1" i="1" dirty="0">
                <a:solidFill>
                  <a:srgbClr val="4F81BD"/>
                </a:solidFill>
              </a:rPr>
              <a:t>Website Updates Needed</a:t>
            </a:r>
          </a:p>
        </p:txBody>
      </p:sp>
    </p:spTree>
    <p:extLst>
      <p:ext uri="{BB962C8B-B14F-4D97-AF65-F5344CB8AC3E}">
        <p14:creationId xmlns:p14="http://schemas.microsoft.com/office/powerpoint/2010/main" val="2558873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387</Words>
  <Application>Microsoft Macintosh PowerPoint</Application>
  <PresentationFormat>On-screen Show (4:3)</PresentationFormat>
  <Paragraphs>53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The 60th Annual Knights of Columbus Bob Stras Memorial High School Basketball Tournament</vt:lpstr>
      <vt:lpstr>The 60th Annual Knights of Columbus Bob Stras Memorial High School Basketball Tournament</vt:lpstr>
      <vt:lpstr>Record Results For 2023! </vt:lpstr>
      <vt:lpstr>Thanks To Our Sponsors &amp; Partners ....</vt:lpstr>
      <vt:lpstr>Thanks To The 2023 Tournament Committee</vt:lpstr>
      <vt:lpstr>Additional DDC Topics.......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59th Annual Knights of Columbus Bob Stras Dallas Classic High School Basketball Tournament</dc:title>
  <dc:creator>John Fleischer</dc:creator>
  <cp:lastModifiedBy>Jorge Ruiz</cp:lastModifiedBy>
  <cp:revision>42</cp:revision>
  <dcterms:created xsi:type="dcterms:W3CDTF">2022-12-29T18:41:12Z</dcterms:created>
  <dcterms:modified xsi:type="dcterms:W3CDTF">2024-01-22T22:57:23Z</dcterms:modified>
</cp:coreProperties>
</file>