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94" r:id="rId2"/>
    <p:sldId id="393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8ED"/>
          </a:solidFill>
        </a:fill>
      </a:tcStyle>
    </a:wholeTbl>
    <a:band2H>
      <a:tcTxStyle/>
      <a:tcStyle>
        <a:tcBdr/>
        <a:fill>
          <a:solidFill>
            <a:srgbClr val="E7ED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ACB"/>
          </a:solidFill>
        </a:fill>
      </a:tcStyle>
    </a:wholeTbl>
    <a:band2H>
      <a:tcTxStyle/>
      <a:tcStyle>
        <a:tcBdr/>
        <a:fill>
          <a:solidFill>
            <a:srgbClr val="F2E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ED9"/>
          </a:solidFill>
        </a:fill>
      </a:tcStyle>
    </a:wholeTbl>
    <a:band2H>
      <a:tcTxStyle/>
      <a:tcStyle>
        <a:tcBdr/>
        <a:fill>
          <a:solidFill>
            <a:srgbClr val="E7EF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 autoAdjust="0"/>
    <p:restoredTop sz="94694"/>
  </p:normalViewPr>
  <p:slideViewPr>
    <p:cSldViewPr snapToGrid="0">
      <p:cViewPr varScale="1">
        <p:scale>
          <a:sx n="60" d="100"/>
          <a:sy n="60" d="100"/>
        </p:scale>
        <p:origin x="888" y="20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1pPr>
    <a:lvl2pPr indent="2286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2pPr>
    <a:lvl3pPr indent="4572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3pPr>
    <a:lvl4pPr indent="6858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4pPr>
    <a:lvl5pPr indent="9144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5pPr>
    <a:lvl6pPr indent="11430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6pPr>
    <a:lvl7pPr indent="13716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7pPr>
    <a:lvl8pPr indent="16002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8pPr>
    <a:lvl9pPr indent="18288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lvl1pPr>
          </a:lstStyle>
          <a:p>
            <a:r>
              <a:t>Districts 104, 116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lvl1pPr>
          </a:lstStyle>
          <a:p>
            <a:r>
              <a:t>Districts 104, 116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108700" y="584200"/>
            <a:ext cx="17284700" cy="25908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xfrm>
            <a:off x="301143" y="4396509"/>
            <a:ext cx="23781715" cy="8776477"/>
          </a:xfrm>
          <a:prstGeom prst="rect">
            <a:avLst/>
          </a:prstGeom>
        </p:spPr>
        <p:txBody>
          <a:bodyPr lIns="50800" tIns="50800" rIns="50800" bIns="50800"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234691" y="4197784"/>
            <a:ext cx="23914620" cy="8971892"/>
          </a:xfrm>
          <a:prstGeom prst="rect">
            <a:avLst/>
          </a:prstGeom>
        </p:spPr>
        <p:txBody>
          <a:bodyPr lIns="137153" tIns="137153" rIns="137153" bIns="137153" anchor="t"/>
          <a:lstStyle>
            <a:lvl1pPr marL="964292" indent="-957942" algn="l">
              <a:buSzPct val="100000"/>
              <a:buBlip>
                <a:blip r:embed="rId2"/>
              </a:buBlip>
            </a:lvl1pPr>
            <a:lvl2pPr marL="964292" indent="-957942" algn="l">
              <a:buSzPct val="100000"/>
              <a:buBlip>
                <a:blip r:embed="rId2"/>
              </a:buBlip>
            </a:lvl2pPr>
            <a:lvl3pPr marL="964292" indent="-957942" algn="l">
              <a:buSzPct val="100000"/>
              <a:buBlip>
                <a:blip r:embed="rId2"/>
              </a:buBlip>
            </a:lvl3pPr>
            <a:lvl4pPr marL="964292" indent="-957942" algn="l">
              <a:buSzPct val="100000"/>
              <a:buBlip>
                <a:blip r:embed="rId2"/>
              </a:buBlip>
            </a:lvl4pPr>
            <a:lvl5pPr marL="964292" indent="-957942" algn="l">
              <a:buSzPct val="100000"/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6108700" y="584200"/>
            <a:ext cx="17284700" cy="2590802"/>
          </a:xfrm>
          <a:prstGeom prst="rect">
            <a:avLst/>
          </a:prstGeom>
        </p:spPr>
        <p:txBody>
          <a:bodyPr lIns="137153" tIns="137153" rIns="137153" bIns="137153"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6070" y="11226968"/>
            <a:ext cx="571864" cy="591807"/>
          </a:xfrm>
          <a:prstGeom prst="rect">
            <a:avLst/>
          </a:prstGeom>
        </p:spPr>
        <p:txBody>
          <a:bodyPr lIns="137153" tIns="137153" rIns="137153" bIns="137153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44280" y="4155318"/>
            <a:ext cx="23895439" cy="904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104730" y="583167"/>
            <a:ext cx="17283896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4" name="23-24 logo.png" descr="23-24 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426" y="260569"/>
            <a:ext cx="3554110" cy="35698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4645" y="11295541"/>
            <a:ext cx="434710" cy="454653"/>
          </a:xfrm>
          <a:prstGeom prst="rect">
            <a:avLst/>
          </a:prstGeom>
          <a:ln w="12700">
            <a:miter lim="400000"/>
          </a:ln>
        </p:spPr>
        <p:txBody>
          <a:bodyPr wrap="none" lIns="68575" tIns="68575" rIns="68575" bIns="68575" anchor="ctr">
            <a:spAutoFit/>
          </a:bodyPr>
          <a:lstStyle>
            <a:lvl1pPr algn="ctr">
              <a:defRPr sz="220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ransition spd="med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9pPr>
    </p:titleStyle>
    <p:bodyStyle>
      <a:lvl1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1pPr>
      <a:lvl2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2pPr>
      <a:lvl3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3pPr>
      <a:lvl4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4pPr>
      <a:lvl5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5pPr>
      <a:lvl6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6pPr>
      <a:lvl7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7pPr>
      <a:lvl8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8pPr>
      <a:lvl9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9pPr>
    </p:bodyStyle>
    <p:other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Membership"/>
          <p:cNvSpPr txBox="1">
            <a:spLocks noGrp="1"/>
          </p:cNvSpPr>
          <p:nvPr>
            <p:ph type="title"/>
          </p:nvPr>
        </p:nvSpPr>
        <p:spPr>
          <a:xfrm>
            <a:off x="4267199" y="667326"/>
            <a:ext cx="19043073" cy="25908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Degree – BJPL 3</a:t>
            </a:r>
            <a:r>
              <a:rPr lang="en-US" baseline="30000" dirty="0"/>
              <a:t>rd</a:t>
            </a:r>
            <a:r>
              <a:rPr lang="en-US" dirty="0"/>
              <a:t> Texas District</a:t>
            </a:r>
            <a:endParaRPr dirty="0"/>
          </a:p>
        </p:txBody>
      </p:sp>
      <p:sp>
        <p:nvSpPr>
          <p:cNvPr id="245" name="Double-click to edit"/>
          <p:cNvSpPr txBox="1"/>
          <p:nvPr/>
        </p:nvSpPr>
        <p:spPr>
          <a:xfrm>
            <a:off x="687624" y="4014718"/>
            <a:ext cx="23142194" cy="936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>
            <a:normAutofit/>
          </a:bodyPr>
          <a:lstStyle/>
          <a:p>
            <a:pPr indent="635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65018" y="3918330"/>
            <a:ext cx="23192509" cy="92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The District is still #1 in total membership (4622…+70) and number of Assemblies (39) in the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OLoG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Province!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</a:b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- Assembly Form #1728 Survey of Fraternal Activities is due no later than 1.31.24.</a:t>
            </a:r>
            <a:b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</a:b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</a:b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- Biennial Meeting on March 9, 2024 at St. Jude Catholic Church in Allen, TX. Emails have been sent to FNs and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FComps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with additional information including the number of delegates allowed based on Assembly membership. Delegates will be selecting the 3 candidates to be forwarded to the VSM and Supreme for consideration as the next District Master for the 3rd TX District.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6942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Membership"/>
          <p:cNvSpPr txBox="1">
            <a:spLocks noGrp="1"/>
          </p:cNvSpPr>
          <p:nvPr>
            <p:ph type="title"/>
          </p:nvPr>
        </p:nvSpPr>
        <p:spPr>
          <a:xfrm>
            <a:off x="4211781" y="334817"/>
            <a:ext cx="19043073" cy="25908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Degree – BJPL 3</a:t>
            </a:r>
            <a:r>
              <a:rPr lang="en-US" baseline="30000" dirty="0"/>
              <a:t>rd</a:t>
            </a:r>
            <a:r>
              <a:rPr lang="en-US" dirty="0"/>
              <a:t> Texas District</a:t>
            </a:r>
            <a:endParaRPr dirty="0"/>
          </a:p>
        </p:txBody>
      </p:sp>
      <p:sp>
        <p:nvSpPr>
          <p:cNvPr id="245" name="Double-click to edit"/>
          <p:cNvSpPr txBox="1"/>
          <p:nvPr/>
        </p:nvSpPr>
        <p:spPr>
          <a:xfrm>
            <a:off x="687624" y="4014718"/>
            <a:ext cx="23142194" cy="936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>
            <a:normAutofit/>
          </a:bodyPr>
          <a:lstStyle/>
          <a:p>
            <a:pPr indent="635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98763" y="3979840"/>
            <a:ext cx="23275636" cy="886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The next Exemplification will be on March 16, 2024 at St. Mark the Evangelist Catholic Church in Plano, TX. Tri-folds have been sent to FNs,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FAdms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, and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FComp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. Hardcopies available at 4th Degree table.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- State Convention in Houston will continue with CC Competition on Saturday afternoon. Info forthcoming to CCCs.</a:t>
            </a:r>
            <a:b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</a:b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</a:b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- We are looking to hold an exemplification in the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>
                <a:solidFill>
                  <a:schemeClr val="tx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en-US" sz="5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Tyler 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Diocese on June 1, 2024.</a:t>
            </a:r>
            <a:b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</a:b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</a:b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Thank you all for what you do for the Order, your councils/assemblies, and the BJPL 3rd TX District…may God continue to bless you in your work!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69426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ory">
  <a:themeElements>
    <a:clrScheme name="Sto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0000FF"/>
      </a:hlink>
      <a:folHlink>
        <a:srgbClr val="FF00FF"/>
      </a:folHlink>
    </a:clrScheme>
    <a:fontScheme name="Story">
      <a:majorFont>
        <a:latin typeface="Calisto MT"/>
        <a:ea typeface="Calisto MT"/>
        <a:cs typeface="Calisto MT"/>
      </a:majorFont>
      <a:minorFont>
        <a:latin typeface="Helvetica"/>
        <a:ea typeface="Helvetica"/>
        <a:cs typeface="Helvetica"/>
      </a:minorFont>
    </a:fontScheme>
    <a:fmtScheme name="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14300" dist="63500" dir="21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68575" tIns="68575" rIns="68575" bIns="68575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14300" dist="63500" dir="21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8575" tIns="68575" rIns="68575" bIns="68575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ory">
  <a:themeElements>
    <a:clrScheme name="Sto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0000FF"/>
      </a:hlink>
      <a:folHlink>
        <a:srgbClr val="FF00FF"/>
      </a:folHlink>
    </a:clrScheme>
    <a:fontScheme name="Story">
      <a:majorFont>
        <a:latin typeface="Calisto MT"/>
        <a:ea typeface="Calisto MT"/>
        <a:cs typeface="Calisto MT"/>
      </a:majorFont>
      <a:minorFont>
        <a:latin typeface="Helvetica"/>
        <a:ea typeface="Helvetica"/>
        <a:cs typeface="Helvetica"/>
      </a:minorFont>
    </a:fontScheme>
    <a:fmtScheme name="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14300" dist="63500" dir="21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68575" tIns="68575" rIns="68575" bIns="68575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14300" dist="63500" dir="21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8575" tIns="68575" rIns="68575" bIns="68575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253</Words>
  <Application>Microsoft Macintosh PowerPoint</Application>
  <PresentationFormat>Custom</PresentationFormat>
  <Paragraphs>10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Calisto MT</vt:lpstr>
      <vt:lpstr>Helvetica</vt:lpstr>
      <vt:lpstr>Story</vt:lpstr>
      <vt:lpstr>4th Degree – BJPL 3rd Texas District</vt:lpstr>
      <vt:lpstr>4th Degree – BJPL 3rd Texas District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Zeigler</dc:creator>
  <cp:lastModifiedBy>Jorge Ruiz</cp:lastModifiedBy>
  <cp:revision>57</cp:revision>
  <dcterms:modified xsi:type="dcterms:W3CDTF">2024-01-27T03:34:21Z</dcterms:modified>
</cp:coreProperties>
</file>