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58"/>
  </p:notesMasterIdLst>
  <p:sldIdLst>
    <p:sldId id="256" r:id="rId3"/>
    <p:sldId id="259" r:id="rId4"/>
    <p:sldId id="353" r:id="rId5"/>
    <p:sldId id="352" r:id="rId6"/>
    <p:sldId id="351" r:id="rId7"/>
    <p:sldId id="341" r:id="rId8"/>
    <p:sldId id="342" r:id="rId9"/>
    <p:sldId id="258" r:id="rId10"/>
    <p:sldId id="350" r:id="rId11"/>
    <p:sldId id="260" r:id="rId12"/>
    <p:sldId id="261" r:id="rId13"/>
    <p:sldId id="262" r:id="rId14"/>
    <p:sldId id="343" r:id="rId15"/>
    <p:sldId id="263" r:id="rId16"/>
    <p:sldId id="344" r:id="rId17"/>
    <p:sldId id="264" r:id="rId18"/>
    <p:sldId id="265" r:id="rId19"/>
    <p:sldId id="345" r:id="rId20"/>
    <p:sldId id="266" r:id="rId21"/>
    <p:sldId id="346" r:id="rId22"/>
    <p:sldId id="267" r:id="rId23"/>
    <p:sldId id="268" r:id="rId24"/>
    <p:sldId id="347" r:id="rId25"/>
    <p:sldId id="269" r:id="rId26"/>
    <p:sldId id="270" r:id="rId27"/>
    <p:sldId id="349" r:id="rId28"/>
    <p:sldId id="271" r:id="rId29"/>
    <p:sldId id="272" r:id="rId30"/>
    <p:sldId id="348" r:id="rId31"/>
    <p:sldId id="273" r:id="rId32"/>
    <p:sldId id="274" r:id="rId33"/>
    <p:sldId id="319" r:id="rId34"/>
    <p:sldId id="325" r:id="rId35"/>
    <p:sldId id="332" r:id="rId36"/>
    <p:sldId id="326" r:id="rId37"/>
    <p:sldId id="333" r:id="rId38"/>
    <p:sldId id="327" r:id="rId39"/>
    <p:sldId id="334" r:id="rId40"/>
    <p:sldId id="331" r:id="rId41"/>
    <p:sldId id="320" r:id="rId42"/>
    <p:sldId id="328" r:id="rId43"/>
    <p:sldId id="321" r:id="rId44"/>
    <p:sldId id="322" r:id="rId45"/>
    <p:sldId id="329" r:id="rId46"/>
    <p:sldId id="323" r:id="rId47"/>
    <p:sldId id="324" r:id="rId48"/>
    <p:sldId id="330" r:id="rId49"/>
    <p:sldId id="275" r:id="rId50"/>
    <p:sldId id="337" r:id="rId51"/>
    <p:sldId id="335" r:id="rId52"/>
    <p:sldId id="339" r:id="rId53"/>
    <p:sldId id="340" r:id="rId54"/>
    <p:sldId id="277" r:id="rId55"/>
    <p:sldId id="278" r:id="rId56"/>
    <p:sldId id="279" r:id="rId57"/>
  </p:sldIdLst>
  <p:sldSz cx="12192000" cy="6858000"/>
  <p:notesSz cx="7315200" cy="9601200"/>
  <p:embeddedFontLst>
    <p:embeddedFont>
      <p:font typeface="Garamond" panose="02020404030301010803" pitchFamily="18" charset="0"/>
      <p:regular r:id="rId59"/>
      <p:bold r:id="rId60"/>
      <p:italic r:id="rId61"/>
      <p:boldItalic r:id="rId62"/>
    </p:embeddedFont>
    <p:embeddedFont>
      <p:font typeface="Quattrocento Sans" panose="020B0502050000020003" pitchFamily="34" charset="0"/>
      <p:regular r:id="rId63"/>
      <p:bold r:id="rId64"/>
      <p:italic r:id="rId65"/>
      <p:boldItalic r:id="rId66"/>
    </p:embeddedFont>
    <p:embeddedFont>
      <p:font typeface="Roboto" panose="02000000000000000000" pitchFamily="2" charset="0"/>
      <p:regular r:id="rId67"/>
      <p:bold r:id="rId68"/>
      <p:italic r:id="rId69"/>
      <p:boldItalic r:id="rId70"/>
    </p:embeddedFont>
    <p:embeddedFont>
      <p:font typeface="Tahoma" panose="020B0604030504040204" pitchFamily="34" charset="0"/>
      <p:regular r:id="rId71"/>
      <p:bold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hGA5ultXhSlgkYk3wZkUSKAfIa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733C7D-18CA-4C0C-A53F-2F320F77036B}" v="1" dt="2024-08-25T04:04:46.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105" d="100"/>
          <a:sy n="105" d="100"/>
        </p:scale>
        <p:origin x="82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5.fntdata"/><Relationship Id="rId68" Type="http://schemas.openxmlformats.org/officeDocument/2006/relationships/font" Target="fonts/font10.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font" Target="fonts/font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73" Type="http://customschemas.google.com/relationships/presentationmetadata" Target="metadata"/><Relationship Id="rId78"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font" Target="fonts/font13.fntdata"/><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Flores" userId="611e79f0b8119a35" providerId="LiveId" clId="{BF733C7D-18CA-4C0C-A53F-2F320F77036B}"/>
    <pc:docChg chg="undo custSel addSld delSld modSld sldOrd">
      <pc:chgData name="Nick Flores" userId="611e79f0b8119a35" providerId="LiveId" clId="{BF733C7D-18CA-4C0C-A53F-2F320F77036B}" dt="2024-08-25T19:00:11.876" v="4904"/>
      <pc:docMkLst>
        <pc:docMk/>
      </pc:docMkLst>
      <pc:sldChg chg="modSp del mod">
        <pc:chgData name="Nick Flores" userId="611e79f0b8119a35" providerId="LiveId" clId="{BF733C7D-18CA-4C0C-A53F-2F320F77036B}" dt="2024-08-25T18:41:10.578" v="4868" actId="2696"/>
        <pc:sldMkLst>
          <pc:docMk/>
          <pc:sldMk cId="0" sldId="257"/>
        </pc:sldMkLst>
        <pc:spChg chg="mod">
          <ac:chgData name="Nick Flores" userId="611e79f0b8119a35" providerId="LiveId" clId="{BF733C7D-18CA-4C0C-A53F-2F320F77036B}" dt="2024-08-25T17:56:11.309" v="1943" actId="20577"/>
          <ac:spMkLst>
            <pc:docMk/>
            <pc:sldMk cId="0" sldId="257"/>
            <ac:spMk id="154" creationId="{00000000-0000-0000-0000-000000000000}"/>
          </ac:spMkLst>
        </pc:spChg>
        <pc:spChg chg="mod">
          <ac:chgData name="Nick Flores" userId="611e79f0b8119a35" providerId="LiveId" clId="{BF733C7D-18CA-4C0C-A53F-2F320F77036B}" dt="2024-08-25T17:54:16.763" v="1940" actId="207"/>
          <ac:spMkLst>
            <pc:docMk/>
            <pc:sldMk cId="0" sldId="257"/>
            <ac:spMk id="156" creationId="{00000000-0000-0000-0000-000000000000}"/>
          </ac:spMkLst>
        </pc:spChg>
      </pc:sldChg>
      <pc:sldChg chg="modSp mod">
        <pc:chgData name="Nick Flores" userId="611e79f0b8119a35" providerId="LiveId" clId="{BF733C7D-18CA-4C0C-A53F-2F320F77036B}" dt="2024-08-25T18:35:04.557" v="4776" actId="1076"/>
        <pc:sldMkLst>
          <pc:docMk/>
          <pc:sldMk cId="0" sldId="258"/>
        </pc:sldMkLst>
        <pc:spChg chg="mod">
          <ac:chgData name="Nick Flores" userId="611e79f0b8119a35" providerId="LiveId" clId="{BF733C7D-18CA-4C0C-A53F-2F320F77036B}" dt="2024-08-25T18:35:04.557" v="4776" actId="1076"/>
          <ac:spMkLst>
            <pc:docMk/>
            <pc:sldMk cId="0" sldId="258"/>
            <ac:spMk id="164" creationId="{00000000-0000-0000-0000-000000000000}"/>
          </ac:spMkLst>
        </pc:spChg>
      </pc:sldChg>
      <pc:sldChg chg="modSp mod ord">
        <pc:chgData name="Nick Flores" userId="611e79f0b8119a35" providerId="LiveId" clId="{BF733C7D-18CA-4C0C-A53F-2F320F77036B}" dt="2024-08-25T18:35:56.092" v="4799" actId="20577"/>
        <pc:sldMkLst>
          <pc:docMk/>
          <pc:sldMk cId="0" sldId="259"/>
        </pc:sldMkLst>
        <pc:spChg chg="mod">
          <ac:chgData name="Nick Flores" userId="611e79f0b8119a35" providerId="LiveId" clId="{BF733C7D-18CA-4C0C-A53F-2F320F77036B}" dt="2024-08-25T18:35:56.092" v="4799" actId="20577"/>
          <ac:spMkLst>
            <pc:docMk/>
            <pc:sldMk cId="0" sldId="259"/>
            <ac:spMk id="169" creationId="{00000000-0000-0000-0000-000000000000}"/>
          </ac:spMkLst>
        </pc:spChg>
      </pc:sldChg>
      <pc:sldChg chg="modSp mod">
        <pc:chgData name="Nick Flores" userId="611e79f0b8119a35" providerId="LiveId" clId="{BF733C7D-18CA-4C0C-A53F-2F320F77036B}" dt="2024-08-25T18:10:56.700" v="2794" actId="20577"/>
        <pc:sldMkLst>
          <pc:docMk/>
          <pc:sldMk cId="0" sldId="265"/>
        </pc:sldMkLst>
        <pc:spChg chg="mod">
          <ac:chgData name="Nick Flores" userId="611e79f0b8119a35" providerId="LiveId" clId="{BF733C7D-18CA-4C0C-A53F-2F320F77036B}" dt="2024-08-25T18:10:56.700" v="2794" actId="20577"/>
          <ac:spMkLst>
            <pc:docMk/>
            <pc:sldMk cId="0" sldId="265"/>
            <ac:spMk id="208" creationId="{00000000-0000-0000-0000-000000000000}"/>
          </ac:spMkLst>
        </pc:spChg>
      </pc:sldChg>
      <pc:sldChg chg="modSp mod">
        <pc:chgData name="Nick Flores" userId="611e79f0b8119a35" providerId="LiveId" clId="{BF733C7D-18CA-4C0C-A53F-2F320F77036B}" dt="2024-08-25T18:32:51.022" v="4770" actId="20577"/>
        <pc:sldMkLst>
          <pc:docMk/>
          <pc:sldMk cId="0" sldId="268"/>
        </pc:sldMkLst>
        <pc:spChg chg="mod">
          <ac:chgData name="Nick Flores" userId="611e79f0b8119a35" providerId="LiveId" clId="{BF733C7D-18CA-4C0C-A53F-2F320F77036B}" dt="2024-08-25T18:32:51.022" v="4770" actId="20577"/>
          <ac:spMkLst>
            <pc:docMk/>
            <pc:sldMk cId="0" sldId="268"/>
            <ac:spMk id="227" creationId="{00000000-0000-0000-0000-000000000000}"/>
          </ac:spMkLst>
        </pc:spChg>
      </pc:sldChg>
      <pc:sldChg chg="modSp mod">
        <pc:chgData name="Nick Flores" userId="611e79f0b8119a35" providerId="LiveId" clId="{BF733C7D-18CA-4C0C-A53F-2F320F77036B}" dt="2024-08-25T15:16:38.005" v="1322" actId="20577"/>
        <pc:sldMkLst>
          <pc:docMk/>
          <pc:sldMk cId="0" sldId="274"/>
        </pc:sldMkLst>
        <pc:spChg chg="mod">
          <ac:chgData name="Nick Flores" userId="611e79f0b8119a35" providerId="LiveId" clId="{BF733C7D-18CA-4C0C-A53F-2F320F77036B}" dt="2024-08-25T15:16:38.005" v="1322" actId="20577"/>
          <ac:spMkLst>
            <pc:docMk/>
            <pc:sldMk cId="0" sldId="274"/>
            <ac:spMk id="261" creationId="{00000000-0000-0000-0000-000000000000}"/>
          </ac:spMkLst>
        </pc:spChg>
      </pc:sldChg>
      <pc:sldChg chg="addSp delSp modSp del mod ord">
        <pc:chgData name="Nick Flores" userId="611e79f0b8119a35" providerId="LiveId" clId="{BF733C7D-18CA-4C0C-A53F-2F320F77036B}" dt="2024-08-25T16:34:35.448" v="1672" actId="2696"/>
        <pc:sldMkLst>
          <pc:docMk/>
          <pc:sldMk cId="0" sldId="276"/>
        </pc:sldMkLst>
        <pc:spChg chg="add del mod">
          <ac:chgData name="Nick Flores" userId="611e79f0b8119a35" providerId="LiveId" clId="{BF733C7D-18CA-4C0C-A53F-2F320F77036B}" dt="2024-08-25T15:49:08.522" v="1486"/>
          <ac:spMkLst>
            <pc:docMk/>
            <pc:sldMk cId="0" sldId="276"/>
            <ac:spMk id="2" creationId="{CEF11FE4-8640-602C-50A3-91B588E73AE0}"/>
          </ac:spMkLst>
        </pc:spChg>
      </pc:sldChg>
      <pc:sldChg chg="modSp add del mod ord">
        <pc:chgData name="Nick Flores" userId="611e79f0b8119a35" providerId="LiveId" clId="{BF733C7D-18CA-4C0C-A53F-2F320F77036B}" dt="2024-08-25T15:22:33.743" v="1409" actId="2696"/>
        <pc:sldMkLst>
          <pc:docMk/>
          <pc:sldMk cId="3851677533" sldId="283"/>
        </pc:sldMkLst>
        <pc:spChg chg="mod">
          <ac:chgData name="Nick Flores" userId="611e79f0b8119a35" providerId="LiveId" clId="{BF733C7D-18CA-4C0C-A53F-2F320F77036B}" dt="2024-08-25T15:18:39.374" v="1358" actId="27636"/>
          <ac:spMkLst>
            <pc:docMk/>
            <pc:sldMk cId="3851677533" sldId="283"/>
            <ac:spMk id="3" creationId="{00000000-0000-0000-0000-000000000000}"/>
          </ac:spMkLst>
        </pc:spChg>
        <pc:spChg chg="mod">
          <ac:chgData name="Nick Flores" userId="611e79f0b8119a35" providerId="LiveId" clId="{BF733C7D-18CA-4C0C-A53F-2F320F77036B}" dt="2024-08-25T14:07:11.245" v="442" actId="20577"/>
          <ac:spMkLst>
            <pc:docMk/>
            <pc:sldMk cId="3851677533" sldId="283"/>
            <ac:spMk id="9" creationId="{00000000-0000-0000-0000-000000000000}"/>
          </ac:spMkLst>
        </pc:spChg>
      </pc:sldChg>
      <pc:sldChg chg="add del ord">
        <pc:chgData name="Nick Flores" userId="611e79f0b8119a35" providerId="LiveId" clId="{BF733C7D-18CA-4C0C-A53F-2F320F77036B}" dt="2024-08-25T15:24:53.084" v="1449" actId="2696"/>
        <pc:sldMkLst>
          <pc:docMk/>
          <pc:sldMk cId="1915821624" sldId="284"/>
        </pc:sldMkLst>
      </pc:sldChg>
      <pc:sldChg chg="add del ord">
        <pc:chgData name="Nick Flores" userId="611e79f0b8119a35" providerId="LiveId" clId="{BF733C7D-18CA-4C0C-A53F-2F320F77036B}" dt="2024-08-25T15:26:22.887" v="1482" actId="2696"/>
        <pc:sldMkLst>
          <pc:docMk/>
          <pc:sldMk cId="2642921089" sldId="318"/>
        </pc:sldMkLst>
      </pc:sldChg>
      <pc:sldChg chg="modSp mod ord">
        <pc:chgData name="Nick Flores" userId="611e79f0b8119a35" providerId="LiveId" clId="{BF733C7D-18CA-4C0C-A53F-2F320F77036B}" dt="2024-08-25T15:17:32.163" v="1353" actId="20577"/>
        <pc:sldMkLst>
          <pc:docMk/>
          <pc:sldMk cId="979423048" sldId="319"/>
        </pc:sldMkLst>
        <pc:spChg chg="mod">
          <ac:chgData name="Nick Flores" userId="611e79f0b8119a35" providerId="LiveId" clId="{BF733C7D-18CA-4C0C-A53F-2F320F77036B}" dt="2024-08-25T15:17:32.163" v="1353" actId="20577"/>
          <ac:spMkLst>
            <pc:docMk/>
            <pc:sldMk cId="979423048" sldId="319"/>
            <ac:spMk id="232" creationId="{00000000-0000-0000-0000-000000000000}"/>
          </ac:spMkLst>
        </pc:spChg>
      </pc:sldChg>
      <pc:sldChg chg="addSp delSp modSp mod">
        <pc:chgData name="Nick Flores" userId="611e79f0b8119a35" providerId="LiveId" clId="{BF733C7D-18CA-4C0C-A53F-2F320F77036B}" dt="2024-08-25T15:09:06.710" v="1247" actId="20577"/>
        <pc:sldMkLst>
          <pc:docMk/>
          <pc:sldMk cId="162266501" sldId="320"/>
        </pc:sldMkLst>
        <pc:spChg chg="add">
          <ac:chgData name="Nick Flores" userId="611e79f0b8119a35" providerId="LiveId" clId="{BF733C7D-18CA-4C0C-A53F-2F320F77036B}" dt="2024-08-25T14:30:03.676" v="715"/>
          <ac:spMkLst>
            <pc:docMk/>
            <pc:sldMk cId="162266501" sldId="320"/>
            <ac:spMk id="2" creationId="{BA971A6B-79A2-2FB3-F319-477178318719}"/>
          </ac:spMkLst>
        </pc:spChg>
        <pc:spChg chg="add">
          <ac:chgData name="Nick Flores" userId="611e79f0b8119a35" providerId="LiveId" clId="{BF733C7D-18CA-4C0C-A53F-2F320F77036B}" dt="2024-08-25T14:30:03.676" v="715"/>
          <ac:spMkLst>
            <pc:docMk/>
            <pc:sldMk cId="162266501" sldId="320"/>
            <ac:spMk id="3" creationId="{A03BCE3C-15B1-42B4-FC9D-5DCF9B2B2B68}"/>
          </ac:spMkLst>
        </pc:spChg>
        <pc:spChg chg="add del mod">
          <ac:chgData name="Nick Flores" userId="611e79f0b8119a35" providerId="LiveId" clId="{BF733C7D-18CA-4C0C-A53F-2F320F77036B}" dt="2024-08-25T14:33:47.910" v="818" actId="21"/>
          <ac:spMkLst>
            <pc:docMk/>
            <pc:sldMk cId="162266501" sldId="320"/>
            <ac:spMk id="4" creationId="{C9ED9011-BCC7-2024-EE84-29D907F0075A}"/>
          </ac:spMkLst>
        </pc:spChg>
        <pc:spChg chg="add mod">
          <ac:chgData name="Nick Flores" userId="611e79f0b8119a35" providerId="LiveId" clId="{BF733C7D-18CA-4C0C-A53F-2F320F77036B}" dt="2024-08-25T14:30:06.005" v="716"/>
          <ac:spMkLst>
            <pc:docMk/>
            <pc:sldMk cId="162266501" sldId="320"/>
            <ac:spMk id="5" creationId="{55EEF0CE-F042-89F7-FEAB-EF7C2845603B}"/>
          </ac:spMkLst>
        </pc:spChg>
        <pc:spChg chg="add mod">
          <ac:chgData name="Nick Flores" userId="611e79f0b8119a35" providerId="LiveId" clId="{BF733C7D-18CA-4C0C-A53F-2F320F77036B}" dt="2024-08-25T14:30:06.005" v="716"/>
          <ac:spMkLst>
            <pc:docMk/>
            <pc:sldMk cId="162266501" sldId="320"/>
            <ac:spMk id="6" creationId="{4C569AFD-944F-6F1F-6FE1-8B88C9B99DAD}"/>
          </ac:spMkLst>
        </pc:spChg>
        <pc:spChg chg="add del mod">
          <ac:chgData name="Nick Flores" userId="611e79f0b8119a35" providerId="LiveId" clId="{BF733C7D-18CA-4C0C-A53F-2F320F77036B}" dt="2024-08-25T14:33:36.016" v="756" actId="21"/>
          <ac:spMkLst>
            <pc:docMk/>
            <pc:sldMk cId="162266501" sldId="320"/>
            <ac:spMk id="7" creationId="{183546BE-1D4F-5FCE-0DE0-AE7739162174}"/>
          </ac:spMkLst>
        </pc:spChg>
        <pc:spChg chg="mod">
          <ac:chgData name="Nick Flores" userId="611e79f0b8119a35" providerId="LiveId" clId="{BF733C7D-18CA-4C0C-A53F-2F320F77036B}" dt="2024-08-25T14:28:44.307" v="707"/>
          <ac:spMkLst>
            <pc:docMk/>
            <pc:sldMk cId="162266501" sldId="320"/>
            <ac:spMk id="237" creationId="{00000000-0000-0000-0000-000000000000}"/>
          </ac:spMkLst>
        </pc:spChg>
        <pc:spChg chg="mod">
          <ac:chgData name="Nick Flores" userId="611e79f0b8119a35" providerId="LiveId" clId="{BF733C7D-18CA-4C0C-A53F-2F320F77036B}" dt="2024-08-25T15:09:06.710" v="1247" actId="20577"/>
          <ac:spMkLst>
            <pc:docMk/>
            <pc:sldMk cId="162266501" sldId="320"/>
            <ac:spMk id="238" creationId="{00000000-0000-0000-0000-000000000000}"/>
          </ac:spMkLst>
        </pc:spChg>
      </pc:sldChg>
      <pc:sldChg chg="modSp mod">
        <pc:chgData name="Nick Flores" userId="611e79f0b8119a35" providerId="LiveId" clId="{BF733C7D-18CA-4C0C-A53F-2F320F77036B}" dt="2024-08-25T15:01:06.443" v="1067" actId="20577"/>
        <pc:sldMkLst>
          <pc:docMk/>
          <pc:sldMk cId="3960671752" sldId="322"/>
        </pc:sldMkLst>
        <pc:spChg chg="mod">
          <ac:chgData name="Nick Flores" userId="611e79f0b8119a35" providerId="LiveId" clId="{BF733C7D-18CA-4C0C-A53F-2F320F77036B}" dt="2024-08-25T14:37:45.355" v="919"/>
          <ac:spMkLst>
            <pc:docMk/>
            <pc:sldMk cId="3960671752" sldId="322"/>
            <ac:spMk id="250" creationId="{00000000-0000-0000-0000-000000000000}"/>
          </ac:spMkLst>
        </pc:spChg>
        <pc:spChg chg="mod">
          <ac:chgData name="Nick Flores" userId="611e79f0b8119a35" providerId="LiveId" clId="{BF733C7D-18CA-4C0C-A53F-2F320F77036B}" dt="2024-08-25T15:01:06.443" v="1067" actId="20577"/>
          <ac:spMkLst>
            <pc:docMk/>
            <pc:sldMk cId="3960671752" sldId="322"/>
            <ac:spMk id="251" creationId="{00000000-0000-0000-0000-000000000000}"/>
          </ac:spMkLst>
        </pc:spChg>
      </pc:sldChg>
      <pc:sldChg chg="modSp mod">
        <pc:chgData name="Nick Flores" userId="611e79f0b8119a35" providerId="LiveId" clId="{BF733C7D-18CA-4C0C-A53F-2F320F77036B}" dt="2024-08-25T15:15:17.364" v="1302" actId="20577"/>
        <pc:sldMkLst>
          <pc:docMk/>
          <pc:sldMk cId="1446110232" sldId="323"/>
        </pc:sldMkLst>
        <pc:spChg chg="mod">
          <ac:chgData name="Nick Flores" userId="611e79f0b8119a35" providerId="LiveId" clId="{BF733C7D-18CA-4C0C-A53F-2F320F77036B}" dt="2024-08-25T15:15:17.364" v="1302" actId="20577"/>
          <ac:spMkLst>
            <pc:docMk/>
            <pc:sldMk cId="1446110232" sldId="323"/>
            <ac:spMk id="244" creationId="{00000000-0000-0000-0000-000000000000}"/>
          </ac:spMkLst>
        </pc:spChg>
      </pc:sldChg>
      <pc:sldChg chg="modSp mod">
        <pc:chgData name="Nick Flores" userId="611e79f0b8119a35" providerId="LiveId" clId="{BF733C7D-18CA-4C0C-A53F-2F320F77036B}" dt="2024-08-25T15:13:56.495" v="1282" actId="255"/>
        <pc:sldMkLst>
          <pc:docMk/>
          <pc:sldMk cId="4251462870" sldId="324"/>
        </pc:sldMkLst>
        <pc:spChg chg="mod">
          <ac:chgData name="Nick Flores" userId="611e79f0b8119a35" providerId="LiveId" clId="{BF733C7D-18CA-4C0C-A53F-2F320F77036B}" dt="2024-08-25T15:05:58.930" v="1179" actId="1076"/>
          <ac:spMkLst>
            <pc:docMk/>
            <pc:sldMk cId="4251462870" sldId="324"/>
            <ac:spMk id="250" creationId="{00000000-0000-0000-0000-000000000000}"/>
          </ac:spMkLst>
        </pc:spChg>
        <pc:spChg chg="mod">
          <ac:chgData name="Nick Flores" userId="611e79f0b8119a35" providerId="LiveId" clId="{BF733C7D-18CA-4C0C-A53F-2F320F77036B}" dt="2024-08-25T15:13:56.495" v="1282" actId="255"/>
          <ac:spMkLst>
            <pc:docMk/>
            <pc:sldMk cId="4251462870" sldId="324"/>
            <ac:spMk id="251" creationId="{00000000-0000-0000-0000-000000000000}"/>
          </ac:spMkLst>
        </pc:spChg>
      </pc:sldChg>
      <pc:sldChg chg="addSp delSp modSp mod">
        <pc:chgData name="Nick Flores" userId="611e79f0b8119a35" providerId="LiveId" clId="{BF733C7D-18CA-4C0C-A53F-2F320F77036B}" dt="2024-08-25T15:22:14.151" v="1408" actId="1076"/>
        <pc:sldMkLst>
          <pc:docMk/>
          <pc:sldMk cId="2664010261" sldId="325"/>
        </pc:sldMkLst>
        <pc:spChg chg="add mod">
          <ac:chgData name="Nick Flores" userId="611e79f0b8119a35" providerId="LiveId" clId="{BF733C7D-18CA-4C0C-A53F-2F320F77036B}" dt="2024-08-25T14:09:23.932" v="449" actId="27636"/>
          <ac:spMkLst>
            <pc:docMk/>
            <pc:sldMk cId="2664010261" sldId="325"/>
            <ac:spMk id="2" creationId="{904D52D0-0B9A-06B7-75DC-4417A7189CFB}"/>
          </ac:spMkLst>
        </pc:spChg>
        <pc:spChg chg="add mod">
          <ac:chgData name="Nick Flores" userId="611e79f0b8119a35" providerId="LiveId" clId="{BF733C7D-18CA-4C0C-A53F-2F320F77036B}" dt="2024-08-25T14:09:23.840" v="448"/>
          <ac:spMkLst>
            <pc:docMk/>
            <pc:sldMk cId="2664010261" sldId="325"/>
            <ac:spMk id="3" creationId="{89F00FF6-42BA-3DEC-6FCB-A3C87F894179}"/>
          </ac:spMkLst>
        </pc:spChg>
        <pc:spChg chg="add mod">
          <ac:chgData name="Nick Flores" userId="611e79f0b8119a35" providerId="LiveId" clId="{BF733C7D-18CA-4C0C-A53F-2F320F77036B}" dt="2024-08-25T14:09:23.840" v="448"/>
          <ac:spMkLst>
            <pc:docMk/>
            <pc:sldMk cId="2664010261" sldId="325"/>
            <ac:spMk id="4" creationId="{BFE7565C-F791-9A3F-5490-01EDF67E9C30}"/>
          </ac:spMkLst>
        </pc:spChg>
        <pc:spChg chg="add mod">
          <ac:chgData name="Nick Flores" userId="611e79f0b8119a35" providerId="LiveId" clId="{BF733C7D-18CA-4C0C-A53F-2F320F77036B}" dt="2024-08-25T15:22:11.599" v="1407" actId="1076"/>
          <ac:spMkLst>
            <pc:docMk/>
            <pc:sldMk cId="2664010261" sldId="325"/>
            <ac:spMk id="5" creationId="{3F6E4EF2-BC80-316D-0864-9872AE5BABB6}"/>
          </ac:spMkLst>
        </pc:spChg>
        <pc:spChg chg="add mod">
          <ac:chgData name="Nick Flores" userId="611e79f0b8119a35" providerId="LiveId" clId="{BF733C7D-18CA-4C0C-A53F-2F320F77036B}" dt="2024-08-25T14:09:23.840" v="448"/>
          <ac:spMkLst>
            <pc:docMk/>
            <pc:sldMk cId="2664010261" sldId="325"/>
            <ac:spMk id="6" creationId="{9F18B889-1D10-DDDB-5F49-B2584B32B753}"/>
          </ac:spMkLst>
        </pc:spChg>
        <pc:spChg chg="add mod">
          <ac:chgData name="Nick Flores" userId="611e79f0b8119a35" providerId="LiveId" clId="{BF733C7D-18CA-4C0C-A53F-2F320F77036B}" dt="2024-08-25T14:09:23.840" v="448"/>
          <ac:spMkLst>
            <pc:docMk/>
            <pc:sldMk cId="2664010261" sldId="325"/>
            <ac:spMk id="7" creationId="{D5D607FD-749F-9FD8-D3FD-79D257B3011B}"/>
          </ac:spMkLst>
        </pc:spChg>
        <pc:spChg chg="add mod">
          <ac:chgData name="Nick Flores" userId="611e79f0b8119a35" providerId="LiveId" clId="{BF733C7D-18CA-4C0C-A53F-2F320F77036B}" dt="2024-08-25T15:22:02.536" v="1404" actId="1076"/>
          <ac:spMkLst>
            <pc:docMk/>
            <pc:sldMk cId="2664010261" sldId="325"/>
            <ac:spMk id="8" creationId="{73278E52-7499-24DB-24BC-DAB26A1F81EC}"/>
          </ac:spMkLst>
        </pc:spChg>
        <pc:spChg chg="add mod">
          <ac:chgData name="Nick Flores" userId="611e79f0b8119a35" providerId="LiveId" clId="{BF733C7D-18CA-4C0C-A53F-2F320F77036B}" dt="2024-08-25T14:09:23.840" v="448"/>
          <ac:spMkLst>
            <pc:docMk/>
            <pc:sldMk cId="2664010261" sldId="325"/>
            <ac:spMk id="9" creationId="{61D459BA-D4B8-FDB9-F893-07C373A9C619}"/>
          </ac:spMkLst>
        </pc:spChg>
        <pc:spChg chg="add mod">
          <ac:chgData name="Nick Flores" userId="611e79f0b8119a35" providerId="LiveId" clId="{BF733C7D-18CA-4C0C-A53F-2F320F77036B}" dt="2024-08-25T14:09:23.840" v="448"/>
          <ac:spMkLst>
            <pc:docMk/>
            <pc:sldMk cId="2664010261" sldId="325"/>
            <ac:spMk id="10" creationId="{C184E620-33BE-43EC-693B-E2BAC539B38A}"/>
          </ac:spMkLst>
        </pc:spChg>
        <pc:spChg chg="add mod">
          <ac:chgData name="Nick Flores" userId="611e79f0b8119a35" providerId="LiveId" clId="{BF733C7D-18CA-4C0C-A53F-2F320F77036B}" dt="2024-08-25T15:22:06.163" v="1405" actId="1076"/>
          <ac:spMkLst>
            <pc:docMk/>
            <pc:sldMk cId="2664010261" sldId="325"/>
            <ac:spMk id="11" creationId="{D11732C7-ED46-CBAF-150F-B0B729E006CB}"/>
          </ac:spMkLst>
        </pc:spChg>
        <pc:spChg chg="add mod">
          <ac:chgData name="Nick Flores" userId="611e79f0b8119a35" providerId="LiveId" clId="{BF733C7D-18CA-4C0C-A53F-2F320F77036B}" dt="2024-08-25T15:22:08.842" v="1406" actId="1076"/>
          <ac:spMkLst>
            <pc:docMk/>
            <pc:sldMk cId="2664010261" sldId="325"/>
            <ac:spMk id="12" creationId="{83E8238B-0DD3-FD91-D734-D00BA9E19633}"/>
          </ac:spMkLst>
        </pc:spChg>
        <pc:spChg chg="add mod">
          <ac:chgData name="Nick Flores" userId="611e79f0b8119a35" providerId="LiveId" clId="{BF733C7D-18CA-4C0C-A53F-2F320F77036B}" dt="2024-08-25T14:09:23.840" v="448"/>
          <ac:spMkLst>
            <pc:docMk/>
            <pc:sldMk cId="2664010261" sldId="325"/>
            <ac:spMk id="13" creationId="{B4DC036D-CDD0-498A-57E1-FAFB050ECEF3}"/>
          </ac:spMkLst>
        </pc:spChg>
        <pc:spChg chg="add mod">
          <ac:chgData name="Nick Flores" userId="611e79f0b8119a35" providerId="LiveId" clId="{BF733C7D-18CA-4C0C-A53F-2F320F77036B}" dt="2024-08-25T15:22:14.151" v="1408" actId="1076"/>
          <ac:spMkLst>
            <pc:docMk/>
            <pc:sldMk cId="2664010261" sldId="325"/>
            <ac:spMk id="15" creationId="{4747A190-467F-9C4D-0ADF-16A137E0875A}"/>
          </ac:spMkLst>
        </pc:spChg>
        <pc:spChg chg="mod">
          <ac:chgData name="Nick Flores" userId="611e79f0b8119a35" providerId="LiveId" clId="{BF733C7D-18CA-4C0C-A53F-2F320F77036B}" dt="2024-08-25T14:09:57.028" v="450"/>
          <ac:spMkLst>
            <pc:docMk/>
            <pc:sldMk cId="2664010261" sldId="325"/>
            <ac:spMk id="16" creationId="{6582730D-CF72-7AC1-1609-EBEAB4CD4A9B}"/>
          </ac:spMkLst>
        </pc:spChg>
        <pc:spChg chg="mod">
          <ac:chgData name="Nick Flores" userId="611e79f0b8119a35" providerId="LiveId" clId="{BF733C7D-18CA-4C0C-A53F-2F320F77036B}" dt="2024-08-25T14:08:57.030" v="446" actId="14100"/>
          <ac:spMkLst>
            <pc:docMk/>
            <pc:sldMk cId="2664010261" sldId="325"/>
            <ac:spMk id="250" creationId="{00000000-0000-0000-0000-000000000000}"/>
          </ac:spMkLst>
        </pc:spChg>
        <pc:spChg chg="del">
          <ac:chgData name="Nick Flores" userId="611e79f0b8119a35" providerId="LiveId" clId="{BF733C7D-18CA-4C0C-A53F-2F320F77036B}" dt="2024-08-25T14:09:05.077" v="447" actId="21"/>
          <ac:spMkLst>
            <pc:docMk/>
            <pc:sldMk cId="2664010261" sldId="325"/>
            <ac:spMk id="251" creationId="{00000000-0000-0000-0000-000000000000}"/>
          </ac:spMkLst>
        </pc:spChg>
        <pc:picChg chg="add mod">
          <ac:chgData name="Nick Flores" userId="611e79f0b8119a35" providerId="LiveId" clId="{BF733C7D-18CA-4C0C-A53F-2F320F77036B}" dt="2024-08-25T15:21:59.300" v="1403" actId="1076"/>
          <ac:picMkLst>
            <pc:docMk/>
            <pc:sldMk cId="2664010261" sldId="325"/>
            <ac:picMk id="17" creationId="{0C6CF03F-DE31-9DDC-DE85-3545630E6645}"/>
          </ac:picMkLst>
        </pc:picChg>
        <pc:cxnChg chg="add mod">
          <ac:chgData name="Nick Flores" userId="611e79f0b8119a35" providerId="LiveId" clId="{BF733C7D-18CA-4C0C-A53F-2F320F77036B}" dt="2024-08-25T15:22:02.536" v="1404" actId="1076"/>
          <ac:cxnSpMkLst>
            <pc:docMk/>
            <pc:sldMk cId="2664010261" sldId="325"/>
            <ac:cxnSpMk id="14" creationId="{61D989CD-23D5-050B-E56C-1FFDEFDEE643}"/>
          </ac:cxnSpMkLst>
        </pc:cxnChg>
      </pc:sldChg>
      <pc:sldChg chg="addSp delSp modSp add mod">
        <pc:chgData name="Nick Flores" userId="611e79f0b8119a35" providerId="LiveId" clId="{BF733C7D-18CA-4C0C-A53F-2F320F77036B}" dt="2024-08-25T14:11:10.693" v="457" actId="1076"/>
        <pc:sldMkLst>
          <pc:docMk/>
          <pc:sldMk cId="807561754" sldId="326"/>
        </pc:sldMkLst>
        <pc:spChg chg="del">
          <ac:chgData name="Nick Flores" userId="611e79f0b8119a35" providerId="LiveId" clId="{BF733C7D-18CA-4C0C-A53F-2F320F77036B}" dt="2024-08-25T14:10:42.433" v="455" actId="21"/>
          <ac:spMkLst>
            <pc:docMk/>
            <pc:sldMk cId="807561754" sldId="326"/>
            <ac:spMk id="2" creationId="{904D52D0-0B9A-06B7-75DC-4417A7189CFB}"/>
          </ac:spMkLst>
        </pc:spChg>
        <pc:spChg chg="del">
          <ac:chgData name="Nick Flores" userId="611e79f0b8119a35" providerId="LiveId" clId="{BF733C7D-18CA-4C0C-A53F-2F320F77036B}" dt="2024-08-25T14:10:36.580" v="454" actId="21"/>
          <ac:spMkLst>
            <pc:docMk/>
            <pc:sldMk cId="807561754" sldId="326"/>
            <ac:spMk id="3" creationId="{89F00FF6-42BA-3DEC-6FCB-A3C87F894179}"/>
          </ac:spMkLst>
        </pc:spChg>
        <pc:spChg chg="del">
          <ac:chgData name="Nick Flores" userId="611e79f0b8119a35" providerId="LiveId" clId="{BF733C7D-18CA-4C0C-A53F-2F320F77036B}" dt="2024-08-25T14:10:36.580" v="454" actId="21"/>
          <ac:spMkLst>
            <pc:docMk/>
            <pc:sldMk cId="807561754" sldId="326"/>
            <ac:spMk id="4" creationId="{BFE7565C-F791-9A3F-5490-01EDF67E9C30}"/>
          </ac:spMkLst>
        </pc:spChg>
        <pc:spChg chg="del">
          <ac:chgData name="Nick Flores" userId="611e79f0b8119a35" providerId="LiveId" clId="{BF733C7D-18CA-4C0C-A53F-2F320F77036B}" dt="2024-08-25T14:10:36.580" v="454" actId="21"/>
          <ac:spMkLst>
            <pc:docMk/>
            <pc:sldMk cId="807561754" sldId="326"/>
            <ac:spMk id="5" creationId="{3F6E4EF2-BC80-316D-0864-9872AE5BABB6}"/>
          </ac:spMkLst>
        </pc:spChg>
        <pc:spChg chg="del">
          <ac:chgData name="Nick Flores" userId="611e79f0b8119a35" providerId="LiveId" clId="{BF733C7D-18CA-4C0C-A53F-2F320F77036B}" dt="2024-08-25T14:10:36.580" v="454" actId="21"/>
          <ac:spMkLst>
            <pc:docMk/>
            <pc:sldMk cId="807561754" sldId="326"/>
            <ac:spMk id="6" creationId="{9F18B889-1D10-DDDB-5F49-B2584B32B753}"/>
          </ac:spMkLst>
        </pc:spChg>
        <pc:spChg chg="del">
          <ac:chgData name="Nick Flores" userId="611e79f0b8119a35" providerId="LiveId" clId="{BF733C7D-18CA-4C0C-A53F-2F320F77036B}" dt="2024-08-25T14:10:36.580" v="454" actId="21"/>
          <ac:spMkLst>
            <pc:docMk/>
            <pc:sldMk cId="807561754" sldId="326"/>
            <ac:spMk id="7" creationId="{D5D607FD-749F-9FD8-D3FD-79D257B3011B}"/>
          </ac:spMkLst>
        </pc:spChg>
        <pc:spChg chg="del">
          <ac:chgData name="Nick Flores" userId="611e79f0b8119a35" providerId="LiveId" clId="{BF733C7D-18CA-4C0C-A53F-2F320F77036B}" dt="2024-08-25T14:10:36.580" v="454" actId="21"/>
          <ac:spMkLst>
            <pc:docMk/>
            <pc:sldMk cId="807561754" sldId="326"/>
            <ac:spMk id="8" creationId="{73278E52-7499-24DB-24BC-DAB26A1F81EC}"/>
          </ac:spMkLst>
        </pc:spChg>
        <pc:spChg chg="del">
          <ac:chgData name="Nick Flores" userId="611e79f0b8119a35" providerId="LiveId" clId="{BF733C7D-18CA-4C0C-A53F-2F320F77036B}" dt="2024-08-25T14:10:36.580" v="454" actId="21"/>
          <ac:spMkLst>
            <pc:docMk/>
            <pc:sldMk cId="807561754" sldId="326"/>
            <ac:spMk id="9" creationId="{61D459BA-D4B8-FDB9-F893-07C373A9C619}"/>
          </ac:spMkLst>
        </pc:spChg>
        <pc:spChg chg="del">
          <ac:chgData name="Nick Flores" userId="611e79f0b8119a35" providerId="LiveId" clId="{BF733C7D-18CA-4C0C-A53F-2F320F77036B}" dt="2024-08-25T14:10:36.580" v="454" actId="21"/>
          <ac:spMkLst>
            <pc:docMk/>
            <pc:sldMk cId="807561754" sldId="326"/>
            <ac:spMk id="10" creationId="{C184E620-33BE-43EC-693B-E2BAC539B38A}"/>
          </ac:spMkLst>
        </pc:spChg>
        <pc:spChg chg="del">
          <ac:chgData name="Nick Flores" userId="611e79f0b8119a35" providerId="LiveId" clId="{BF733C7D-18CA-4C0C-A53F-2F320F77036B}" dt="2024-08-25T14:10:36.580" v="454" actId="21"/>
          <ac:spMkLst>
            <pc:docMk/>
            <pc:sldMk cId="807561754" sldId="326"/>
            <ac:spMk id="11" creationId="{D11732C7-ED46-CBAF-150F-B0B729E006CB}"/>
          </ac:spMkLst>
        </pc:spChg>
        <pc:spChg chg="del">
          <ac:chgData name="Nick Flores" userId="611e79f0b8119a35" providerId="LiveId" clId="{BF733C7D-18CA-4C0C-A53F-2F320F77036B}" dt="2024-08-25T14:10:36.580" v="454" actId="21"/>
          <ac:spMkLst>
            <pc:docMk/>
            <pc:sldMk cId="807561754" sldId="326"/>
            <ac:spMk id="12" creationId="{83E8238B-0DD3-FD91-D734-D00BA9E19633}"/>
          </ac:spMkLst>
        </pc:spChg>
        <pc:spChg chg="del">
          <ac:chgData name="Nick Flores" userId="611e79f0b8119a35" providerId="LiveId" clId="{BF733C7D-18CA-4C0C-A53F-2F320F77036B}" dt="2024-08-25T14:10:36.580" v="454" actId="21"/>
          <ac:spMkLst>
            <pc:docMk/>
            <pc:sldMk cId="807561754" sldId="326"/>
            <ac:spMk id="13" creationId="{B4DC036D-CDD0-498A-57E1-FAFB050ECEF3}"/>
          </ac:spMkLst>
        </pc:spChg>
        <pc:spChg chg="del">
          <ac:chgData name="Nick Flores" userId="611e79f0b8119a35" providerId="LiveId" clId="{BF733C7D-18CA-4C0C-A53F-2F320F77036B}" dt="2024-08-25T14:10:36.580" v="454" actId="21"/>
          <ac:spMkLst>
            <pc:docMk/>
            <pc:sldMk cId="807561754" sldId="326"/>
            <ac:spMk id="15" creationId="{4747A190-467F-9C4D-0ADF-16A137E0875A}"/>
          </ac:spMkLst>
        </pc:spChg>
        <pc:spChg chg="add mod">
          <ac:chgData name="Nick Flores" userId="611e79f0b8119a35" providerId="LiveId" clId="{BF733C7D-18CA-4C0C-A53F-2F320F77036B}" dt="2024-08-25T14:11:10.693" v="457" actId="1076"/>
          <ac:spMkLst>
            <pc:docMk/>
            <pc:sldMk cId="807561754" sldId="326"/>
            <ac:spMk id="16" creationId="{45E42B06-B13A-9BDF-0FFC-00B4CC7F949D}"/>
          </ac:spMkLst>
        </pc:spChg>
        <pc:spChg chg="add mod">
          <ac:chgData name="Nick Flores" userId="611e79f0b8119a35" providerId="LiveId" clId="{BF733C7D-18CA-4C0C-A53F-2F320F77036B}" dt="2024-08-25T14:11:10.693" v="457" actId="1076"/>
          <ac:spMkLst>
            <pc:docMk/>
            <pc:sldMk cId="807561754" sldId="326"/>
            <ac:spMk id="17" creationId="{E5A34D92-BB88-EBA1-EF10-0FEF2BC332D0}"/>
          </ac:spMkLst>
        </pc:spChg>
        <pc:spChg chg="add mod">
          <ac:chgData name="Nick Flores" userId="611e79f0b8119a35" providerId="LiveId" clId="{BF733C7D-18CA-4C0C-A53F-2F320F77036B}" dt="2024-08-25T14:11:10.693" v="457" actId="1076"/>
          <ac:spMkLst>
            <pc:docMk/>
            <pc:sldMk cId="807561754" sldId="326"/>
            <ac:spMk id="18" creationId="{09731779-72E8-B44D-8BE1-8F09F6D8D456}"/>
          </ac:spMkLst>
        </pc:spChg>
        <pc:spChg chg="add mod">
          <ac:chgData name="Nick Flores" userId="611e79f0b8119a35" providerId="LiveId" clId="{BF733C7D-18CA-4C0C-A53F-2F320F77036B}" dt="2024-08-25T14:11:10.693" v="457" actId="1076"/>
          <ac:spMkLst>
            <pc:docMk/>
            <pc:sldMk cId="807561754" sldId="326"/>
            <ac:spMk id="19" creationId="{1C981AD6-F641-27BC-46AF-FDEDBF748601}"/>
          </ac:spMkLst>
        </pc:spChg>
        <pc:spChg chg="add mod">
          <ac:chgData name="Nick Flores" userId="611e79f0b8119a35" providerId="LiveId" clId="{BF733C7D-18CA-4C0C-A53F-2F320F77036B}" dt="2024-08-25T14:11:10.693" v="457" actId="1076"/>
          <ac:spMkLst>
            <pc:docMk/>
            <pc:sldMk cId="807561754" sldId="326"/>
            <ac:spMk id="20" creationId="{6B5169AA-1A1E-2F1F-133F-134484AB6911}"/>
          </ac:spMkLst>
        </pc:spChg>
        <pc:spChg chg="add mod">
          <ac:chgData name="Nick Flores" userId="611e79f0b8119a35" providerId="LiveId" clId="{BF733C7D-18CA-4C0C-A53F-2F320F77036B}" dt="2024-08-25T14:11:10.693" v="457" actId="1076"/>
          <ac:spMkLst>
            <pc:docMk/>
            <pc:sldMk cId="807561754" sldId="326"/>
            <ac:spMk id="21" creationId="{1B801A3C-13ED-DAA4-77D0-C5241C006141}"/>
          </ac:spMkLst>
        </pc:spChg>
        <pc:spChg chg="add mod">
          <ac:chgData name="Nick Flores" userId="611e79f0b8119a35" providerId="LiveId" clId="{BF733C7D-18CA-4C0C-A53F-2F320F77036B}" dt="2024-08-25T14:11:10.693" v="457" actId="1076"/>
          <ac:spMkLst>
            <pc:docMk/>
            <pc:sldMk cId="807561754" sldId="326"/>
            <ac:spMk id="22" creationId="{8D02D87A-59D6-348E-0C72-2AB6133F9F79}"/>
          </ac:spMkLst>
        </pc:spChg>
        <pc:spChg chg="add mod">
          <ac:chgData name="Nick Flores" userId="611e79f0b8119a35" providerId="LiveId" clId="{BF733C7D-18CA-4C0C-A53F-2F320F77036B}" dt="2024-08-25T14:11:10.693" v="457" actId="1076"/>
          <ac:spMkLst>
            <pc:docMk/>
            <pc:sldMk cId="807561754" sldId="326"/>
            <ac:spMk id="23" creationId="{33595AFF-411F-91D3-A86E-54ACBE0959A9}"/>
          </ac:spMkLst>
        </pc:spChg>
        <pc:spChg chg="add mod">
          <ac:chgData name="Nick Flores" userId="611e79f0b8119a35" providerId="LiveId" clId="{BF733C7D-18CA-4C0C-A53F-2F320F77036B}" dt="2024-08-25T14:11:10.693" v="457" actId="1076"/>
          <ac:spMkLst>
            <pc:docMk/>
            <pc:sldMk cId="807561754" sldId="326"/>
            <ac:spMk id="24" creationId="{2895C5FF-C7E7-5B26-F7B6-81748C807AD2}"/>
          </ac:spMkLst>
        </pc:spChg>
        <pc:spChg chg="mod">
          <ac:chgData name="Nick Flores" userId="611e79f0b8119a35" providerId="LiveId" clId="{BF733C7D-18CA-4C0C-A53F-2F320F77036B}" dt="2024-08-25T14:10:23.091" v="453"/>
          <ac:spMkLst>
            <pc:docMk/>
            <pc:sldMk cId="807561754" sldId="326"/>
            <ac:spMk id="250" creationId="{00000000-0000-0000-0000-000000000000}"/>
          </ac:spMkLst>
        </pc:spChg>
        <pc:cxnChg chg="del mod">
          <ac:chgData name="Nick Flores" userId="611e79f0b8119a35" providerId="LiveId" clId="{BF733C7D-18CA-4C0C-A53F-2F320F77036B}" dt="2024-08-25T14:10:36.580" v="454" actId="21"/>
          <ac:cxnSpMkLst>
            <pc:docMk/>
            <pc:sldMk cId="807561754" sldId="326"/>
            <ac:cxnSpMk id="14" creationId="{61D989CD-23D5-050B-E56C-1FFDEFDEE643}"/>
          </ac:cxnSpMkLst>
        </pc:cxnChg>
        <pc:cxnChg chg="add mod">
          <ac:chgData name="Nick Flores" userId="611e79f0b8119a35" providerId="LiveId" clId="{BF733C7D-18CA-4C0C-A53F-2F320F77036B}" dt="2024-08-25T14:11:10.693" v="457" actId="1076"/>
          <ac:cxnSpMkLst>
            <pc:docMk/>
            <pc:sldMk cId="807561754" sldId="326"/>
            <ac:cxnSpMk id="25" creationId="{97E9DD0F-4947-82C5-F65F-B19ACBF1C100}"/>
          </ac:cxnSpMkLst>
        </pc:cxnChg>
        <pc:cxnChg chg="add mod">
          <ac:chgData name="Nick Flores" userId="611e79f0b8119a35" providerId="LiveId" clId="{BF733C7D-18CA-4C0C-A53F-2F320F77036B}" dt="2024-08-25T14:11:10.693" v="457" actId="1076"/>
          <ac:cxnSpMkLst>
            <pc:docMk/>
            <pc:sldMk cId="807561754" sldId="326"/>
            <ac:cxnSpMk id="26" creationId="{1E656991-BBF2-6478-91F2-927222B9C3BD}"/>
          </ac:cxnSpMkLst>
        </pc:cxnChg>
      </pc:sldChg>
      <pc:sldChg chg="addSp delSp modSp add mod">
        <pc:chgData name="Nick Flores" userId="611e79f0b8119a35" providerId="LiveId" clId="{BF733C7D-18CA-4C0C-A53F-2F320F77036B}" dt="2024-08-25T14:12:37.225" v="470" actId="20577"/>
        <pc:sldMkLst>
          <pc:docMk/>
          <pc:sldMk cId="1070453669" sldId="327"/>
        </pc:sldMkLst>
        <pc:spChg chg="add mod">
          <ac:chgData name="Nick Flores" userId="611e79f0b8119a35" providerId="LiveId" clId="{BF733C7D-18CA-4C0C-A53F-2F320F77036B}" dt="2024-08-25T14:12:18.194" v="465" actId="1076"/>
          <ac:spMkLst>
            <pc:docMk/>
            <pc:sldMk cId="1070453669" sldId="327"/>
            <ac:spMk id="2" creationId="{6518E7B9-A067-1AC4-CE92-35A9C1357F5C}"/>
          </ac:spMkLst>
        </pc:spChg>
        <pc:spChg chg="add mod">
          <ac:chgData name="Nick Flores" userId="611e79f0b8119a35" providerId="LiveId" clId="{BF733C7D-18CA-4C0C-A53F-2F320F77036B}" dt="2024-08-25T14:12:18.194" v="465" actId="1076"/>
          <ac:spMkLst>
            <pc:docMk/>
            <pc:sldMk cId="1070453669" sldId="327"/>
            <ac:spMk id="3" creationId="{466E2C43-6DBB-E890-51CE-9C23CA01573C}"/>
          </ac:spMkLst>
        </pc:spChg>
        <pc:spChg chg="add mod">
          <ac:chgData name="Nick Flores" userId="611e79f0b8119a35" providerId="LiveId" clId="{BF733C7D-18CA-4C0C-A53F-2F320F77036B}" dt="2024-08-25T14:12:18.194" v="465" actId="1076"/>
          <ac:spMkLst>
            <pc:docMk/>
            <pc:sldMk cId="1070453669" sldId="327"/>
            <ac:spMk id="4" creationId="{E3235612-00DF-ED45-79ED-B35FF9C5A587}"/>
          </ac:spMkLst>
        </pc:spChg>
        <pc:spChg chg="add mod">
          <ac:chgData name="Nick Flores" userId="611e79f0b8119a35" providerId="LiveId" clId="{BF733C7D-18CA-4C0C-A53F-2F320F77036B}" dt="2024-08-25T14:12:18.194" v="465" actId="1076"/>
          <ac:spMkLst>
            <pc:docMk/>
            <pc:sldMk cId="1070453669" sldId="327"/>
            <ac:spMk id="5" creationId="{6ECC752A-D2FB-ADF6-2432-A9E3B348E598}"/>
          </ac:spMkLst>
        </pc:spChg>
        <pc:spChg chg="add mod">
          <ac:chgData name="Nick Flores" userId="611e79f0b8119a35" providerId="LiveId" clId="{BF733C7D-18CA-4C0C-A53F-2F320F77036B}" dt="2024-08-25T14:12:18.194" v="465" actId="1076"/>
          <ac:spMkLst>
            <pc:docMk/>
            <pc:sldMk cId="1070453669" sldId="327"/>
            <ac:spMk id="6" creationId="{D71EE104-B137-6E88-B545-0C52F1FA7B34}"/>
          </ac:spMkLst>
        </pc:spChg>
        <pc:spChg chg="add mod">
          <ac:chgData name="Nick Flores" userId="611e79f0b8119a35" providerId="LiveId" clId="{BF733C7D-18CA-4C0C-A53F-2F320F77036B}" dt="2024-08-25T14:12:18.194" v="465" actId="1076"/>
          <ac:spMkLst>
            <pc:docMk/>
            <pc:sldMk cId="1070453669" sldId="327"/>
            <ac:spMk id="7" creationId="{FA4D4577-043F-BA66-CF97-931F0C4CB898}"/>
          </ac:spMkLst>
        </pc:spChg>
        <pc:spChg chg="add mod">
          <ac:chgData name="Nick Flores" userId="611e79f0b8119a35" providerId="LiveId" clId="{BF733C7D-18CA-4C0C-A53F-2F320F77036B}" dt="2024-08-25T14:12:18.194" v="465" actId="1076"/>
          <ac:spMkLst>
            <pc:docMk/>
            <pc:sldMk cId="1070453669" sldId="327"/>
            <ac:spMk id="8" creationId="{F7D0A67C-A713-AD3D-4597-17BC68DB37DC}"/>
          </ac:spMkLst>
        </pc:spChg>
        <pc:spChg chg="add mod">
          <ac:chgData name="Nick Flores" userId="611e79f0b8119a35" providerId="LiveId" clId="{BF733C7D-18CA-4C0C-A53F-2F320F77036B}" dt="2024-08-25T14:12:18.194" v="465" actId="1076"/>
          <ac:spMkLst>
            <pc:docMk/>
            <pc:sldMk cId="1070453669" sldId="327"/>
            <ac:spMk id="9" creationId="{44C56968-4717-53A6-531B-25E565DDE6DA}"/>
          </ac:spMkLst>
        </pc:spChg>
        <pc:spChg chg="add mod">
          <ac:chgData name="Nick Flores" userId="611e79f0b8119a35" providerId="LiveId" clId="{BF733C7D-18CA-4C0C-A53F-2F320F77036B}" dt="2024-08-25T14:12:18.194" v="465" actId="1076"/>
          <ac:spMkLst>
            <pc:docMk/>
            <pc:sldMk cId="1070453669" sldId="327"/>
            <ac:spMk id="11" creationId="{00E2B4B9-1C90-ABA3-7E30-54B0F60FE752}"/>
          </ac:spMkLst>
        </pc:spChg>
        <pc:spChg chg="add mod">
          <ac:chgData name="Nick Flores" userId="611e79f0b8119a35" providerId="LiveId" clId="{BF733C7D-18CA-4C0C-A53F-2F320F77036B}" dt="2024-08-25T14:12:18.194" v="465" actId="1076"/>
          <ac:spMkLst>
            <pc:docMk/>
            <pc:sldMk cId="1070453669" sldId="327"/>
            <ac:spMk id="12" creationId="{5F0209E9-8878-CE60-865F-5CA581046A69}"/>
          </ac:spMkLst>
        </pc:spChg>
        <pc:spChg chg="add mod">
          <ac:chgData name="Nick Flores" userId="611e79f0b8119a35" providerId="LiveId" clId="{BF733C7D-18CA-4C0C-A53F-2F320F77036B}" dt="2024-08-25T14:12:37.225" v="470" actId="20577"/>
          <ac:spMkLst>
            <pc:docMk/>
            <pc:sldMk cId="1070453669" sldId="327"/>
            <ac:spMk id="13" creationId="{F033A20A-81E7-18F9-676F-EB35A0D27C40}"/>
          </ac:spMkLst>
        </pc:spChg>
        <pc:spChg chg="add mod">
          <ac:chgData name="Nick Flores" userId="611e79f0b8119a35" providerId="LiveId" clId="{BF733C7D-18CA-4C0C-A53F-2F320F77036B}" dt="2024-08-25T14:12:18.194" v="465" actId="1076"/>
          <ac:spMkLst>
            <pc:docMk/>
            <pc:sldMk cId="1070453669" sldId="327"/>
            <ac:spMk id="14" creationId="{DD055597-FAB3-8659-46A6-FC0D947BEC7A}"/>
          </ac:spMkLst>
        </pc:spChg>
        <pc:spChg chg="add mod">
          <ac:chgData name="Nick Flores" userId="611e79f0b8119a35" providerId="LiveId" clId="{BF733C7D-18CA-4C0C-A53F-2F320F77036B}" dt="2024-08-25T14:12:18.194" v="465" actId="1076"/>
          <ac:spMkLst>
            <pc:docMk/>
            <pc:sldMk cId="1070453669" sldId="327"/>
            <ac:spMk id="15" creationId="{3387E4D1-DA5C-037D-63CE-9DDF2F7A2CCA}"/>
          </ac:spMkLst>
        </pc:spChg>
        <pc:spChg chg="del">
          <ac:chgData name="Nick Flores" userId="611e79f0b8119a35" providerId="LiveId" clId="{BF733C7D-18CA-4C0C-A53F-2F320F77036B}" dt="2024-08-25T14:11:59.696" v="463" actId="21"/>
          <ac:spMkLst>
            <pc:docMk/>
            <pc:sldMk cId="1070453669" sldId="327"/>
            <ac:spMk id="16" creationId="{45E42B06-B13A-9BDF-0FFC-00B4CC7F949D}"/>
          </ac:spMkLst>
        </pc:spChg>
        <pc:spChg chg="del">
          <ac:chgData name="Nick Flores" userId="611e79f0b8119a35" providerId="LiveId" clId="{BF733C7D-18CA-4C0C-A53F-2F320F77036B}" dt="2024-08-25T14:11:59.696" v="463" actId="21"/>
          <ac:spMkLst>
            <pc:docMk/>
            <pc:sldMk cId="1070453669" sldId="327"/>
            <ac:spMk id="17" creationId="{E5A34D92-BB88-EBA1-EF10-0FEF2BC332D0}"/>
          </ac:spMkLst>
        </pc:spChg>
        <pc:spChg chg="del">
          <ac:chgData name="Nick Flores" userId="611e79f0b8119a35" providerId="LiveId" clId="{BF733C7D-18CA-4C0C-A53F-2F320F77036B}" dt="2024-08-25T14:11:59.696" v="463" actId="21"/>
          <ac:spMkLst>
            <pc:docMk/>
            <pc:sldMk cId="1070453669" sldId="327"/>
            <ac:spMk id="18" creationId="{09731779-72E8-B44D-8BE1-8F09F6D8D456}"/>
          </ac:spMkLst>
        </pc:spChg>
        <pc:spChg chg="del">
          <ac:chgData name="Nick Flores" userId="611e79f0b8119a35" providerId="LiveId" clId="{BF733C7D-18CA-4C0C-A53F-2F320F77036B}" dt="2024-08-25T14:11:59.696" v="463" actId="21"/>
          <ac:spMkLst>
            <pc:docMk/>
            <pc:sldMk cId="1070453669" sldId="327"/>
            <ac:spMk id="19" creationId="{1C981AD6-F641-27BC-46AF-FDEDBF748601}"/>
          </ac:spMkLst>
        </pc:spChg>
        <pc:spChg chg="del">
          <ac:chgData name="Nick Flores" userId="611e79f0b8119a35" providerId="LiveId" clId="{BF733C7D-18CA-4C0C-A53F-2F320F77036B}" dt="2024-08-25T14:11:59.696" v="463" actId="21"/>
          <ac:spMkLst>
            <pc:docMk/>
            <pc:sldMk cId="1070453669" sldId="327"/>
            <ac:spMk id="20" creationId="{6B5169AA-1A1E-2F1F-133F-134484AB6911}"/>
          </ac:spMkLst>
        </pc:spChg>
        <pc:spChg chg="del">
          <ac:chgData name="Nick Flores" userId="611e79f0b8119a35" providerId="LiveId" clId="{BF733C7D-18CA-4C0C-A53F-2F320F77036B}" dt="2024-08-25T14:11:59.696" v="463" actId="21"/>
          <ac:spMkLst>
            <pc:docMk/>
            <pc:sldMk cId="1070453669" sldId="327"/>
            <ac:spMk id="21" creationId="{1B801A3C-13ED-DAA4-77D0-C5241C006141}"/>
          </ac:spMkLst>
        </pc:spChg>
        <pc:spChg chg="del">
          <ac:chgData name="Nick Flores" userId="611e79f0b8119a35" providerId="LiveId" clId="{BF733C7D-18CA-4C0C-A53F-2F320F77036B}" dt="2024-08-25T14:11:59.696" v="463" actId="21"/>
          <ac:spMkLst>
            <pc:docMk/>
            <pc:sldMk cId="1070453669" sldId="327"/>
            <ac:spMk id="22" creationId="{8D02D87A-59D6-348E-0C72-2AB6133F9F79}"/>
          </ac:spMkLst>
        </pc:spChg>
        <pc:spChg chg="del">
          <ac:chgData name="Nick Flores" userId="611e79f0b8119a35" providerId="LiveId" clId="{BF733C7D-18CA-4C0C-A53F-2F320F77036B}" dt="2024-08-25T14:11:59.696" v="463" actId="21"/>
          <ac:spMkLst>
            <pc:docMk/>
            <pc:sldMk cId="1070453669" sldId="327"/>
            <ac:spMk id="23" creationId="{33595AFF-411F-91D3-A86E-54ACBE0959A9}"/>
          </ac:spMkLst>
        </pc:spChg>
        <pc:spChg chg="del">
          <ac:chgData name="Nick Flores" userId="611e79f0b8119a35" providerId="LiveId" clId="{BF733C7D-18CA-4C0C-A53F-2F320F77036B}" dt="2024-08-25T14:11:59.696" v="463" actId="21"/>
          <ac:spMkLst>
            <pc:docMk/>
            <pc:sldMk cId="1070453669" sldId="327"/>
            <ac:spMk id="24" creationId="{2895C5FF-C7E7-5B26-F7B6-81748C807AD2}"/>
          </ac:spMkLst>
        </pc:spChg>
        <pc:spChg chg="add mod">
          <ac:chgData name="Nick Flores" userId="611e79f0b8119a35" providerId="LiveId" clId="{BF733C7D-18CA-4C0C-A53F-2F320F77036B}" dt="2024-08-25T14:12:18.194" v="465" actId="1076"/>
          <ac:spMkLst>
            <pc:docMk/>
            <pc:sldMk cId="1070453669" sldId="327"/>
            <ac:spMk id="27" creationId="{679DFC59-5E9C-2312-F2BA-4DD25FA761BB}"/>
          </ac:spMkLst>
        </pc:spChg>
        <pc:spChg chg="mod">
          <ac:chgData name="Nick Flores" userId="611e79f0b8119a35" providerId="LiveId" clId="{BF733C7D-18CA-4C0C-A53F-2F320F77036B}" dt="2024-08-25T14:11:45.758" v="462" actId="404"/>
          <ac:spMkLst>
            <pc:docMk/>
            <pc:sldMk cId="1070453669" sldId="327"/>
            <ac:spMk id="250" creationId="{00000000-0000-0000-0000-000000000000}"/>
          </ac:spMkLst>
        </pc:spChg>
        <pc:cxnChg chg="add mod">
          <ac:chgData name="Nick Flores" userId="611e79f0b8119a35" providerId="LiveId" clId="{BF733C7D-18CA-4C0C-A53F-2F320F77036B}" dt="2024-08-25T14:12:18.194" v="465" actId="1076"/>
          <ac:cxnSpMkLst>
            <pc:docMk/>
            <pc:sldMk cId="1070453669" sldId="327"/>
            <ac:cxnSpMk id="10" creationId="{9AAAA282-EAB7-1235-E8C6-48CB2B8ECC78}"/>
          </ac:cxnSpMkLst>
        </pc:cxnChg>
        <pc:cxnChg chg="del mod">
          <ac:chgData name="Nick Flores" userId="611e79f0b8119a35" providerId="LiveId" clId="{BF733C7D-18CA-4C0C-A53F-2F320F77036B}" dt="2024-08-25T14:11:59.696" v="463" actId="21"/>
          <ac:cxnSpMkLst>
            <pc:docMk/>
            <pc:sldMk cId="1070453669" sldId="327"/>
            <ac:cxnSpMk id="25" creationId="{97E9DD0F-4947-82C5-F65F-B19ACBF1C100}"/>
          </ac:cxnSpMkLst>
        </pc:cxnChg>
        <pc:cxnChg chg="del mod">
          <ac:chgData name="Nick Flores" userId="611e79f0b8119a35" providerId="LiveId" clId="{BF733C7D-18CA-4C0C-A53F-2F320F77036B}" dt="2024-08-25T14:11:59.696" v="463" actId="21"/>
          <ac:cxnSpMkLst>
            <pc:docMk/>
            <pc:sldMk cId="1070453669" sldId="327"/>
            <ac:cxnSpMk id="26" creationId="{1E656991-BBF2-6478-91F2-927222B9C3BD}"/>
          </ac:cxnSpMkLst>
        </pc:cxnChg>
        <pc:cxnChg chg="add mod">
          <ac:chgData name="Nick Flores" userId="611e79f0b8119a35" providerId="LiveId" clId="{BF733C7D-18CA-4C0C-A53F-2F320F77036B}" dt="2024-08-25T14:12:18.194" v="465" actId="1076"/>
          <ac:cxnSpMkLst>
            <pc:docMk/>
            <pc:sldMk cId="1070453669" sldId="327"/>
            <ac:cxnSpMk id="28" creationId="{D7FCC279-53B1-3F74-146E-5CEB9B95B214}"/>
          </ac:cxnSpMkLst>
        </pc:cxnChg>
      </pc:sldChg>
      <pc:sldChg chg="modSp add mod">
        <pc:chgData name="Nick Flores" userId="611e79f0b8119a35" providerId="LiveId" clId="{BF733C7D-18CA-4C0C-A53F-2F320F77036B}" dt="2024-08-25T17:34:16.649" v="1934" actId="20577"/>
        <pc:sldMkLst>
          <pc:docMk/>
          <pc:sldMk cId="1281796908" sldId="328"/>
        </pc:sldMkLst>
        <pc:spChg chg="mod">
          <ac:chgData name="Nick Flores" userId="611e79f0b8119a35" providerId="LiveId" clId="{BF733C7D-18CA-4C0C-A53F-2F320F77036B}" dt="2024-08-25T17:34:16.649" v="1934" actId="20577"/>
          <ac:spMkLst>
            <pc:docMk/>
            <pc:sldMk cId="1281796908" sldId="328"/>
            <ac:spMk id="238" creationId="{00000000-0000-0000-0000-000000000000}"/>
          </ac:spMkLst>
        </pc:spChg>
      </pc:sldChg>
      <pc:sldChg chg="add">
        <pc:chgData name="Nick Flores" userId="611e79f0b8119a35" providerId="LiveId" clId="{BF733C7D-18CA-4C0C-A53F-2F320F77036B}" dt="2024-08-25T14:18:35.332" v="545" actId="2890"/>
        <pc:sldMkLst>
          <pc:docMk/>
          <pc:sldMk cId="1215236298" sldId="329"/>
        </pc:sldMkLst>
      </pc:sldChg>
      <pc:sldChg chg="modSp add mod">
        <pc:chgData name="Nick Flores" userId="611e79f0b8119a35" providerId="LiveId" clId="{BF733C7D-18CA-4C0C-A53F-2F320F77036B}" dt="2024-08-25T15:14:09.102" v="1288" actId="20577"/>
        <pc:sldMkLst>
          <pc:docMk/>
          <pc:sldMk cId="1077151845" sldId="330"/>
        </pc:sldMkLst>
        <pc:spChg chg="mod">
          <ac:chgData name="Nick Flores" userId="611e79f0b8119a35" providerId="LiveId" clId="{BF733C7D-18CA-4C0C-A53F-2F320F77036B}" dt="2024-08-25T15:06:35.603" v="1233" actId="20577"/>
          <ac:spMkLst>
            <pc:docMk/>
            <pc:sldMk cId="1077151845" sldId="330"/>
            <ac:spMk id="250" creationId="{00000000-0000-0000-0000-000000000000}"/>
          </ac:spMkLst>
        </pc:spChg>
        <pc:spChg chg="mod">
          <ac:chgData name="Nick Flores" userId="611e79f0b8119a35" providerId="LiveId" clId="{BF733C7D-18CA-4C0C-A53F-2F320F77036B}" dt="2024-08-25T15:14:09.102" v="1288" actId="20577"/>
          <ac:spMkLst>
            <pc:docMk/>
            <pc:sldMk cId="1077151845" sldId="330"/>
            <ac:spMk id="251" creationId="{00000000-0000-0000-0000-000000000000}"/>
          </ac:spMkLst>
        </pc:spChg>
      </pc:sldChg>
      <pc:sldChg chg="add">
        <pc:chgData name="Nick Flores" userId="611e79f0b8119a35" providerId="LiveId" clId="{BF733C7D-18CA-4C0C-A53F-2F320F77036B}" dt="2024-08-25T15:16:54.838" v="1323" actId="2890"/>
        <pc:sldMkLst>
          <pc:docMk/>
          <pc:sldMk cId="4194702573" sldId="331"/>
        </pc:sldMkLst>
      </pc:sldChg>
      <pc:sldChg chg="addSp delSp modSp add mod">
        <pc:chgData name="Nick Flores" userId="611e79f0b8119a35" providerId="LiveId" clId="{BF733C7D-18CA-4C0C-A53F-2F320F77036B}" dt="2024-08-25T15:23:32.653" v="1422" actId="1076"/>
        <pc:sldMkLst>
          <pc:docMk/>
          <pc:sldMk cId="1912364213" sldId="332"/>
        </pc:sldMkLst>
        <pc:spChg chg="mod">
          <ac:chgData name="Nick Flores" userId="611e79f0b8119a35" providerId="LiveId" clId="{BF733C7D-18CA-4C0C-A53F-2F320F77036B}" dt="2024-08-25T15:20:41.917" v="1398" actId="404"/>
          <ac:spMkLst>
            <pc:docMk/>
            <pc:sldMk cId="1912364213" sldId="332"/>
            <ac:spMk id="2" creationId="{904D52D0-0B9A-06B7-75DC-4417A7189CFB}"/>
          </ac:spMkLst>
        </pc:spChg>
        <pc:spChg chg="del">
          <ac:chgData name="Nick Flores" userId="611e79f0b8119a35" providerId="LiveId" clId="{BF733C7D-18CA-4C0C-A53F-2F320F77036B}" dt="2024-08-25T15:21:00.499" v="1399" actId="21"/>
          <ac:spMkLst>
            <pc:docMk/>
            <pc:sldMk cId="1912364213" sldId="332"/>
            <ac:spMk id="3" creationId="{89F00FF6-42BA-3DEC-6FCB-A3C87F894179}"/>
          </ac:spMkLst>
        </pc:spChg>
        <pc:spChg chg="del">
          <ac:chgData name="Nick Flores" userId="611e79f0b8119a35" providerId="LiveId" clId="{BF733C7D-18CA-4C0C-A53F-2F320F77036B}" dt="2024-08-25T15:21:00.499" v="1399" actId="21"/>
          <ac:spMkLst>
            <pc:docMk/>
            <pc:sldMk cId="1912364213" sldId="332"/>
            <ac:spMk id="4" creationId="{BFE7565C-F791-9A3F-5490-01EDF67E9C30}"/>
          </ac:spMkLst>
        </pc:spChg>
        <pc:spChg chg="del">
          <ac:chgData name="Nick Flores" userId="611e79f0b8119a35" providerId="LiveId" clId="{BF733C7D-18CA-4C0C-A53F-2F320F77036B}" dt="2024-08-25T15:21:00.499" v="1399" actId="21"/>
          <ac:spMkLst>
            <pc:docMk/>
            <pc:sldMk cId="1912364213" sldId="332"/>
            <ac:spMk id="5" creationId="{3F6E4EF2-BC80-316D-0864-9872AE5BABB6}"/>
          </ac:spMkLst>
        </pc:spChg>
        <pc:spChg chg="del">
          <ac:chgData name="Nick Flores" userId="611e79f0b8119a35" providerId="LiveId" clId="{BF733C7D-18CA-4C0C-A53F-2F320F77036B}" dt="2024-08-25T15:21:00.499" v="1399" actId="21"/>
          <ac:spMkLst>
            <pc:docMk/>
            <pc:sldMk cId="1912364213" sldId="332"/>
            <ac:spMk id="6" creationId="{9F18B889-1D10-DDDB-5F49-B2584B32B753}"/>
          </ac:spMkLst>
        </pc:spChg>
        <pc:spChg chg="del">
          <ac:chgData name="Nick Flores" userId="611e79f0b8119a35" providerId="LiveId" clId="{BF733C7D-18CA-4C0C-A53F-2F320F77036B}" dt="2024-08-25T15:21:00.499" v="1399" actId="21"/>
          <ac:spMkLst>
            <pc:docMk/>
            <pc:sldMk cId="1912364213" sldId="332"/>
            <ac:spMk id="7" creationId="{D5D607FD-749F-9FD8-D3FD-79D257B3011B}"/>
          </ac:spMkLst>
        </pc:spChg>
        <pc:spChg chg="del">
          <ac:chgData name="Nick Flores" userId="611e79f0b8119a35" providerId="LiveId" clId="{BF733C7D-18CA-4C0C-A53F-2F320F77036B}" dt="2024-08-25T15:21:00.499" v="1399" actId="21"/>
          <ac:spMkLst>
            <pc:docMk/>
            <pc:sldMk cId="1912364213" sldId="332"/>
            <ac:spMk id="8" creationId="{73278E52-7499-24DB-24BC-DAB26A1F81EC}"/>
          </ac:spMkLst>
        </pc:spChg>
        <pc:spChg chg="del">
          <ac:chgData name="Nick Flores" userId="611e79f0b8119a35" providerId="LiveId" clId="{BF733C7D-18CA-4C0C-A53F-2F320F77036B}" dt="2024-08-25T15:21:00.499" v="1399" actId="21"/>
          <ac:spMkLst>
            <pc:docMk/>
            <pc:sldMk cId="1912364213" sldId="332"/>
            <ac:spMk id="9" creationId="{61D459BA-D4B8-FDB9-F893-07C373A9C619}"/>
          </ac:spMkLst>
        </pc:spChg>
        <pc:spChg chg="del">
          <ac:chgData name="Nick Flores" userId="611e79f0b8119a35" providerId="LiveId" clId="{BF733C7D-18CA-4C0C-A53F-2F320F77036B}" dt="2024-08-25T15:21:00.499" v="1399" actId="21"/>
          <ac:spMkLst>
            <pc:docMk/>
            <pc:sldMk cId="1912364213" sldId="332"/>
            <ac:spMk id="10" creationId="{C184E620-33BE-43EC-693B-E2BAC539B38A}"/>
          </ac:spMkLst>
        </pc:spChg>
        <pc:spChg chg="del">
          <ac:chgData name="Nick Flores" userId="611e79f0b8119a35" providerId="LiveId" clId="{BF733C7D-18CA-4C0C-A53F-2F320F77036B}" dt="2024-08-25T15:21:00.499" v="1399" actId="21"/>
          <ac:spMkLst>
            <pc:docMk/>
            <pc:sldMk cId="1912364213" sldId="332"/>
            <ac:spMk id="11" creationId="{D11732C7-ED46-CBAF-150F-B0B729E006CB}"/>
          </ac:spMkLst>
        </pc:spChg>
        <pc:spChg chg="del">
          <ac:chgData name="Nick Flores" userId="611e79f0b8119a35" providerId="LiveId" clId="{BF733C7D-18CA-4C0C-A53F-2F320F77036B}" dt="2024-08-25T15:21:00.499" v="1399" actId="21"/>
          <ac:spMkLst>
            <pc:docMk/>
            <pc:sldMk cId="1912364213" sldId="332"/>
            <ac:spMk id="12" creationId="{83E8238B-0DD3-FD91-D734-D00BA9E19633}"/>
          </ac:spMkLst>
        </pc:spChg>
        <pc:spChg chg="del">
          <ac:chgData name="Nick Flores" userId="611e79f0b8119a35" providerId="LiveId" clId="{BF733C7D-18CA-4C0C-A53F-2F320F77036B}" dt="2024-08-25T15:21:00.499" v="1399" actId="21"/>
          <ac:spMkLst>
            <pc:docMk/>
            <pc:sldMk cId="1912364213" sldId="332"/>
            <ac:spMk id="13" creationId="{B4DC036D-CDD0-498A-57E1-FAFB050ECEF3}"/>
          </ac:spMkLst>
        </pc:spChg>
        <pc:spChg chg="del">
          <ac:chgData name="Nick Flores" userId="611e79f0b8119a35" providerId="LiveId" clId="{BF733C7D-18CA-4C0C-A53F-2F320F77036B}" dt="2024-08-25T15:21:00.499" v="1399" actId="21"/>
          <ac:spMkLst>
            <pc:docMk/>
            <pc:sldMk cId="1912364213" sldId="332"/>
            <ac:spMk id="15" creationId="{4747A190-467F-9C4D-0ADF-16A137E0875A}"/>
          </ac:spMkLst>
        </pc:spChg>
        <pc:spChg chg="add mod">
          <ac:chgData name="Nick Flores" userId="611e79f0b8119a35" providerId="LiveId" clId="{BF733C7D-18CA-4C0C-A53F-2F320F77036B}" dt="2024-08-25T15:21:25.571" v="1401" actId="1076"/>
          <ac:spMkLst>
            <pc:docMk/>
            <pc:sldMk cId="1912364213" sldId="332"/>
            <ac:spMk id="16" creationId="{BF9FAFA9-4978-363E-35C0-1CD3776ECA66}"/>
          </ac:spMkLst>
        </pc:spChg>
        <pc:spChg chg="add mod">
          <ac:chgData name="Nick Flores" userId="611e79f0b8119a35" providerId="LiveId" clId="{BF733C7D-18CA-4C0C-A53F-2F320F77036B}" dt="2024-08-25T15:21:25.571" v="1401" actId="1076"/>
          <ac:spMkLst>
            <pc:docMk/>
            <pc:sldMk cId="1912364213" sldId="332"/>
            <ac:spMk id="17" creationId="{100FE329-16DD-EDAF-16F2-5902378E04F6}"/>
          </ac:spMkLst>
        </pc:spChg>
        <pc:spChg chg="add mod">
          <ac:chgData name="Nick Flores" userId="611e79f0b8119a35" providerId="LiveId" clId="{BF733C7D-18CA-4C0C-A53F-2F320F77036B}" dt="2024-08-25T15:21:25.571" v="1401" actId="1076"/>
          <ac:spMkLst>
            <pc:docMk/>
            <pc:sldMk cId="1912364213" sldId="332"/>
            <ac:spMk id="18" creationId="{343B6B63-ADF2-8BD1-2EE0-942F94F5A31A}"/>
          </ac:spMkLst>
        </pc:spChg>
        <pc:spChg chg="add mod">
          <ac:chgData name="Nick Flores" userId="611e79f0b8119a35" providerId="LiveId" clId="{BF733C7D-18CA-4C0C-A53F-2F320F77036B}" dt="2024-08-25T15:23:11.680" v="1415" actId="1076"/>
          <ac:spMkLst>
            <pc:docMk/>
            <pc:sldMk cId="1912364213" sldId="332"/>
            <ac:spMk id="19" creationId="{D036CD10-CD1F-A481-3646-D7790044A0BD}"/>
          </ac:spMkLst>
        </pc:spChg>
        <pc:spChg chg="add mod">
          <ac:chgData name="Nick Flores" userId="611e79f0b8119a35" providerId="LiveId" clId="{BF733C7D-18CA-4C0C-A53F-2F320F77036B}" dt="2024-08-25T15:23:08.128" v="1413" actId="1076"/>
          <ac:spMkLst>
            <pc:docMk/>
            <pc:sldMk cId="1912364213" sldId="332"/>
            <ac:spMk id="20" creationId="{AAEE2B04-F788-569D-6A3C-3D68AE582199}"/>
          </ac:spMkLst>
        </pc:spChg>
        <pc:spChg chg="add mod">
          <ac:chgData name="Nick Flores" userId="611e79f0b8119a35" providerId="LiveId" clId="{BF733C7D-18CA-4C0C-A53F-2F320F77036B}" dt="2024-08-25T15:23:22.469" v="1418" actId="1076"/>
          <ac:spMkLst>
            <pc:docMk/>
            <pc:sldMk cId="1912364213" sldId="332"/>
            <ac:spMk id="21" creationId="{40390ED4-CCCC-CAF0-78B1-A8327F5CABEE}"/>
          </ac:spMkLst>
        </pc:spChg>
        <pc:spChg chg="add mod">
          <ac:chgData name="Nick Flores" userId="611e79f0b8119a35" providerId="LiveId" clId="{BF733C7D-18CA-4C0C-A53F-2F320F77036B}" dt="2024-08-25T15:23:10.092" v="1414" actId="1076"/>
          <ac:spMkLst>
            <pc:docMk/>
            <pc:sldMk cId="1912364213" sldId="332"/>
            <ac:spMk id="22" creationId="{B0D8A4C0-3598-0D8C-58C4-6E0AED7B6F4D}"/>
          </ac:spMkLst>
        </pc:spChg>
        <pc:spChg chg="add mod">
          <ac:chgData name="Nick Flores" userId="611e79f0b8119a35" providerId="LiveId" clId="{BF733C7D-18CA-4C0C-A53F-2F320F77036B}" dt="2024-08-25T15:23:05.643" v="1412" actId="1076"/>
          <ac:spMkLst>
            <pc:docMk/>
            <pc:sldMk cId="1912364213" sldId="332"/>
            <ac:spMk id="23" creationId="{551D782B-B5E1-0208-5D66-6CAAC99CD236}"/>
          </ac:spMkLst>
        </pc:spChg>
        <pc:spChg chg="add mod">
          <ac:chgData name="Nick Flores" userId="611e79f0b8119a35" providerId="LiveId" clId="{BF733C7D-18CA-4C0C-A53F-2F320F77036B}" dt="2024-08-25T15:23:24.753" v="1419" actId="1076"/>
          <ac:spMkLst>
            <pc:docMk/>
            <pc:sldMk cId="1912364213" sldId="332"/>
            <ac:spMk id="24" creationId="{56FF0EBE-7119-A076-4955-D46B457DA26D}"/>
          </ac:spMkLst>
        </pc:spChg>
        <pc:spChg chg="add mod">
          <ac:chgData name="Nick Flores" userId="611e79f0b8119a35" providerId="LiveId" clId="{BF733C7D-18CA-4C0C-A53F-2F320F77036B}" dt="2024-08-25T15:23:30.418" v="1421" actId="1076"/>
          <ac:spMkLst>
            <pc:docMk/>
            <pc:sldMk cId="1912364213" sldId="332"/>
            <ac:spMk id="25" creationId="{349E23D4-8102-7922-814B-D3C897D2F207}"/>
          </ac:spMkLst>
        </pc:spChg>
        <pc:spChg chg="add mod">
          <ac:chgData name="Nick Flores" userId="611e79f0b8119a35" providerId="LiveId" clId="{BF733C7D-18CA-4C0C-A53F-2F320F77036B}" dt="2024-08-25T15:23:18.696" v="1417" actId="1076"/>
          <ac:spMkLst>
            <pc:docMk/>
            <pc:sldMk cId="1912364213" sldId="332"/>
            <ac:spMk id="26" creationId="{79D56BE0-C12F-2F2F-11CE-2492176CCD1B}"/>
          </ac:spMkLst>
        </pc:spChg>
        <pc:spChg chg="add mod">
          <ac:chgData name="Nick Flores" userId="611e79f0b8119a35" providerId="LiveId" clId="{BF733C7D-18CA-4C0C-A53F-2F320F77036B}" dt="2024-08-25T15:23:32.653" v="1422" actId="1076"/>
          <ac:spMkLst>
            <pc:docMk/>
            <pc:sldMk cId="1912364213" sldId="332"/>
            <ac:spMk id="28" creationId="{227E07BC-26FF-F21D-F4AA-D21D9BA814AA}"/>
          </ac:spMkLst>
        </pc:spChg>
        <pc:spChg chg="mod">
          <ac:chgData name="Nick Flores" userId="611e79f0b8119a35" providerId="LiveId" clId="{BF733C7D-18CA-4C0C-A53F-2F320F77036B}" dt="2024-08-25T15:20:10.330" v="1395" actId="20577"/>
          <ac:spMkLst>
            <pc:docMk/>
            <pc:sldMk cId="1912364213" sldId="332"/>
            <ac:spMk id="250" creationId="{00000000-0000-0000-0000-000000000000}"/>
          </ac:spMkLst>
        </pc:spChg>
        <pc:picChg chg="add mod">
          <ac:chgData name="Nick Flores" userId="611e79f0b8119a35" providerId="LiveId" clId="{BF733C7D-18CA-4C0C-A53F-2F320F77036B}" dt="2024-08-25T15:23:01.025" v="1411" actId="1076"/>
          <ac:picMkLst>
            <pc:docMk/>
            <pc:sldMk cId="1912364213" sldId="332"/>
            <ac:picMk id="29" creationId="{BA61A940-4581-A864-D2E4-E28FD2B7442E}"/>
          </ac:picMkLst>
        </pc:picChg>
        <pc:cxnChg chg="del mod">
          <ac:chgData name="Nick Flores" userId="611e79f0b8119a35" providerId="LiveId" clId="{BF733C7D-18CA-4C0C-A53F-2F320F77036B}" dt="2024-08-25T15:21:00.499" v="1399" actId="21"/>
          <ac:cxnSpMkLst>
            <pc:docMk/>
            <pc:sldMk cId="1912364213" sldId="332"/>
            <ac:cxnSpMk id="14" creationId="{61D989CD-23D5-050B-E56C-1FFDEFDEE643}"/>
          </ac:cxnSpMkLst>
        </pc:cxnChg>
        <pc:cxnChg chg="add mod">
          <ac:chgData name="Nick Flores" userId="611e79f0b8119a35" providerId="LiveId" clId="{BF733C7D-18CA-4C0C-A53F-2F320F77036B}" dt="2024-08-25T15:23:22.469" v="1418" actId="1076"/>
          <ac:cxnSpMkLst>
            <pc:docMk/>
            <pc:sldMk cId="1912364213" sldId="332"/>
            <ac:cxnSpMk id="27" creationId="{F7EFED72-C228-72E5-3EDD-88FE6ECC16D6}"/>
          </ac:cxnSpMkLst>
        </pc:cxnChg>
      </pc:sldChg>
      <pc:sldChg chg="addSp delSp modSp add mod">
        <pc:chgData name="Nick Flores" userId="611e79f0b8119a35" providerId="LiveId" clId="{BF733C7D-18CA-4C0C-A53F-2F320F77036B}" dt="2024-08-25T15:24:47.290" v="1448" actId="1076"/>
        <pc:sldMkLst>
          <pc:docMk/>
          <pc:sldMk cId="2664580026" sldId="333"/>
        </pc:sldMkLst>
        <pc:spChg chg="add mod">
          <ac:chgData name="Nick Flores" userId="611e79f0b8119a35" providerId="LiveId" clId="{BF733C7D-18CA-4C0C-A53F-2F320F77036B}" dt="2024-08-25T15:24:47.290" v="1448" actId="1076"/>
          <ac:spMkLst>
            <pc:docMk/>
            <pc:sldMk cId="2664580026" sldId="333"/>
            <ac:spMk id="2" creationId="{CE7B0032-CF88-2DD3-56D6-93E46E97FD82}"/>
          </ac:spMkLst>
        </pc:spChg>
        <pc:spChg chg="add mod">
          <ac:chgData name="Nick Flores" userId="611e79f0b8119a35" providerId="LiveId" clId="{BF733C7D-18CA-4C0C-A53F-2F320F77036B}" dt="2024-08-25T15:24:47.290" v="1448" actId="1076"/>
          <ac:spMkLst>
            <pc:docMk/>
            <pc:sldMk cId="2664580026" sldId="333"/>
            <ac:spMk id="3" creationId="{514FCCE9-3A94-624A-08DA-5F0BEA4002C2}"/>
          </ac:spMkLst>
        </pc:spChg>
        <pc:spChg chg="add mod">
          <ac:chgData name="Nick Flores" userId="611e79f0b8119a35" providerId="LiveId" clId="{BF733C7D-18CA-4C0C-A53F-2F320F77036B}" dt="2024-08-25T15:24:47.290" v="1448" actId="1076"/>
          <ac:spMkLst>
            <pc:docMk/>
            <pc:sldMk cId="2664580026" sldId="333"/>
            <ac:spMk id="4" creationId="{4ED9CFF6-08A7-FA37-2BB5-9F824530E055}"/>
          </ac:spMkLst>
        </pc:spChg>
        <pc:spChg chg="add mod">
          <ac:chgData name="Nick Flores" userId="611e79f0b8119a35" providerId="LiveId" clId="{BF733C7D-18CA-4C0C-A53F-2F320F77036B}" dt="2024-08-25T15:24:47.290" v="1448" actId="1076"/>
          <ac:spMkLst>
            <pc:docMk/>
            <pc:sldMk cId="2664580026" sldId="333"/>
            <ac:spMk id="5" creationId="{F8F323B5-EA30-CDC6-9589-C9F3CC3A46DF}"/>
          </ac:spMkLst>
        </pc:spChg>
        <pc:spChg chg="add mod">
          <ac:chgData name="Nick Flores" userId="611e79f0b8119a35" providerId="LiveId" clId="{BF733C7D-18CA-4C0C-A53F-2F320F77036B}" dt="2024-08-25T15:24:47.290" v="1448" actId="1076"/>
          <ac:spMkLst>
            <pc:docMk/>
            <pc:sldMk cId="2664580026" sldId="333"/>
            <ac:spMk id="6" creationId="{6C9E5D09-EF31-6027-C3A3-279B6037FA36}"/>
          </ac:spMkLst>
        </pc:spChg>
        <pc:spChg chg="add mod">
          <ac:chgData name="Nick Flores" userId="611e79f0b8119a35" providerId="LiveId" clId="{BF733C7D-18CA-4C0C-A53F-2F320F77036B}" dt="2024-08-25T15:24:47.290" v="1448" actId="1076"/>
          <ac:spMkLst>
            <pc:docMk/>
            <pc:sldMk cId="2664580026" sldId="333"/>
            <ac:spMk id="7" creationId="{8D13DA5E-F3D6-9E00-3DAB-3AB8EBE912F5}"/>
          </ac:spMkLst>
        </pc:spChg>
        <pc:spChg chg="add mod">
          <ac:chgData name="Nick Flores" userId="611e79f0b8119a35" providerId="LiveId" clId="{BF733C7D-18CA-4C0C-A53F-2F320F77036B}" dt="2024-08-25T15:24:47.290" v="1448" actId="1076"/>
          <ac:spMkLst>
            <pc:docMk/>
            <pc:sldMk cId="2664580026" sldId="333"/>
            <ac:spMk id="8" creationId="{38A32A4D-DD71-ADB6-51A0-0DD98647F9BE}"/>
          </ac:spMkLst>
        </pc:spChg>
        <pc:spChg chg="add mod">
          <ac:chgData name="Nick Flores" userId="611e79f0b8119a35" providerId="LiveId" clId="{BF733C7D-18CA-4C0C-A53F-2F320F77036B}" dt="2024-08-25T15:24:47.290" v="1448" actId="1076"/>
          <ac:spMkLst>
            <pc:docMk/>
            <pc:sldMk cId="2664580026" sldId="333"/>
            <ac:spMk id="9" creationId="{9488FA8F-4ED5-53F9-2FF2-DD678AB370A5}"/>
          </ac:spMkLst>
        </pc:spChg>
        <pc:spChg chg="add mod">
          <ac:chgData name="Nick Flores" userId="611e79f0b8119a35" providerId="LiveId" clId="{BF733C7D-18CA-4C0C-A53F-2F320F77036B}" dt="2024-08-25T15:24:47.290" v="1448" actId="1076"/>
          <ac:spMkLst>
            <pc:docMk/>
            <pc:sldMk cId="2664580026" sldId="333"/>
            <ac:spMk id="10" creationId="{6B0D3F07-3020-1BDA-F400-BAA5807DA9A1}"/>
          </ac:spMkLst>
        </pc:spChg>
        <pc:spChg chg="del">
          <ac:chgData name="Nick Flores" userId="611e79f0b8119a35" providerId="LiveId" clId="{BF733C7D-18CA-4C0C-A53F-2F320F77036B}" dt="2024-08-25T15:24:25.489" v="1446" actId="478"/>
          <ac:spMkLst>
            <pc:docMk/>
            <pc:sldMk cId="2664580026" sldId="333"/>
            <ac:spMk id="16" creationId="{45E42B06-B13A-9BDF-0FFC-00B4CC7F949D}"/>
          </ac:spMkLst>
        </pc:spChg>
        <pc:spChg chg="del">
          <ac:chgData name="Nick Flores" userId="611e79f0b8119a35" providerId="LiveId" clId="{BF733C7D-18CA-4C0C-A53F-2F320F77036B}" dt="2024-08-25T15:24:25.489" v="1446" actId="478"/>
          <ac:spMkLst>
            <pc:docMk/>
            <pc:sldMk cId="2664580026" sldId="333"/>
            <ac:spMk id="17" creationId="{E5A34D92-BB88-EBA1-EF10-0FEF2BC332D0}"/>
          </ac:spMkLst>
        </pc:spChg>
        <pc:spChg chg="del">
          <ac:chgData name="Nick Flores" userId="611e79f0b8119a35" providerId="LiveId" clId="{BF733C7D-18CA-4C0C-A53F-2F320F77036B}" dt="2024-08-25T15:24:25.489" v="1446" actId="478"/>
          <ac:spMkLst>
            <pc:docMk/>
            <pc:sldMk cId="2664580026" sldId="333"/>
            <ac:spMk id="18" creationId="{09731779-72E8-B44D-8BE1-8F09F6D8D456}"/>
          </ac:spMkLst>
        </pc:spChg>
        <pc:spChg chg="del">
          <ac:chgData name="Nick Flores" userId="611e79f0b8119a35" providerId="LiveId" clId="{BF733C7D-18CA-4C0C-A53F-2F320F77036B}" dt="2024-08-25T15:24:25.489" v="1446" actId="478"/>
          <ac:spMkLst>
            <pc:docMk/>
            <pc:sldMk cId="2664580026" sldId="333"/>
            <ac:spMk id="19" creationId="{1C981AD6-F641-27BC-46AF-FDEDBF748601}"/>
          </ac:spMkLst>
        </pc:spChg>
        <pc:spChg chg="del">
          <ac:chgData name="Nick Flores" userId="611e79f0b8119a35" providerId="LiveId" clId="{BF733C7D-18CA-4C0C-A53F-2F320F77036B}" dt="2024-08-25T15:24:25.489" v="1446" actId="478"/>
          <ac:spMkLst>
            <pc:docMk/>
            <pc:sldMk cId="2664580026" sldId="333"/>
            <ac:spMk id="20" creationId="{6B5169AA-1A1E-2F1F-133F-134484AB6911}"/>
          </ac:spMkLst>
        </pc:spChg>
        <pc:spChg chg="del">
          <ac:chgData name="Nick Flores" userId="611e79f0b8119a35" providerId="LiveId" clId="{BF733C7D-18CA-4C0C-A53F-2F320F77036B}" dt="2024-08-25T15:24:25.489" v="1446" actId="478"/>
          <ac:spMkLst>
            <pc:docMk/>
            <pc:sldMk cId="2664580026" sldId="333"/>
            <ac:spMk id="21" creationId="{1B801A3C-13ED-DAA4-77D0-C5241C006141}"/>
          </ac:spMkLst>
        </pc:spChg>
        <pc:spChg chg="del">
          <ac:chgData name="Nick Flores" userId="611e79f0b8119a35" providerId="LiveId" clId="{BF733C7D-18CA-4C0C-A53F-2F320F77036B}" dt="2024-08-25T15:24:25.489" v="1446" actId="478"/>
          <ac:spMkLst>
            <pc:docMk/>
            <pc:sldMk cId="2664580026" sldId="333"/>
            <ac:spMk id="22" creationId="{8D02D87A-59D6-348E-0C72-2AB6133F9F79}"/>
          </ac:spMkLst>
        </pc:spChg>
        <pc:spChg chg="del">
          <ac:chgData name="Nick Flores" userId="611e79f0b8119a35" providerId="LiveId" clId="{BF733C7D-18CA-4C0C-A53F-2F320F77036B}" dt="2024-08-25T15:24:25.489" v="1446" actId="478"/>
          <ac:spMkLst>
            <pc:docMk/>
            <pc:sldMk cId="2664580026" sldId="333"/>
            <ac:spMk id="23" creationId="{33595AFF-411F-91D3-A86E-54ACBE0959A9}"/>
          </ac:spMkLst>
        </pc:spChg>
        <pc:spChg chg="del">
          <ac:chgData name="Nick Flores" userId="611e79f0b8119a35" providerId="LiveId" clId="{BF733C7D-18CA-4C0C-A53F-2F320F77036B}" dt="2024-08-25T15:24:25.489" v="1446" actId="478"/>
          <ac:spMkLst>
            <pc:docMk/>
            <pc:sldMk cId="2664580026" sldId="333"/>
            <ac:spMk id="24" creationId="{2895C5FF-C7E7-5B26-F7B6-81748C807AD2}"/>
          </ac:spMkLst>
        </pc:spChg>
        <pc:spChg chg="mod">
          <ac:chgData name="Nick Flores" userId="611e79f0b8119a35" providerId="LiveId" clId="{BF733C7D-18CA-4C0C-A53F-2F320F77036B}" dt="2024-08-25T15:24:12.657" v="1445" actId="20577"/>
          <ac:spMkLst>
            <pc:docMk/>
            <pc:sldMk cId="2664580026" sldId="333"/>
            <ac:spMk id="250" creationId="{00000000-0000-0000-0000-000000000000}"/>
          </ac:spMkLst>
        </pc:spChg>
        <pc:cxnChg chg="add mod">
          <ac:chgData name="Nick Flores" userId="611e79f0b8119a35" providerId="LiveId" clId="{BF733C7D-18CA-4C0C-A53F-2F320F77036B}" dt="2024-08-25T15:24:47.290" v="1448" actId="1076"/>
          <ac:cxnSpMkLst>
            <pc:docMk/>
            <pc:sldMk cId="2664580026" sldId="333"/>
            <ac:cxnSpMk id="11" creationId="{0D14CFB9-D864-8C86-6090-65E7BD64E6BA}"/>
          </ac:cxnSpMkLst>
        </pc:cxnChg>
        <pc:cxnChg chg="add mod">
          <ac:chgData name="Nick Flores" userId="611e79f0b8119a35" providerId="LiveId" clId="{BF733C7D-18CA-4C0C-A53F-2F320F77036B}" dt="2024-08-25T15:24:47.290" v="1448" actId="1076"/>
          <ac:cxnSpMkLst>
            <pc:docMk/>
            <pc:sldMk cId="2664580026" sldId="333"/>
            <ac:cxnSpMk id="12" creationId="{D80A36B6-4503-1A36-4EEA-2F380DE5AAE3}"/>
          </ac:cxnSpMkLst>
        </pc:cxnChg>
        <pc:cxnChg chg="del mod">
          <ac:chgData name="Nick Flores" userId="611e79f0b8119a35" providerId="LiveId" clId="{BF733C7D-18CA-4C0C-A53F-2F320F77036B}" dt="2024-08-25T15:24:25.489" v="1446" actId="478"/>
          <ac:cxnSpMkLst>
            <pc:docMk/>
            <pc:sldMk cId="2664580026" sldId="333"/>
            <ac:cxnSpMk id="25" creationId="{97E9DD0F-4947-82C5-F65F-B19ACBF1C100}"/>
          </ac:cxnSpMkLst>
        </pc:cxnChg>
        <pc:cxnChg chg="del mod">
          <ac:chgData name="Nick Flores" userId="611e79f0b8119a35" providerId="LiveId" clId="{BF733C7D-18CA-4C0C-A53F-2F320F77036B}" dt="2024-08-25T15:24:25.489" v="1446" actId="478"/>
          <ac:cxnSpMkLst>
            <pc:docMk/>
            <pc:sldMk cId="2664580026" sldId="333"/>
            <ac:cxnSpMk id="26" creationId="{1E656991-BBF2-6478-91F2-927222B9C3BD}"/>
          </ac:cxnSpMkLst>
        </pc:cxnChg>
      </pc:sldChg>
      <pc:sldChg chg="addSp delSp modSp add mod">
        <pc:chgData name="Nick Flores" userId="611e79f0b8119a35" providerId="LiveId" clId="{BF733C7D-18CA-4C0C-A53F-2F320F77036B}" dt="2024-08-25T15:26:17.723" v="1481" actId="1076"/>
        <pc:sldMkLst>
          <pc:docMk/>
          <pc:sldMk cId="2093126774" sldId="334"/>
        </pc:sldMkLst>
        <pc:spChg chg="del">
          <ac:chgData name="Nick Flores" userId="611e79f0b8119a35" providerId="LiveId" clId="{BF733C7D-18CA-4C0C-A53F-2F320F77036B}" dt="2024-08-25T15:25:59.377" v="1479" actId="478"/>
          <ac:spMkLst>
            <pc:docMk/>
            <pc:sldMk cId="2093126774" sldId="334"/>
            <ac:spMk id="2" creationId="{6518E7B9-A067-1AC4-CE92-35A9C1357F5C}"/>
          </ac:spMkLst>
        </pc:spChg>
        <pc:spChg chg="del">
          <ac:chgData name="Nick Flores" userId="611e79f0b8119a35" providerId="LiveId" clId="{BF733C7D-18CA-4C0C-A53F-2F320F77036B}" dt="2024-08-25T15:25:59.377" v="1479" actId="478"/>
          <ac:spMkLst>
            <pc:docMk/>
            <pc:sldMk cId="2093126774" sldId="334"/>
            <ac:spMk id="3" creationId="{466E2C43-6DBB-E890-51CE-9C23CA01573C}"/>
          </ac:spMkLst>
        </pc:spChg>
        <pc:spChg chg="del">
          <ac:chgData name="Nick Flores" userId="611e79f0b8119a35" providerId="LiveId" clId="{BF733C7D-18CA-4C0C-A53F-2F320F77036B}" dt="2024-08-25T15:25:59.377" v="1479" actId="478"/>
          <ac:spMkLst>
            <pc:docMk/>
            <pc:sldMk cId="2093126774" sldId="334"/>
            <ac:spMk id="4" creationId="{E3235612-00DF-ED45-79ED-B35FF9C5A587}"/>
          </ac:spMkLst>
        </pc:spChg>
        <pc:spChg chg="del">
          <ac:chgData name="Nick Flores" userId="611e79f0b8119a35" providerId="LiveId" clId="{BF733C7D-18CA-4C0C-A53F-2F320F77036B}" dt="2024-08-25T15:25:59.377" v="1479" actId="478"/>
          <ac:spMkLst>
            <pc:docMk/>
            <pc:sldMk cId="2093126774" sldId="334"/>
            <ac:spMk id="5" creationId="{6ECC752A-D2FB-ADF6-2432-A9E3B348E598}"/>
          </ac:spMkLst>
        </pc:spChg>
        <pc:spChg chg="del">
          <ac:chgData name="Nick Flores" userId="611e79f0b8119a35" providerId="LiveId" clId="{BF733C7D-18CA-4C0C-A53F-2F320F77036B}" dt="2024-08-25T15:25:59.377" v="1479" actId="478"/>
          <ac:spMkLst>
            <pc:docMk/>
            <pc:sldMk cId="2093126774" sldId="334"/>
            <ac:spMk id="6" creationId="{D71EE104-B137-6E88-B545-0C52F1FA7B34}"/>
          </ac:spMkLst>
        </pc:spChg>
        <pc:spChg chg="del">
          <ac:chgData name="Nick Flores" userId="611e79f0b8119a35" providerId="LiveId" clId="{BF733C7D-18CA-4C0C-A53F-2F320F77036B}" dt="2024-08-25T15:25:59.377" v="1479" actId="478"/>
          <ac:spMkLst>
            <pc:docMk/>
            <pc:sldMk cId="2093126774" sldId="334"/>
            <ac:spMk id="7" creationId="{FA4D4577-043F-BA66-CF97-931F0C4CB898}"/>
          </ac:spMkLst>
        </pc:spChg>
        <pc:spChg chg="del">
          <ac:chgData name="Nick Flores" userId="611e79f0b8119a35" providerId="LiveId" clId="{BF733C7D-18CA-4C0C-A53F-2F320F77036B}" dt="2024-08-25T15:25:59.377" v="1479" actId="478"/>
          <ac:spMkLst>
            <pc:docMk/>
            <pc:sldMk cId="2093126774" sldId="334"/>
            <ac:spMk id="8" creationId="{F7D0A67C-A713-AD3D-4597-17BC68DB37DC}"/>
          </ac:spMkLst>
        </pc:spChg>
        <pc:spChg chg="del">
          <ac:chgData name="Nick Flores" userId="611e79f0b8119a35" providerId="LiveId" clId="{BF733C7D-18CA-4C0C-A53F-2F320F77036B}" dt="2024-08-25T15:25:59.377" v="1479" actId="478"/>
          <ac:spMkLst>
            <pc:docMk/>
            <pc:sldMk cId="2093126774" sldId="334"/>
            <ac:spMk id="9" creationId="{44C56968-4717-53A6-531B-25E565DDE6DA}"/>
          </ac:spMkLst>
        </pc:spChg>
        <pc:spChg chg="del">
          <ac:chgData name="Nick Flores" userId="611e79f0b8119a35" providerId="LiveId" clId="{BF733C7D-18CA-4C0C-A53F-2F320F77036B}" dt="2024-08-25T15:25:59.377" v="1479" actId="478"/>
          <ac:spMkLst>
            <pc:docMk/>
            <pc:sldMk cId="2093126774" sldId="334"/>
            <ac:spMk id="11" creationId="{00E2B4B9-1C90-ABA3-7E30-54B0F60FE752}"/>
          </ac:spMkLst>
        </pc:spChg>
        <pc:spChg chg="del">
          <ac:chgData name="Nick Flores" userId="611e79f0b8119a35" providerId="LiveId" clId="{BF733C7D-18CA-4C0C-A53F-2F320F77036B}" dt="2024-08-25T15:25:59.377" v="1479" actId="478"/>
          <ac:spMkLst>
            <pc:docMk/>
            <pc:sldMk cId="2093126774" sldId="334"/>
            <ac:spMk id="12" creationId="{5F0209E9-8878-CE60-865F-5CA581046A69}"/>
          </ac:spMkLst>
        </pc:spChg>
        <pc:spChg chg="del">
          <ac:chgData name="Nick Flores" userId="611e79f0b8119a35" providerId="LiveId" clId="{BF733C7D-18CA-4C0C-A53F-2F320F77036B}" dt="2024-08-25T15:25:59.377" v="1479" actId="478"/>
          <ac:spMkLst>
            <pc:docMk/>
            <pc:sldMk cId="2093126774" sldId="334"/>
            <ac:spMk id="13" creationId="{F033A20A-81E7-18F9-676F-EB35A0D27C40}"/>
          </ac:spMkLst>
        </pc:spChg>
        <pc:spChg chg="del">
          <ac:chgData name="Nick Flores" userId="611e79f0b8119a35" providerId="LiveId" clId="{BF733C7D-18CA-4C0C-A53F-2F320F77036B}" dt="2024-08-25T15:25:59.377" v="1479" actId="478"/>
          <ac:spMkLst>
            <pc:docMk/>
            <pc:sldMk cId="2093126774" sldId="334"/>
            <ac:spMk id="14" creationId="{DD055597-FAB3-8659-46A6-FC0D947BEC7A}"/>
          </ac:spMkLst>
        </pc:spChg>
        <pc:spChg chg="del">
          <ac:chgData name="Nick Flores" userId="611e79f0b8119a35" providerId="LiveId" clId="{BF733C7D-18CA-4C0C-A53F-2F320F77036B}" dt="2024-08-25T15:25:59.377" v="1479" actId="478"/>
          <ac:spMkLst>
            <pc:docMk/>
            <pc:sldMk cId="2093126774" sldId="334"/>
            <ac:spMk id="15" creationId="{3387E4D1-DA5C-037D-63CE-9DDF2F7A2CCA}"/>
          </ac:spMkLst>
        </pc:spChg>
        <pc:spChg chg="add mod">
          <ac:chgData name="Nick Flores" userId="611e79f0b8119a35" providerId="LiveId" clId="{BF733C7D-18CA-4C0C-A53F-2F320F77036B}" dt="2024-08-25T15:26:17.723" v="1481" actId="1076"/>
          <ac:spMkLst>
            <pc:docMk/>
            <pc:sldMk cId="2093126774" sldId="334"/>
            <ac:spMk id="16" creationId="{3084FA9A-3583-F34C-477E-69BAA05EE151}"/>
          </ac:spMkLst>
        </pc:spChg>
        <pc:spChg chg="add mod">
          <ac:chgData name="Nick Flores" userId="611e79f0b8119a35" providerId="LiveId" clId="{BF733C7D-18CA-4C0C-A53F-2F320F77036B}" dt="2024-08-25T15:26:17.723" v="1481" actId="1076"/>
          <ac:spMkLst>
            <pc:docMk/>
            <pc:sldMk cId="2093126774" sldId="334"/>
            <ac:spMk id="17" creationId="{110F2423-152A-336D-392D-078C3AF9E453}"/>
          </ac:spMkLst>
        </pc:spChg>
        <pc:spChg chg="add mod">
          <ac:chgData name="Nick Flores" userId="611e79f0b8119a35" providerId="LiveId" clId="{BF733C7D-18CA-4C0C-A53F-2F320F77036B}" dt="2024-08-25T15:26:17.723" v="1481" actId="1076"/>
          <ac:spMkLst>
            <pc:docMk/>
            <pc:sldMk cId="2093126774" sldId="334"/>
            <ac:spMk id="18" creationId="{CFB1EDA9-6D13-BCA5-5903-0CD7D0EC01DA}"/>
          </ac:spMkLst>
        </pc:spChg>
        <pc:spChg chg="add mod">
          <ac:chgData name="Nick Flores" userId="611e79f0b8119a35" providerId="LiveId" clId="{BF733C7D-18CA-4C0C-A53F-2F320F77036B}" dt="2024-08-25T15:26:17.723" v="1481" actId="1076"/>
          <ac:spMkLst>
            <pc:docMk/>
            <pc:sldMk cId="2093126774" sldId="334"/>
            <ac:spMk id="19" creationId="{64748F22-EBC2-527E-E08B-E059DBB3398F}"/>
          </ac:spMkLst>
        </pc:spChg>
        <pc:spChg chg="add mod">
          <ac:chgData name="Nick Flores" userId="611e79f0b8119a35" providerId="LiveId" clId="{BF733C7D-18CA-4C0C-A53F-2F320F77036B}" dt="2024-08-25T15:26:17.723" v="1481" actId="1076"/>
          <ac:spMkLst>
            <pc:docMk/>
            <pc:sldMk cId="2093126774" sldId="334"/>
            <ac:spMk id="20" creationId="{C9C19BFC-B63F-5A60-D321-C71B083DC584}"/>
          </ac:spMkLst>
        </pc:spChg>
        <pc:spChg chg="add mod">
          <ac:chgData name="Nick Flores" userId="611e79f0b8119a35" providerId="LiveId" clId="{BF733C7D-18CA-4C0C-A53F-2F320F77036B}" dt="2024-08-25T15:26:17.723" v="1481" actId="1076"/>
          <ac:spMkLst>
            <pc:docMk/>
            <pc:sldMk cId="2093126774" sldId="334"/>
            <ac:spMk id="21" creationId="{2FAC60DE-23ED-7B0A-E60B-AE19E11F3A4C}"/>
          </ac:spMkLst>
        </pc:spChg>
        <pc:spChg chg="add mod">
          <ac:chgData name="Nick Flores" userId="611e79f0b8119a35" providerId="LiveId" clId="{BF733C7D-18CA-4C0C-A53F-2F320F77036B}" dt="2024-08-25T15:26:17.723" v="1481" actId="1076"/>
          <ac:spMkLst>
            <pc:docMk/>
            <pc:sldMk cId="2093126774" sldId="334"/>
            <ac:spMk id="22" creationId="{9511C10B-852B-D581-1BAE-07A42E962012}"/>
          </ac:spMkLst>
        </pc:spChg>
        <pc:spChg chg="add mod">
          <ac:chgData name="Nick Flores" userId="611e79f0b8119a35" providerId="LiveId" clId="{BF733C7D-18CA-4C0C-A53F-2F320F77036B}" dt="2024-08-25T15:26:17.723" v="1481" actId="1076"/>
          <ac:spMkLst>
            <pc:docMk/>
            <pc:sldMk cId="2093126774" sldId="334"/>
            <ac:spMk id="23" creationId="{FF1BD6C3-022E-E013-CE04-A46E5B82F842}"/>
          </ac:spMkLst>
        </pc:spChg>
        <pc:spChg chg="add mod">
          <ac:chgData name="Nick Flores" userId="611e79f0b8119a35" providerId="LiveId" clId="{BF733C7D-18CA-4C0C-A53F-2F320F77036B}" dt="2024-08-25T15:26:17.723" v="1481" actId="1076"/>
          <ac:spMkLst>
            <pc:docMk/>
            <pc:sldMk cId="2093126774" sldId="334"/>
            <ac:spMk id="24" creationId="{1E3FEDA2-BD71-FB76-2994-D17A1979665B}"/>
          </ac:spMkLst>
        </pc:spChg>
        <pc:spChg chg="add mod">
          <ac:chgData name="Nick Flores" userId="611e79f0b8119a35" providerId="LiveId" clId="{BF733C7D-18CA-4C0C-A53F-2F320F77036B}" dt="2024-08-25T15:26:17.723" v="1481" actId="1076"/>
          <ac:spMkLst>
            <pc:docMk/>
            <pc:sldMk cId="2093126774" sldId="334"/>
            <ac:spMk id="25" creationId="{8EE7D525-61A0-A231-A937-51C53177385E}"/>
          </ac:spMkLst>
        </pc:spChg>
        <pc:spChg chg="add mod">
          <ac:chgData name="Nick Flores" userId="611e79f0b8119a35" providerId="LiveId" clId="{BF733C7D-18CA-4C0C-A53F-2F320F77036B}" dt="2024-08-25T15:26:17.723" v="1481" actId="1076"/>
          <ac:spMkLst>
            <pc:docMk/>
            <pc:sldMk cId="2093126774" sldId="334"/>
            <ac:spMk id="26" creationId="{5AD47D56-4D91-D592-0D03-BB0934B87FD5}"/>
          </ac:spMkLst>
        </pc:spChg>
        <pc:spChg chg="del">
          <ac:chgData name="Nick Flores" userId="611e79f0b8119a35" providerId="LiveId" clId="{BF733C7D-18CA-4C0C-A53F-2F320F77036B}" dt="2024-08-25T15:25:59.377" v="1479" actId="478"/>
          <ac:spMkLst>
            <pc:docMk/>
            <pc:sldMk cId="2093126774" sldId="334"/>
            <ac:spMk id="27" creationId="{679DFC59-5E9C-2312-F2BA-4DD25FA761BB}"/>
          </ac:spMkLst>
        </pc:spChg>
        <pc:spChg chg="add mod">
          <ac:chgData name="Nick Flores" userId="611e79f0b8119a35" providerId="LiveId" clId="{BF733C7D-18CA-4C0C-A53F-2F320F77036B}" dt="2024-08-25T15:26:17.723" v="1481" actId="1076"/>
          <ac:spMkLst>
            <pc:docMk/>
            <pc:sldMk cId="2093126774" sldId="334"/>
            <ac:spMk id="29" creationId="{97F8262E-E737-B2E2-840D-63F51AF58318}"/>
          </ac:spMkLst>
        </pc:spChg>
        <pc:spChg chg="add mod">
          <ac:chgData name="Nick Flores" userId="611e79f0b8119a35" providerId="LiveId" clId="{BF733C7D-18CA-4C0C-A53F-2F320F77036B}" dt="2024-08-25T15:26:17.723" v="1481" actId="1076"/>
          <ac:spMkLst>
            <pc:docMk/>
            <pc:sldMk cId="2093126774" sldId="334"/>
            <ac:spMk id="30" creationId="{9030F3A8-8C01-6F17-DFB7-06B32CDDC2C9}"/>
          </ac:spMkLst>
        </pc:spChg>
        <pc:spChg chg="add mod">
          <ac:chgData name="Nick Flores" userId="611e79f0b8119a35" providerId="LiveId" clId="{BF733C7D-18CA-4C0C-A53F-2F320F77036B}" dt="2024-08-25T15:26:17.723" v="1481" actId="1076"/>
          <ac:spMkLst>
            <pc:docMk/>
            <pc:sldMk cId="2093126774" sldId="334"/>
            <ac:spMk id="31" creationId="{EF593C6C-C555-C8D5-1463-67A6CBC1DEED}"/>
          </ac:spMkLst>
        </pc:spChg>
        <pc:spChg chg="mod">
          <ac:chgData name="Nick Flores" userId="611e79f0b8119a35" providerId="LiveId" clId="{BF733C7D-18CA-4C0C-A53F-2F320F77036B}" dt="2024-08-25T15:25:48.831" v="1478" actId="20577"/>
          <ac:spMkLst>
            <pc:docMk/>
            <pc:sldMk cId="2093126774" sldId="334"/>
            <ac:spMk id="250" creationId="{00000000-0000-0000-0000-000000000000}"/>
          </ac:spMkLst>
        </pc:spChg>
        <pc:cxnChg chg="del">
          <ac:chgData name="Nick Flores" userId="611e79f0b8119a35" providerId="LiveId" clId="{BF733C7D-18CA-4C0C-A53F-2F320F77036B}" dt="2024-08-25T15:25:59.377" v="1479" actId="478"/>
          <ac:cxnSpMkLst>
            <pc:docMk/>
            <pc:sldMk cId="2093126774" sldId="334"/>
            <ac:cxnSpMk id="10" creationId="{9AAAA282-EAB7-1235-E8C6-48CB2B8ECC78}"/>
          </ac:cxnSpMkLst>
        </pc:cxnChg>
        <pc:cxnChg chg="del">
          <ac:chgData name="Nick Flores" userId="611e79f0b8119a35" providerId="LiveId" clId="{BF733C7D-18CA-4C0C-A53F-2F320F77036B}" dt="2024-08-25T15:25:59.377" v="1479" actId="478"/>
          <ac:cxnSpMkLst>
            <pc:docMk/>
            <pc:sldMk cId="2093126774" sldId="334"/>
            <ac:cxnSpMk id="28" creationId="{D7FCC279-53B1-3F74-146E-5CEB9B95B214}"/>
          </ac:cxnSpMkLst>
        </pc:cxnChg>
        <pc:cxnChg chg="add mod">
          <ac:chgData name="Nick Flores" userId="611e79f0b8119a35" providerId="LiveId" clId="{BF733C7D-18CA-4C0C-A53F-2F320F77036B}" dt="2024-08-25T15:26:17.723" v="1481" actId="1076"/>
          <ac:cxnSpMkLst>
            <pc:docMk/>
            <pc:sldMk cId="2093126774" sldId="334"/>
            <ac:cxnSpMk id="32" creationId="{30E3AC1D-D1CC-E324-BABB-06E588B49215}"/>
          </ac:cxnSpMkLst>
        </pc:cxnChg>
        <pc:cxnChg chg="add mod">
          <ac:chgData name="Nick Flores" userId="611e79f0b8119a35" providerId="LiveId" clId="{BF733C7D-18CA-4C0C-A53F-2F320F77036B}" dt="2024-08-25T15:26:17.723" v="1481" actId="1076"/>
          <ac:cxnSpMkLst>
            <pc:docMk/>
            <pc:sldMk cId="2093126774" sldId="334"/>
            <ac:cxnSpMk id="33" creationId="{1288B446-0FD5-FBCB-71EF-DD55D43962BC}"/>
          </ac:cxnSpMkLst>
        </pc:cxnChg>
      </pc:sldChg>
      <pc:sldChg chg="addSp delSp modSp add mod ord">
        <pc:chgData name="Nick Flores" userId="611e79f0b8119a35" providerId="LiveId" clId="{BF733C7D-18CA-4C0C-A53F-2F320F77036B}" dt="2024-08-25T17:32:59.726" v="1907" actId="33524"/>
        <pc:sldMkLst>
          <pc:docMk/>
          <pc:sldMk cId="3837841901" sldId="335"/>
        </pc:sldMkLst>
        <pc:spChg chg="add del mod">
          <ac:chgData name="Nick Flores" userId="611e79f0b8119a35" providerId="LiveId" clId="{BF733C7D-18CA-4C0C-A53F-2F320F77036B}" dt="2024-08-25T16:19:23.007" v="1640"/>
          <ac:spMkLst>
            <pc:docMk/>
            <pc:sldMk cId="3837841901" sldId="335"/>
            <ac:spMk id="2" creationId="{83C0F607-1178-278C-5660-5B7BF294563A}"/>
          </ac:spMkLst>
        </pc:spChg>
        <pc:spChg chg="add mod">
          <ac:chgData name="Nick Flores" userId="611e79f0b8119a35" providerId="LiveId" clId="{BF733C7D-18CA-4C0C-A53F-2F320F77036B}" dt="2024-08-25T17:32:59.726" v="1907" actId="33524"/>
          <ac:spMkLst>
            <pc:docMk/>
            <pc:sldMk cId="3837841901" sldId="335"/>
            <ac:spMk id="3" creationId="{27CEEBFC-ABB7-E15C-6EB1-24033B0ACCFC}"/>
          </ac:spMkLst>
        </pc:spChg>
        <pc:spChg chg="mod">
          <ac:chgData name="Nick Flores" userId="611e79f0b8119a35" providerId="LiveId" clId="{BF733C7D-18CA-4C0C-A53F-2F320F77036B}" dt="2024-08-25T17:21:49.232" v="1883" actId="1076"/>
          <ac:spMkLst>
            <pc:docMk/>
            <pc:sldMk cId="3837841901" sldId="335"/>
            <ac:spMk id="275" creationId="{00000000-0000-0000-0000-000000000000}"/>
          </ac:spMkLst>
        </pc:spChg>
        <pc:picChg chg="mod">
          <ac:chgData name="Nick Flores" userId="611e79f0b8119a35" providerId="LiveId" clId="{BF733C7D-18CA-4C0C-A53F-2F320F77036B}" dt="2024-08-25T17:21:36.186" v="1880" actId="1076"/>
          <ac:picMkLst>
            <pc:docMk/>
            <pc:sldMk cId="3837841901" sldId="335"/>
            <ac:picMk id="276" creationId="{00000000-0000-0000-0000-000000000000}"/>
          </ac:picMkLst>
        </pc:picChg>
        <pc:picChg chg="mod">
          <ac:chgData name="Nick Flores" userId="611e79f0b8119a35" providerId="LiveId" clId="{BF733C7D-18CA-4C0C-A53F-2F320F77036B}" dt="2024-08-25T17:21:45.775" v="1882" actId="1076"/>
          <ac:picMkLst>
            <pc:docMk/>
            <pc:sldMk cId="3837841901" sldId="335"/>
            <ac:picMk id="277" creationId="{00000000-0000-0000-0000-000000000000}"/>
          </ac:picMkLst>
        </pc:picChg>
      </pc:sldChg>
      <pc:sldChg chg="addSp delSp modSp add del mod">
        <pc:chgData name="Nick Flores" userId="611e79f0b8119a35" providerId="LiveId" clId="{BF733C7D-18CA-4C0C-A53F-2F320F77036B}" dt="2024-08-25T16:34:31.235" v="1671" actId="2696"/>
        <pc:sldMkLst>
          <pc:docMk/>
          <pc:sldMk cId="1925724874" sldId="336"/>
        </pc:sldMkLst>
        <pc:spChg chg="add mod">
          <ac:chgData name="Nick Flores" userId="611e79f0b8119a35" providerId="LiveId" clId="{BF733C7D-18CA-4C0C-A53F-2F320F77036B}" dt="2024-08-25T16:13:41.550" v="1513" actId="20577"/>
          <ac:spMkLst>
            <pc:docMk/>
            <pc:sldMk cId="1925724874" sldId="336"/>
            <ac:spMk id="2" creationId="{9DB3148D-93DC-B89C-8571-6300DBD8A61F}"/>
          </ac:spMkLst>
        </pc:spChg>
        <pc:spChg chg="mod">
          <ac:chgData name="Nick Flores" userId="611e79f0b8119a35" providerId="LiveId" clId="{BF733C7D-18CA-4C0C-A53F-2F320F77036B}" dt="2024-08-25T16:03:50.851" v="1497" actId="404"/>
          <ac:spMkLst>
            <pc:docMk/>
            <pc:sldMk cId="1925724874" sldId="336"/>
            <ac:spMk id="274" creationId="{00000000-0000-0000-0000-000000000000}"/>
          </ac:spMkLst>
        </pc:spChg>
        <pc:spChg chg="del">
          <ac:chgData name="Nick Flores" userId="611e79f0b8119a35" providerId="LiveId" clId="{BF733C7D-18CA-4C0C-A53F-2F320F77036B}" dt="2024-08-25T16:02:54.374" v="1490" actId="21"/>
          <ac:spMkLst>
            <pc:docMk/>
            <pc:sldMk cId="1925724874" sldId="336"/>
            <ac:spMk id="275" creationId="{00000000-0000-0000-0000-000000000000}"/>
          </ac:spMkLst>
        </pc:spChg>
        <pc:picChg chg="del">
          <ac:chgData name="Nick Flores" userId="611e79f0b8119a35" providerId="LiveId" clId="{BF733C7D-18CA-4C0C-A53F-2F320F77036B}" dt="2024-08-25T16:02:58.017" v="1491" actId="21"/>
          <ac:picMkLst>
            <pc:docMk/>
            <pc:sldMk cId="1925724874" sldId="336"/>
            <ac:picMk id="276" creationId="{00000000-0000-0000-0000-000000000000}"/>
          </ac:picMkLst>
        </pc:picChg>
        <pc:picChg chg="del">
          <ac:chgData name="Nick Flores" userId="611e79f0b8119a35" providerId="LiveId" clId="{BF733C7D-18CA-4C0C-A53F-2F320F77036B}" dt="2024-08-25T16:02:49.994" v="1489" actId="21"/>
          <ac:picMkLst>
            <pc:docMk/>
            <pc:sldMk cId="1925724874" sldId="336"/>
            <ac:picMk id="277" creationId="{00000000-0000-0000-0000-000000000000}"/>
          </ac:picMkLst>
        </pc:picChg>
      </pc:sldChg>
      <pc:sldChg chg="modSp add mod ord">
        <pc:chgData name="Nick Flores" userId="611e79f0b8119a35" providerId="LiveId" clId="{BF733C7D-18CA-4C0C-A53F-2F320F77036B}" dt="2024-08-25T17:33:28.328" v="1909" actId="6549"/>
        <pc:sldMkLst>
          <pc:docMk/>
          <pc:sldMk cId="2337297979" sldId="337"/>
        </pc:sldMkLst>
        <pc:spChg chg="mod">
          <ac:chgData name="Nick Flores" userId="611e79f0b8119a35" providerId="LiveId" clId="{BF733C7D-18CA-4C0C-A53F-2F320F77036B}" dt="2024-08-25T17:33:28.328" v="1909" actId="6549"/>
          <ac:spMkLst>
            <pc:docMk/>
            <pc:sldMk cId="2337297979" sldId="337"/>
            <ac:spMk id="2" creationId="{9DB3148D-93DC-B89C-8571-6300DBD8A61F}"/>
          </ac:spMkLst>
        </pc:spChg>
      </pc:sldChg>
      <pc:sldChg chg="modSp add del mod">
        <pc:chgData name="Nick Flores" userId="611e79f0b8119a35" providerId="LiveId" clId="{BF733C7D-18CA-4C0C-A53F-2F320F77036B}" dt="2024-08-25T17:23:32.015" v="1898" actId="2696"/>
        <pc:sldMkLst>
          <pc:docMk/>
          <pc:sldMk cId="440039961" sldId="338"/>
        </pc:sldMkLst>
        <pc:spChg chg="mod">
          <ac:chgData name="Nick Flores" userId="611e79f0b8119a35" providerId="LiveId" clId="{BF733C7D-18CA-4C0C-A53F-2F320F77036B}" dt="2024-08-25T16:32:56.319" v="1657"/>
          <ac:spMkLst>
            <pc:docMk/>
            <pc:sldMk cId="440039961" sldId="338"/>
            <ac:spMk id="3" creationId="{27CEEBFC-ABB7-E15C-6EB1-24033B0ACCFC}"/>
          </ac:spMkLst>
        </pc:spChg>
      </pc:sldChg>
      <pc:sldChg chg="modSp add mod ord">
        <pc:chgData name="Nick Flores" userId="611e79f0b8119a35" providerId="LiveId" clId="{BF733C7D-18CA-4C0C-A53F-2F320F77036B}" dt="2024-08-25T17:22:53.021" v="1895" actId="6549"/>
        <pc:sldMkLst>
          <pc:docMk/>
          <pc:sldMk cId="503206158" sldId="339"/>
        </pc:sldMkLst>
        <pc:spChg chg="mod">
          <ac:chgData name="Nick Flores" userId="611e79f0b8119a35" providerId="LiveId" clId="{BF733C7D-18CA-4C0C-A53F-2F320F77036B}" dt="2024-08-25T17:22:53.021" v="1895" actId="6549"/>
          <ac:spMkLst>
            <pc:docMk/>
            <pc:sldMk cId="503206158" sldId="339"/>
            <ac:spMk id="2" creationId="{9DB3148D-93DC-B89C-8571-6300DBD8A61F}"/>
          </ac:spMkLst>
        </pc:spChg>
      </pc:sldChg>
      <pc:sldChg chg="modSp add mod ord">
        <pc:chgData name="Nick Flores" userId="611e79f0b8119a35" providerId="LiveId" clId="{BF733C7D-18CA-4C0C-A53F-2F320F77036B}" dt="2024-08-25T17:22:47.910" v="1894"/>
        <pc:sldMkLst>
          <pc:docMk/>
          <pc:sldMk cId="4007715249" sldId="340"/>
        </pc:sldMkLst>
        <pc:spChg chg="mod">
          <ac:chgData name="Nick Flores" userId="611e79f0b8119a35" providerId="LiveId" clId="{BF733C7D-18CA-4C0C-A53F-2F320F77036B}" dt="2024-08-25T17:22:38.353" v="1892" actId="20577"/>
          <ac:spMkLst>
            <pc:docMk/>
            <pc:sldMk cId="4007715249" sldId="340"/>
            <ac:spMk id="3" creationId="{27CEEBFC-ABB7-E15C-6EB1-24033B0ACCFC}"/>
          </ac:spMkLst>
        </pc:spChg>
      </pc:sldChg>
      <pc:sldChg chg="modSp add mod">
        <pc:chgData name="Nick Flores" userId="611e79f0b8119a35" providerId="LiveId" clId="{BF733C7D-18CA-4C0C-A53F-2F320F77036B}" dt="2024-08-25T17:58:09.909" v="1953" actId="207"/>
        <pc:sldMkLst>
          <pc:docMk/>
          <pc:sldMk cId="3825929919" sldId="341"/>
        </pc:sldMkLst>
        <pc:spChg chg="mod">
          <ac:chgData name="Nick Flores" userId="611e79f0b8119a35" providerId="LiveId" clId="{BF733C7D-18CA-4C0C-A53F-2F320F77036B}" dt="2024-08-25T17:58:09.909" v="1953" actId="207"/>
          <ac:spMkLst>
            <pc:docMk/>
            <pc:sldMk cId="3825929919" sldId="341"/>
            <ac:spMk id="156" creationId="{00000000-0000-0000-0000-000000000000}"/>
          </ac:spMkLst>
        </pc:spChg>
      </pc:sldChg>
      <pc:sldChg chg="modSp add mod ord">
        <pc:chgData name="Nick Flores" userId="611e79f0b8119a35" providerId="LiveId" clId="{BF733C7D-18CA-4C0C-A53F-2F320F77036B}" dt="2024-08-25T19:00:11.876" v="4904"/>
        <pc:sldMkLst>
          <pc:docMk/>
          <pc:sldMk cId="1208828677" sldId="342"/>
        </pc:sldMkLst>
        <pc:spChg chg="mod">
          <ac:chgData name="Nick Flores" userId="611e79f0b8119a35" providerId="LiveId" clId="{BF733C7D-18CA-4C0C-A53F-2F320F77036B}" dt="2024-08-25T18:00:06.206" v="2002" actId="6549"/>
          <ac:spMkLst>
            <pc:docMk/>
            <pc:sldMk cId="1208828677" sldId="342"/>
            <ac:spMk id="162" creationId="{00000000-0000-0000-0000-000000000000}"/>
          </ac:spMkLst>
        </pc:spChg>
        <pc:spChg chg="mod">
          <ac:chgData name="Nick Flores" userId="611e79f0b8119a35" providerId="LiveId" clId="{BF733C7D-18CA-4C0C-A53F-2F320F77036B}" dt="2024-08-25T18:00:35.732" v="2011" actId="1076"/>
          <ac:spMkLst>
            <pc:docMk/>
            <pc:sldMk cId="1208828677" sldId="342"/>
            <ac:spMk id="164" creationId="{00000000-0000-0000-0000-000000000000}"/>
          </ac:spMkLst>
        </pc:spChg>
      </pc:sldChg>
      <pc:sldChg chg="modSp add mod">
        <pc:chgData name="Nick Flores" userId="611e79f0b8119a35" providerId="LiveId" clId="{BF733C7D-18CA-4C0C-A53F-2F320F77036B}" dt="2024-08-25T18:02:23.242" v="2091" actId="20577"/>
        <pc:sldMkLst>
          <pc:docMk/>
          <pc:sldMk cId="4173118166" sldId="343"/>
        </pc:sldMkLst>
        <pc:spChg chg="mod">
          <ac:chgData name="Nick Flores" userId="611e79f0b8119a35" providerId="LiveId" clId="{BF733C7D-18CA-4C0C-A53F-2F320F77036B}" dt="2024-08-25T18:01:47.933" v="2027" actId="20577"/>
          <ac:spMkLst>
            <pc:docMk/>
            <pc:sldMk cId="4173118166" sldId="343"/>
            <ac:spMk id="188" creationId="{00000000-0000-0000-0000-000000000000}"/>
          </ac:spMkLst>
        </pc:spChg>
        <pc:spChg chg="mod">
          <ac:chgData name="Nick Flores" userId="611e79f0b8119a35" providerId="LiveId" clId="{BF733C7D-18CA-4C0C-A53F-2F320F77036B}" dt="2024-08-25T18:02:23.242" v="2091" actId="20577"/>
          <ac:spMkLst>
            <pc:docMk/>
            <pc:sldMk cId="4173118166" sldId="343"/>
            <ac:spMk id="189" creationId="{00000000-0000-0000-0000-000000000000}"/>
          </ac:spMkLst>
        </pc:spChg>
      </pc:sldChg>
      <pc:sldChg chg="modSp add mod">
        <pc:chgData name="Nick Flores" userId="611e79f0b8119a35" providerId="LiveId" clId="{BF733C7D-18CA-4C0C-A53F-2F320F77036B}" dt="2024-08-25T18:06:15.058" v="2391" actId="20577"/>
        <pc:sldMkLst>
          <pc:docMk/>
          <pc:sldMk cId="3677021042" sldId="344"/>
        </pc:sldMkLst>
        <pc:spChg chg="mod">
          <ac:chgData name="Nick Flores" userId="611e79f0b8119a35" providerId="LiveId" clId="{BF733C7D-18CA-4C0C-A53F-2F320F77036B}" dt="2024-08-25T18:06:15.058" v="2391" actId="20577"/>
          <ac:spMkLst>
            <pc:docMk/>
            <pc:sldMk cId="3677021042" sldId="344"/>
            <ac:spMk id="196" creationId="{00000000-0000-0000-0000-000000000000}"/>
          </ac:spMkLst>
        </pc:spChg>
      </pc:sldChg>
      <pc:sldChg chg="modSp add mod">
        <pc:chgData name="Nick Flores" userId="611e79f0b8119a35" providerId="LiveId" clId="{BF733C7D-18CA-4C0C-A53F-2F320F77036B}" dt="2024-08-25T18:13:08.768" v="2972" actId="6549"/>
        <pc:sldMkLst>
          <pc:docMk/>
          <pc:sldMk cId="3486383908" sldId="345"/>
        </pc:sldMkLst>
        <pc:spChg chg="mod">
          <ac:chgData name="Nick Flores" userId="611e79f0b8119a35" providerId="LiveId" clId="{BF733C7D-18CA-4C0C-A53F-2F320F77036B}" dt="2024-08-25T18:13:08.768" v="2972" actId="6549"/>
          <ac:spMkLst>
            <pc:docMk/>
            <pc:sldMk cId="3486383908" sldId="345"/>
            <ac:spMk id="208" creationId="{00000000-0000-0000-0000-000000000000}"/>
          </ac:spMkLst>
        </pc:spChg>
      </pc:sldChg>
      <pc:sldChg chg="modSp add mod">
        <pc:chgData name="Nick Flores" userId="611e79f0b8119a35" providerId="LiveId" clId="{BF733C7D-18CA-4C0C-A53F-2F320F77036B}" dt="2024-08-25T18:16:03.115" v="3229" actId="20577"/>
        <pc:sldMkLst>
          <pc:docMk/>
          <pc:sldMk cId="2831517504" sldId="346"/>
        </pc:sldMkLst>
        <pc:spChg chg="mod">
          <ac:chgData name="Nick Flores" userId="611e79f0b8119a35" providerId="LiveId" clId="{BF733C7D-18CA-4C0C-A53F-2F320F77036B}" dt="2024-08-25T18:13:31.125" v="2991" actId="20577"/>
          <ac:spMkLst>
            <pc:docMk/>
            <pc:sldMk cId="2831517504" sldId="346"/>
            <ac:spMk id="214" creationId="{00000000-0000-0000-0000-000000000000}"/>
          </ac:spMkLst>
        </pc:spChg>
        <pc:spChg chg="mod">
          <ac:chgData name="Nick Flores" userId="611e79f0b8119a35" providerId="LiveId" clId="{BF733C7D-18CA-4C0C-A53F-2F320F77036B}" dt="2024-08-25T18:16:03.115" v="3229" actId="20577"/>
          <ac:spMkLst>
            <pc:docMk/>
            <pc:sldMk cId="2831517504" sldId="346"/>
            <ac:spMk id="215" creationId="{00000000-0000-0000-0000-000000000000}"/>
          </ac:spMkLst>
        </pc:spChg>
      </pc:sldChg>
      <pc:sldChg chg="modSp add mod">
        <pc:chgData name="Nick Flores" userId="611e79f0b8119a35" providerId="LiveId" clId="{BF733C7D-18CA-4C0C-A53F-2F320F77036B}" dt="2024-08-25T18:21:37.432" v="3577" actId="6549"/>
        <pc:sldMkLst>
          <pc:docMk/>
          <pc:sldMk cId="2694857485" sldId="347"/>
        </pc:sldMkLst>
        <pc:spChg chg="mod">
          <ac:chgData name="Nick Flores" userId="611e79f0b8119a35" providerId="LiveId" clId="{BF733C7D-18CA-4C0C-A53F-2F320F77036B}" dt="2024-08-25T18:16:33.965" v="3250" actId="20577"/>
          <ac:spMkLst>
            <pc:docMk/>
            <pc:sldMk cId="2694857485" sldId="347"/>
            <ac:spMk id="226" creationId="{00000000-0000-0000-0000-000000000000}"/>
          </ac:spMkLst>
        </pc:spChg>
        <pc:spChg chg="mod">
          <ac:chgData name="Nick Flores" userId="611e79f0b8119a35" providerId="LiveId" clId="{BF733C7D-18CA-4C0C-A53F-2F320F77036B}" dt="2024-08-25T18:21:37.432" v="3577" actId="6549"/>
          <ac:spMkLst>
            <pc:docMk/>
            <pc:sldMk cId="2694857485" sldId="347"/>
            <ac:spMk id="227" creationId="{00000000-0000-0000-0000-000000000000}"/>
          </ac:spMkLst>
        </pc:spChg>
      </pc:sldChg>
      <pc:sldChg chg="modSp add mod">
        <pc:chgData name="Nick Flores" userId="611e79f0b8119a35" providerId="LiveId" clId="{BF733C7D-18CA-4C0C-A53F-2F320F77036B}" dt="2024-08-25T18:26:59.119" v="4334" actId="20577"/>
        <pc:sldMkLst>
          <pc:docMk/>
          <pc:sldMk cId="1661357466" sldId="348"/>
        </pc:sldMkLst>
        <pc:spChg chg="mod">
          <ac:chgData name="Nick Flores" userId="611e79f0b8119a35" providerId="LiveId" clId="{BF733C7D-18CA-4C0C-A53F-2F320F77036B}" dt="2024-08-25T18:26:59.119" v="4334" actId="20577"/>
          <ac:spMkLst>
            <pc:docMk/>
            <pc:sldMk cId="1661357466" sldId="348"/>
            <ac:spMk id="250" creationId="{00000000-0000-0000-0000-000000000000}"/>
          </ac:spMkLst>
        </pc:spChg>
        <pc:spChg chg="mod">
          <ac:chgData name="Nick Flores" userId="611e79f0b8119a35" providerId="LiveId" clId="{BF733C7D-18CA-4C0C-A53F-2F320F77036B}" dt="2024-08-25T18:26:41.253" v="4321" actId="6549"/>
          <ac:spMkLst>
            <pc:docMk/>
            <pc:sldMk cId="1661357466" sldId="348"/>
            <ac:spMk id="251" creationId="{00000000-0000-0000-0000-000000000000}"/>
          </ac:spMkLst>
        </pc:spChg>
      </pc:sldChg>
      <pc:sldChg chg="modSp add mod">
        <pc:chgData name="Nick Flores" userId="611e79f0b8119a35" providerId="LiveId" clId="{BF733C7D-18CA-4C0C-A53F-2F320F77036B}" dt="2024-08-25T18:32:28.142" v="4768" actId="20577"/>
        <pc:sldMkLst>
          <pc:docMk/>
          <pc:sldMk cId="4065335315" sldId="349"/>
        </pc:sldMkLst>
        <pc:spChg chg="mod">
          <ac:chgData name="Nick Flores" userId="611e79f0b8119a35" providerId="LiveId" clId="{BF733C7D-18CA-4C0C-A53F-2F320F77036B}" dt="2024-08-25T18:27:51.167" v="4344" actId="20577"/>
          <ac:spMkLst>
            <pc:docMk/>
            <pc:sldMk cId="4065335315" sldId="349"/>
            <ac:spMk id="237" creationId="{00000000-0000-0000-0000-000000000000}"/>
          </ac:spMkLst>
        </pc:spChg>
        <pc:spChg chg="mod">
          <ac:chgData name="Nick Flores" userId="611e79f0b8119a35" providerId="LiveId" clId="{BF733C7D-18CA-4C0C-A53F-2F320F77036B}" dt="2024-08-25T18:32:28.142" v="4768" actId="20577"/>
          <ac:spMkLst>
            <pc:docMk/>
            <pc:sldMk cId="4065335315" sldId="349"/>
            <ac:spMk id="238" creationId="{00000000-0000-0000-0000-000000000000}"/>
          </ac:spMkLst>
        </pc:spChg>
      </pc:sldChg>
      <pc:sldChg chg="add">
        <pc:chgData name="Nick Flores" userId="611e79f0b8119a35" providerId="LiveId" clId="{BF733C7D-18CA-4C0C-A53F-2F320F77036B}" dt="2024-08-25T18:35:38.203" v="4777" actId="2890"/>
        <pc:sldMkLst>
          <pc:docMk/>
          <pc:sldMk cId="1098945858" sldId="350"/>
        </pc:sldMkLst>
      </pc:sldChg>
      <pc:sldChg chg="add">
        <pc:chgData name="Nick Flores" userId="611e79f0b8119a35" providerId="LiveId" clId="{BF733C7D-18CA-4C0C-A53F-2F320F77036B}" dt="2024-08-25T18:36:08.448" v="4800" actId="2890"/>
        <pc:sldMkLst>
          <pc:docMk/>
          <pc:sldMk cId="3015900699" sldId="351"/>
        </pc:sldMkLst>
      </pc:sldChg>
      <pc:sldChg chg="modSp add mod ord">
        <pc:chgData name="Nick Flores" userId="611e79f0b8119a35" providerId="LiveId" clId="{BF733C7D-18CA-4C0C-A53F-2F320F77036B}" dt="2024-08-25T18:59:49.452" v="4902" actId="255"/>
        <pc:sldMkLst>
          <pc:docMk/>
          <pc:sldMk cId="1815244016" sldId="352"/>
        </pc:sldMkLst>
        <pc:spChg chg="mod">
          <ac:chgData name="Nick Flores" userId="611e79f0b8119a35" providerId="LiveId" clId="{BF733C7D-18CA-4C0C-A53F-2F320F77036B}" dt="2024-08-25T18:44:19.721" v="4890" actId="403"/>
          <ac:spMkLst>
            <pc:docMk/>
            <pc:sldMk cId="1815244016" sldId="352"/>
            <ac:spMk id="154" creationId="{00000000-0000-0000-0000-000000000000}"/>
          </ac:spMkLst>
        </pc:spChg>
        <pc:spChg chg="mod">
          <ac:chgData name="Nick Flores" userId="611e79f0b8119a35" providerId="LiveId" clId="{BF733C7D-18CA-4C0C-A53F-2F320F77036B}" dt="2024-08-25T18:59:49.452" v="4902" actId="255"/>
          <ac:spMkLst>
            <pc:docMk/>
            <pc:sldMk cId="1815244016" sldId="352"/>
            <ac:spMk id="156" creationId="{00000000-0000-0000-0000-000000000000}"/>
          </ac:spMkLst>
        </pc:spChg>
      </pc:sldChg>
      <pc:sldChg chg="add">
        <pc:chgData name="Nick Flores" userId="611e79f0b8119a35" providerId="LiveId" clId="{BF733C7D-18CA-4C0C-A53F-2F320F77036B}" dt="2024-08-25T18:40:56.775" v="4867" actId="2890"/>
        <pc:sldMkLst>
          <pc:docMk/>
          <pc:sldMk cId="571189160" sldId="353"/>
        </pc:sldMkLst>
      </pc:sldChg>
      <pc:sldMasterChg chg="delSldLayout">
        <pc:chgData name="Nick Flores" userId="611e79f0b8119a35" providerId="LiveId" clId="{BF733C7D-18CA-4C0C-A53F-2F320F77036B}" dt="2024-08-25T15:26:22.887" v="1482" actId="2696"/>
        <pc:sldMasterMkLst>
          <pc:docMk/>
          <pc:sldMasterMk cId="0" sldId="2147483651"/>
        </pc:sldMasterMkLst>
        <pc:sldLayoutChg chg="del">
          <pc:chgData name="Nick Flores" userId="611e79f0b8119a35" providerId="LiveId" clId="{BF733C7D-18CA-4C0C-A53F-2F320F77036B}" dt="2024-08-25T15:26:22.887" v="1482" actId="2696"/>
          <pc:sldLayoutMkLst>
            <pc:docMk/>
            <pc:sldMasterMk cId="0" sldId="2147483651"/>
            <pc:sldLayoutMk cId="1174573606" sldId="2147483673"/>
          </pc:sldLayoutMkLst>
        </pc:sldLayoutChg>
        <pc:sldLayoutChg chg="del">
          <pc:chgData name="Nick Flores" userId="611e79f0b8119a35" providerId="LiveId" clId="{BF733C7D-18CA-4C0C-A53F-2F320F77036B}" dt="2024-08-25T15:16:10.934" v="1303" actId="2696"/>
          <pc:sldLayoutMkLst>
            <pc:docMk/>
            <pc:sldMasterMk cId="0" sldId="2147483651"/>
            <pc:sldLayoutMk cId="4263288941"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7550" tIns="48775" rIns="97550" bIns="4877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7550" tIns="48775" rIns="97550" bIns="4877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7550" tIns="48775" rIns="97550" bIns="487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6"/>
            <a:ext cx="3169920" cy="481726"/>
          </a:xfrm>
          <a:prstGeom prst="rect">
            <a:avLst/>
          </a:prstGeom>
          <a:noFill/>
          <a:ln>
            <a:noFill/>
          </a:ln>
        </p:spPr>
        <p:txBody>
          <a:bodyPr spcFirstLastPara="1" wrap="square" lIns="97550" tIns="48775" rIns="97550" bIns="4877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6"/>
            <a:ext cx="3169920" cy="481726"/>
          </a:xfrm>
          <a:prstGeom prst="rect">
            <a:avLst/>
          </a:prstGeom>
          <a:noFill/>
          <a:ln>
            <a:noFill/>
          </a:ln>
        </p:spPr>
        <p:txBody>
          <a:bodyPr spcFirstLastPara="1" wrap="square" lIns="97550" tIns="48775" rIns="97550" bIns="4877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731520" y="4620577"/>
            <a:ext cx="5852160" cy="3780473"/>
          </a:xfrm>
          <a:prstGeom prst="rect">
            <a:avLst/>
          </a:prstGeom>
          <a:noFill/>
          <a:ln>
            <a:noFill/>
          </a:ln>
        </p:spPr>
        <p:txBody>
          <a:bodyPr spcFirstLastPara="1" wrap="square" lIns="97550" tIns="48775" rIns="97550" bIns="48775" anchor="t" anchorCtr="0">
            <a:noAutofit/>
          </a:bodyPr>
          <a:lstStyle/>
          <a:p>
            <a:pPr marL="0" lvl="0" indent="0" algn="l" rtl="0">
              <a:spcBef>
                <a:spcPts val="0"/>
              </a:spcBef>
              <a:spcAft>
                <a:spcPts val="0"/>
              </a:spcAft>
              <a:buNone/>
            </a:pPr>
            <a:r>
              <a:rPr lang="en-US"/>
              <a:t>b</a:t>
            </a:r>
            <a:endParaRPr/>
          </a:p>
        </p:txBody>
      </p:sp>
      <p:sp>
        <p:nvSpPr>
          <p:cNvPr id="146" name="Google Shape;146;p1:notes"/>
          <p:cNvSpPr txBox="1">
            <a:spLocks noGrp="1"/>
          </p:cNvSpPr>
          <p:nvPr>
            <p:ph type="dt" idx="10"/>
          </p:nvPr>
        </p:nvSpPr>
        <p:spPr>
          <a:xfrm>
            <a:off x="4143587" y="0"/>
            <a:ext cx="3169920" cy="481727"/>
          </a:xfrm>
          <a:prstGeom prst="rect">
            <a:avLst/>
          </a:prstGeom>
          <a:noFill/>
          <a:ln>
            <a:noFill/>
          </a:ln>
        </p:spPr>
        <p:txBody>
          <a:bodyPr spcFirstLastPara="1" wrap="square" lIns="97550" tIns="48775" rIns="97550" bIns="4877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812d45cdf3_0_325:notes"/>
          <p:cNvSpPr txBox="1">
            <a:spLocks noGrp="1"/>
          </p:cNvSpPr>
          <p:nvPr>
            <p:ph type="body" idx="1"/>
          </p:nvPr>
        </p:nvSpPr>
        <p:spPr>
          <a:xfrm>
            <a:off x="731520" y="4620577"/>
            <a:ext cx="5852100" cy="3780600"/>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172" name="Google Shape;172;g2812d45cdf3_0_3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812d45cdf3_0_3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812d45cdf3_0_329:notes"/>
          <p:cNvSpPr txBox="1">
            <a:spLocks noGrp="1"/>
          </p:cNvSpPr>
          <p:nvPr>
            <p:ph type="body" idx="1"/>
          </p:nvPr>
        </p:nvSpPr>
        <p:spPr>
          <a:xfrm>
            <a:off x="731520" y="4620577"/>
            <a:ext cx="5852100" cy="3780600"/>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178" name="Google Shape;178;g2812d45cdf3_0_329:notes"/>
          <p:cNvSpPr txBox="1">
            <a:spLocks noGrp="1"/>
          </p:cNvSpPr>
          <p:nvPr>
            <p:ph type="sldNum" idx="12"/>
          </p:nvPr>
        </p:nvSpPr>
        <p:spPr>
          <a:xfrm>
            <a:off x="4143587" y="9119476"/>
            <a:ext cx="3169800" cy="481800"/>
          </a:xfrm>
          <a:prstGeom prst="rect">
            <a:avLst/>
          </a:prstGeom>
        </p:spPr>
        <p:txBody>
          <a:bodyPr spcFirstLastPara="1" wrap="square" lIns="97550" tIns="48775" rIns="97550" bIns="487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5: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185" name="Google Shape;185;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5: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185" name="Google Shape;185;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544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30b641e90_0_11:notes"/>
          <p:cNvSpPr txBox="1">
            <a:spLocks noGrp="1"/>
          </p:cNvSpPr>
          <p:nvPr>
            <p:ph type="body" idx="1"/>
          </p:nvPr>
        </p:nvSpPr>
        <p:spPr>
          <a:xfrm>
            <a:off x="731520" y="4620577"/>
            <a:ext cx="5852100" cy="3780600"/>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192" name="Google Shape;192;g2f30b641e90_0_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30b641e90_0_11:notes"/>
          <p:cNvSpPr txBox="1">
            <a:spLocks noGrp="1"/>
          </p:cNvSpPr>
          <p:nvPr>
            <p:ph type="body" idx="1"/>
          </p:nvPr>
        </p:nvSpPr>
        <p:spPr>
          <a:xfrm>
            <a:off x="731520" y="4620577"/>
            <a:ext cx="5852100" cy="3780600"/>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192" name="Google Shape;192;g2f30b641e90_0_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489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8: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199" name="Google Shape;199;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9: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04" name="Google Shape;204;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9: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04" name="Google Shape;204;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320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812d45cdf3_0_0:notes"/>
          <p:cNvSpPr txBox="1">
            <a:spLocks noGrp="1"/>
          </p:cNvSpPr>
          <p:nvPr>
            <p:ph type="body" idx="1"/>
          </p:nvPr>
        </p:nvSpPr>
        <p:spPr>
          <a:xfrm>
            <a:off x="731520" y="4620577"/>
            <a:ext cx="5852100" cy="3780600"/>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11" name="Google Shape;211;g2812d45cdf3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812d45cdf3_0_321:notes"/>
          <p:cNvSpPr txBox="1">
            <a:spLocks noGrp="1"/>
          </p:cNvSpPr>
          <p:nvPr>
            <p:ph type="body" idx="1"/>
          </p:nvPr>
        </p:nvSpPr>
        <p:spPr>
          <a:xfrm>
            <a:off x="731520" y="4620577"/>
            <a:ext cx="5852100" cy="3780600"/>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167" name="Google Shape;167;g2812d45cdf3_0_3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812d45cdf3_0_0:notes"/>
          <p:cNvSpPr txBox="1">
            <a:spLocks noGrp="1"/>
          </p:cNvSpPr>
          <p:nvPr>
            <p:ph type="body" idx="1"/>
          </p:nvPr>
        </p:nvSpPr>
        <p:spPr>
          <a:xfrm>
            <a:off x="731520" y="4620577"/>
            <a:ext cx="5852100" cy="3780600"/>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11" name="Google Shape;211;g2812d45cdf3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9707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0: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18" name="Google Shape;218;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1: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23" name="Google Shape;223;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1: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23" name="Google Shape;223;p3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275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4: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30" name="Google Shape;230;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5: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35" name="Google Shape;235;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5: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35" name="Google Shape;235;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0388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6: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42" name="Google Shape;242;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47" name="Google Shape;247;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47" name="Google Shape;247;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6175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812d45cdf3_0_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812d45cdf3_0_45:notes"/>
          <p:cNvSpPr txBox="1">
            <a:spLocks noGrp="1"/>
          </p:cNvSpPr>
          <p:nvPr>
            <p:ph type="body" idx="1"/>
          </p:nvPr>
        </p:nvSpPr>
        <p:spPr>
          <a:xfrm>
            <a:off x="731520" y="4620577"/>
            <a:ext cx="5852100" cy="3780600"/>
          </a:xfrm>
          <a:prstGeom prst="rect">
            <a:avLst/>
          </a:prstGeom>
          <a:noFill/>
          <a:ln>
            <a:noFill/>
          </a:ln>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152" name="Google Shape;152;g2812d45cdf3_0_45:notes"/>
          <p:cNvSpPr txBox="1">
            <a:spLocks noGrp="1"/>
          </p:cNvSpPr>
          <p:nvPr>
            <p:ph type="dt" idx="10"/>
          </p:nvPr>
        </p:nvSpPr>
        <p:spPr>
          <a:xfrm>
            <a:off x="4143587" y="0"/>
            <a:ext cx="3169800" cy="481800"/>
          </a:xfrm>
          <a:prstGeom prst="rect">
            <a:avLst/>
          </a:prstGeom>
          <a:noFill/>
          <a:ln>
            <a:noFill/>
          </a:ln>
        </p:spPr>
        <p:txBody>
          <a:bodyPr spcFirstLastPara="1" wrap="square" lIns="97550" tIns="48775" rIns="97550" bIns="48775" anchor="t" anchorCtr="0">
            <a:noAutofit/>
          </a:bodyPr>
          <a:lstStyle/>
          <a:p>
            <a:pPr marL="0" lvl="0" indent="0" algn="r" rtl="0">
              <a:spcBef>
                <a:spcPts val="0"/>
              </a:spcBef>
              <a:spcAft>
                <a:spcPts val="0"/>
              </a:spcAft>
              <a:buNone/>
            </a:pPr>
            <a:endParaRPr/>
          </a:p>
        </p:txBody>
      </p:sp>
    </p:spTree>
    <p:extLst>
      <p:ext uri="{BB962C8B-B14F-4D97-AF65-F5344CB8AC3E}">
        <p14:creationId xmlns:p14="http://schemas.microsoft.com/office/powerpoint/2010/main" val="2127064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812d45cdf3_0_342:notes"/>
          <p:cNvSpPr txBox="1">
            <a:spLocks noGrp="1"/>
          </p:cNvSpPr>
          <p:nvPr>
            <p:ph type="body" idx="1"/>
          </p:nvPr>
        </p:nvSpPr>
        <p:spPr>
          <a:xfrm>
            <a:off x="731520" y="4620577"/>
            <a:ext cx="5852100" cy="3780600"/>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54" name="Google Shape;254;g2812d45cdf3_0_3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812d45cdf3_0_349:notes"/>
          <p:cNvSpPr txBox="1">
            <a:spLocks noGrp="1"/>
          </p:cNvSpPr>
          <p:nvPr>
            <p:ph type="body" idx="1"/>
          </p:nvPr>
        </p:nvSpPr>
        <p:spPr>
          <a:xfrm>
            <a:off x="731520" y="4620577"/>
            <a:ext cx="5852100" cy="3780600"/>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59" name="Google Shape;259;g2812d45cdf3_0_34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4: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30" name="Google Shape;230;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373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47" name="Google Shape;247;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255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47" name="Google Shape;247;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9255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47" name="Google Shape;247;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136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47" name="Google Shape;247;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6045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47" name="Google Shape;247;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2828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47" name="Google Shape;247;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0201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4: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30" name="Google Shape;230;p3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0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812d45cdf3_0_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812d45cdf3_0_45:notes"/>
          <p:cNvSpPr txBox="1">
            <a:spLocks noGrp="1"/>
          </p:cNvSpPr>
          <p:nvPr>
            <p:ph type="body" idx="1"/>
          </p:nvPr>
        </p:nvSpPr>
        <p:spPr>
          <a:xfrm>
            <a:off x="731520" y="4620577"/>
            <a:ext cx="5852100" cy="3780600"/>
          </a:xfrm>
          <a:prstGeom prst="rect">
            <a:avLst/>
          </a:prstGeom>
          <a:noFill/>
          <a:ln>
            <a:noFill/>
          </a:ln>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152" name="Google Shape;152;g2812d45cdf3_0_45:notes"/>
          <p:cNvSpPr txBox="1">
            <a:spLocks noGrp="1"/>
          </p:cNvSpPr>
          <p:nvPr>
            <p:ph type="dt" idx="10"/>
          </p:nvPr>
        </p:nvSpPr>
        <p:spPr>
          <a:xfrm>
            <a:off x="4143587" y="0"/>
            <a:ext cx="3169800" cy="481800"/>
          </a:xfrm>
          <a:prstGeom prst="rect">
            <a:avLst/>
          </a:prstGeom>
          <a:noFill/>
          <a:ln>
            <a:noFill/>
          </a:ln>
        </p:spPr>
        <p:txBody>
          <a:bodyPr spcFirstLastPara="1" wrap="square" lIns="97550" tIns="48775" rIns="97550" bIns="48775" anchor="t" anchorCtr="0">
            <a:noAutofit/>
          </a:bodyPr>
          <a:lstStyle/>
          <a:p>
            <a:pPr marL="0" lvl="0" indent="0" algn="r" rtl="0">
              <a:spcBef>
                <a:spcPts val="0"/>
              </a:spcBef>
              <a:spcAft>
                <a:spcPts val="0"/>
              </a:spcAft>
              <a:buNone/>
            </a:pPr>
            <a:endParaRPr/>
          </a:p>
        </p:txBody>
      </p:sp>
    </p:spTree>
    <p:extLst>
      <p:ext uri="{BB962C8B-B14F-4D97-AF65-F5344CB8AC3E}">
        <p14:creationId xmlns:p14="http://schemas.microsoft.com/office/powerpoint/2010/main" val="215975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5: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35" name="Google Shape;235;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4670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5: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35" name="Google Shape;235;p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2673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6: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42" name="Google Shape;242;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9986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47" name="Google Shape;247;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2295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47" name="Google Shape;247;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6571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6: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42" name="Google Shape;242;p3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9170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47" name="Google Shape;247;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37030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7: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47" name="Google Shape;247;p3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8002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812d45cdf3_0_355:notes"/>
          <p:cNvSpPr txBox="1">
            <a:spLocks noGrp="1"/>
          </p:cNvSpPr>
          <p:nvPr>
            <p:ph type="body" idx="1"/>
          </p:nvPr>
        </p:nvSpPr>
        <p:spPr>
          <a:xfrm>
            <a:off x="731520" y="4620577"/>
            <a:ext cx="5852100" cy="3780600"/>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64" name="Google Shape;264;g2812d45cdf3_0_3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812d45cdf3_0_3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2812d45cdf3_0_368:notes"/>
          <p:cNvSpPr txBox="1">
            <a:spLocks noGrp="1"/>
          </p:cNvSpPr>
          <p:nvPr>
            <p:ph type="body" idx="1"/>
          </p:nvPr>
        </p:nvSpPr>
        <p:spPr>
          <a:xfrm>
            <a:off x="731520" y="4620577"/>
            <a:ext cx="5852100" cy="3780600"/>
          </a:xfrm>
          <a:prstGeom prst="rect">
            <a:avLst/>
          </a:prstGeom>
          <a:noFill/>
          <a:ln>
            <a:noFill/>
          </a:ln>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71" name="Google Shape;271;g2812d45cdf3_0_368:notes"/>
          <p:cNvSpPr txBox="1">
            <a:spLocks noGrp="1"/>
          </p:cNvSpPr>
          <p:nvPr>
            <p:ph type="dt" idx="10"/>
          </p:nvPr>
        </p:nvSpPr>
        <p:spPr>
          <a:xfrm>
            <a:off x="4143587" y="0"/>
            <a:ext cx="3169800" cy="481800"/>
          </a:xfrm>
          <a:prstGeom prst="rect">
            <a:avLst/>
          </a:prstGeom>
          <a:noFill/>
          <a:ln>
            <a:noFill/>
          </a:ln>
        </p:spPr>
        <p:txBody>
          <a:bodyPr spcFirstLastPara="1" wrap="square" lIns="97550" tIns="48775" rIns="97550" bIns="48775" anchor="t" anchorCtr="0">
            <a:noAutofit/>
          </a:bodyPr>
          <a:lstStyle/>
          <a:p>
            <a:pPr marL="0" lvl="0" indent="0" algn="r" rtl="0">
              <a:spcBef>
                <a:spcPts val="0"/>
              </a:spcBef>
              <a:spcAft>
                <a:spcPts val="0"/>
              </a:spcAft>
              <a:buNone/>
            </a:pPr>
            <a:endParaRPr/>
          </a:p>
        </p:txBody>
      </p:sp>
    </p:spTree>
    <p:extLst>
      <p:ext uri="{BB962C8B-B14F-4D97-AF65-F5344CB8AC3E}">
        <p14:creationId xmlns:p14="http://schemas.microsoft.com/office/powerpoint/2010/main" val="1235912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812d45cdf3_0_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812d45cdf3_0_45:notes"/>
          <p:cNvSpPr txBox="1">
            <a:spLocks noGrp="1"/>
          </p:cNvSpPr>
          <p:nvPr>
            <p:ph type="body" idx="1"/>
          </p:nvPr>
        </p:nvSpPr>
        <p:spPr>
          <a:xfrm>
            <a:off x="731520" y="4620577"/>
            <a:ext cx="5852100" cy="3780600"/>
          </a:xfrm>
          <a:prstGeom prst="rect">
            <a:avLst/>
          </a:prstGeom>
          <a:noFill/>
          <a:ln>
            <a:noFill/>
          </a:ln>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152" name="Google Shape;152;g2812d45cdf3_0_45:notes"/>
          <p:cNvSpPr txBox="1">
            <a:spLocks noGrp="1"/>
          </p:cNvSpPr>
          <p:nvPr>
            <p:ph type="dt" idx="10"/>
          </p:nvPr>
        </p:nvSpPr>
        <p:spPr>
          <a:xfrm>
            <a:off x="4143587" y="0"/>
            <a:ext cx="3169800" cy="481800"/>
          </a:xfrm>
          <a:prstGeom prst="rect">
            <a:avLst/>
          </a:prstGeom>
          <a:noFill/>
          <a:ln>
            <a:noFill/>
          </a:ln>
        </p:spPr>
        <p:txBody>
          <a:bodyPr spcFirstLastPara="1" wrap="square" lIns="97550" tIns="48775" rIns="97550" bIns="48775" anchor="t" anchorCtr="0">
            <a:noAutofit/>
          </a:bodyPr>
          <a:lstStyle/>
          <a:p>
            <a:pPr marL="0" lvl="0" indent="0" algn="r" rtl="0">
              <a:spcBef>
                <a:spcPts val="0"/>
              </a:spcBef>
              <a:spcAft>
                <a:spcPts val="0"/>
              </a:spcAft>
              <a:buNone/>
            </a:pPr>
            <a:endParaRPr/>
          </a:p>
        </p:txBody>
      </p:sp>
    </p:spTree>
    <p:extLst>
      <p:ext uri="{BB962C8B-B14F-4D97-AF65-F5344CB8AC3E}">
        <p14:creationId xmlns:p14="http://schemas.microsoft.com/office/powerpoint/2010/main" val="1734169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812d45cdf3_0_3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2812d45cdf3_0_368:notes"/>
          <p:cNvSpPr txBox="1">
            <a:spLocks noGrp="1"/>
          </p:cNvSpPr>
          <p:nvPr>
            <p:ph type="body" idx="1"/>
          </p:nvPr>
        </p:nvSpPr>
        <p:spPr>
          <a:xfrm>
            <a:off x="731520" y="4620577"/>
            <a:ext cx="5852100" cy="3780600"/>
          </a:xfrm>
          <a:prstGeom prst="rect">
            <a:avLst/>
          </a:prstGeom>
          <a:noFill/>
          <a:ln>
            <a:noFill/>
          </a:ln>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71" name="Google Shape;271;g2812d45cdf3_0_368:notes"/>
          <p:cNvSpPr txBox="1">
            <a:spLocks noGrp="1"/>
          </p:cNvSpPr>
          <p:nvPr>
            <p:ph type="dt" idx="10"/>
          </p:nvPr>
        </p:nvSpPr>
        <p:spPr>
          <a:xfrm>
            <a:off x="4143587" y="0"/>
            <a:ext cx="3169800" cy="481800"/>
          </a:xfrm>
          <a:prstGeom prst="rect">
            <a:avLst/>
          </a:prstGeom>
          <a:noFill/>
          <a:ln>
            <a:noFill/>
          </a:ln>
        </p:spPr>
        <p:txBody>
          <a:bodyPr spcFirstLastPara="1" wrap="square" lIns="97550" tIns="48775" rIns="97550" bIns="48775" anchor="t" anchorCtr="0">
            <a:noAutofit/>
          </a:bodyPr>
          <a:lstStyle/>
          <a:p>
            <a:pPr marL="0" lvl="0" indent="0" algn="r" rtl="0">
              <a:spcBef>
                <a:spcPts val="0"/>
              </a:spcBef>
              <a:spcAft>
                <a:spcPts val="0"/>
              </a:spcAft>
              <a:buNone/>
            </a:pPr>
            <a:endParaRPr/>
          </a:p>
        </p:txBody>
      </p:sp>
    </p:spTree>
    <p:extLst>
      <p:ext uri="{BB962C8B-B14F-4D97-AF65-F5344CB8AC3E}">
        <p14:creationId xmlns:p14="http://schemas.microsoft.com/office/powerpoint/2010/main" val="6814114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812d45cdf3_0_3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2812d45cdf3_0_368:notes"/>
          <p:cNvSpPr txBox="1">
            <a:spLocks noGrp="1"/>
          </p:cNvSpPr>
          <p:nvPr>
            <p:ph type="body" idx="1"/>
          </p:nvPr>
        </p:nvSpPr>
        <p:spPr>
          <a:xfrm>
            <a:off x="731520" y="4620577"/>
            <a:ext cx="5852100" cy="3780600"/>
          </a:xfrm>
          <a:prstGeom prst="rect">
            <a:avLst/>
          </a:prstGeom>
          <a:noFill/>
          <a:ln>
            <a:noFill/>
          </a:ln>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71" name="Google Shape;271;g2812d45cdf3_0_368:notes"/>
          <p:cNvSpPr txBox="1">
            <a:spLocks noGrp="1"/>
          </p:cNvSpPr>
          <p:nvPr>
            <p:ph type="dt" idx="10"/>
          </p:nvPr>
        </p:nvSpPr>
        <p:spPr>
          <a:xfrm>
            <a:off x="4143587" y="0"/>
            <a:ext cx="3169800" cy="481800"/>
          </a:xfrm>
          <a:prstGeom prst="rect">
            <a:avLst/>
          </a:prstGeom>
          <a:noFill/>
          <a:ln>
            <a:noFill/>
          </a:ln>
        </p:spPr>
        <p:txBody>
          <a:bodyPr spcFirstLastPara="1" wrap="square" lIns="97550" tIns="48775" rIns="97550" bIns="48775" anchor="t" anchorCtr="0">
            <a:noAutofit/>
          </a:bodyPr>
          <a:lstStyle/>
          <a:p>
            <a:pPr marL="0" lvl="0" indent="0" algn="r" rtl="0">
              <a:spcBef>
                <a:spcPts val="0"/>
              </a:spcBef>
              <a:spcAft>
                <a:spcPts val="0"/>
              </a:spcAft>
              <a:buNone/>
            </a:pPr>
            <a:endParaRPr/>
          </a:p>
        </p:txBody>
      </p:sp>
    </p:spTree>
    <p:extLst>
      <p:ext uri="{BB962C8B-B14F-4D97-AF65-F5344CB8AC3E}">
        <p14:creationId xmlns:p14="http://schemas.microsoft.com/office/powerpoint/2010/main" val="317685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812d45cdf3_0_3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2812d45cdf3_0_368:notes"/>
          <p:cNvSpPr txBox="1">
            <a:spLocks noGrp="1"/>
          </p:cNvSpPr>
          <p:nvPr>
            <p:ph type="body" idx="1"/>
          </p:nvPr>
        </p:nvSpPr>
        <p:spPr>
          <a:xfrm>
            <a:off x="731520" y="4620577"/>
            <a:ext cx="5852100" cy="3780600"/>
          </a:xfrm>
          <a:prstGeom prst="rect">
            <a:avLst/>
          </a:prstGeom>
          <a:noFill/>
          <a:ln>
            <a:noFill/>
          </a:ln>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71" name="Google Shape;271;g2812d45cdf3_0_368:notes"/>
          <p:cNvSpPr txBox="1">
            <a:spLocks noGrp="1"/>
          </p:cNvSpPr>
          <p:nvPr>
            <p:ph type="dt" idx="10"/>
          </p:nvPr>
        </p:nvSpPr>
        <p:spPr>
          <a:xfrm>
            <a:off x="4143587" y="0"/>
            <a:ext cx="3169800" cy="481800"/>
          </a:xfrm>
          <a:prstGeom prst="rect">
            <a:avLst/>
          </a:prstGeom>
          <a:noFill/>
          <a:ln>
            <a:noFill/>
          </a:ln>
        </p:spPr>
        <p:txBody>
          <a:bodyPr spcFirstLastPara="1" wrap="square" lIns="97550" tIns="48775" rIns="97550" bIns="48775" anchor="t" anchorCtr="0">
            <a:noAutofit/>
          </a:bodyPr>
          <a:lstStyle/>
          <a:p>
            <a:pPr marL="0" lvl="0" indent="0" algn="r" rtl="0">
              <a:spcBef>
                <a:spcPts val="0"/>
              </a:spcBef>
              <a:spcAft>
                <a:spcPts val="0"/>
              </a:spcAft>
              <a:buNone/>
            </a:pPr>
            <a:endParaRPr/>
          </a:p>
        </p:txBody>
      </p:sp>
    </p:spTree>
    <p:extLst>
      <p:ext uri="{BB962C8B-B14F-4D97-AF65-F5344CB8AC3E}">
        <p14:creationId xmlns:p14="http://schemas.microsoft.com/office/powerpoint/2010/main" val="7007046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6:notes"/>
          <p:cNvSpPr txBox="1">
            <a:spLocks noGrp="1"/>
          </p:cNvSpPr>
          <p:nvPr>
            <p:ph type="body" idx="1"/>
          </p:nvPr>
        </p:nvSpPr>
        <p:spPr>
          <a:xfrm>
            <a:off x="731520" y="4620577"/>
            <a:ext cx="5852160" cy="3780473"/>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80" name="Google Shape;280;p2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7:notes"/>
          <p:cNvSpPr txBox="1">
            <a:spLocks noGrp="1"/>
          </p:cNvSpPr>
          <p:nvPr>
            <p:ph type="body" idx="1"/>
          </p:nvPr>
        </p:nvSpPr>
        <p:spPr>
          <a:xfrm>
            <a:off x="731520" y="4620577"/>
            <a:ext cx="5852160" cy="3780473"/>
          </a:xfrm>
          <a:prstGeom prst="rect">
            <a:avLst/>
          </a:prstGeom>
          <a:noFill/>
          <a:ln>
            <a:noFill/>
          </a:ln>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86" name="Google Shape;286;p27:notes"/>
          <p:cNvSpPr txBox="1">
            <a:spLocks noGrp="1"/>
          </p:cNvSpPr>
          <p:nvPr>
            <p:ph type="dt" idx="10"/>
          </p:nvPr>
        </p:nvSpPr>
        <p:spPr>
          <a:xfrm>
            <a:off x="4143587" y="0"/>
            <a:ext cx="3169920" cy="481727"/>
          </a:xfrm>
          <a:prstGeom prst="rect">
            <a:avLst/>
          </a:prstGeom>
          <a:noFill/>
          <a:ln>
            <a:noFill/>
          </a:ln>
        </p:spPr>
        <p:txBody>
          <a:bodyPr spcFirstLastPara="1" wrap="square" lIns="97550" tIns="48775" rIns="97550" bIns="4877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6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62:notes"/>
          <p:cNvSpPr txBox="1">
            <a:spLocks noGrp="1"/>
          </p:cNvSpPr>
          <p:nvPr>
            <p:ph type="body" idx="1"/>
          </p:nvPr>
        </p:nvSpPr>
        <p:spPr>
          <a:xfrm>
            <a:off x="731520" y="4620577"/>
            <a:ext cx="5852160" cy="3780473"/>
          </a:xfrm>
          <a:prstGeom prst="rect">
            <a:avLst/>
          </a:prstGeom>
          <a:noFill/>
          <a:ln>
            <a:noFill/>
          </a:ln>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294" name="Google Shape;294;p62:notes"/>
          <p:cNvSpPr txBox="1">
            <a:spLocks noGrp="1"/>
          </p:cNvSpPr>
          <p:nvPr>
            <p:ph type="dt" idx="10"/>
          </p:nvPr>
        </p:nvSpPr>
        <p:spPr>
          <a:xfrm>
            <a:off x="4143587" y="0"/>
            <a:ext cx="3169920" cy="481727"/>
          </a:xfrm>
          <a:prstGeom prst="rect">
            <a:avLst/>
          </a:prstGeom>
          <a:noFill/>
          <a:ln>
            <a:noFill/>
          </a:ln>
        </p:spPr>
        <p:txBody>
          <a:bodyPr spcFirstLastPara="1" wrap="square" lIns="97550" tIns="48775" rIns="97550" bIns="4877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812d45cdf3_0_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812d45cdf3_0_45:notes"/>
          <p:cNvSpPr txBox="1">
            <a:spLocks noGrp="1"/>
          </p:cNvSpPr>
          <p:nvPr>
            <p:ph type="body" idx="1"/>
          </p:nvPr>
        </p:nvSpPr>
        <p:spPr>
          <a:xfrm>
            <a:off x="731520" y="4620577"/>
            <a:ext cx="5852100" cy="3780600"/>
          </a:xfrm>
          <a:prstGeom prst="rect">
            <a:avLst/>
          </a:prstGeom>
          <a:noFill/>
          <a:ln>
            <a:noFill/>
          </a:ln>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152" name="Google Shape;152;g2812d45cdf3_0_45:notes"/>
          <p:cNvSpPr txBox="1">
            <a:spLocks noGrp="1"/>
          </p:cNvSpPr>
          <p:nvPr>
            <p:ph type="dt" idx="10"/>
          </p:nvPr>
        </p:nvSpPr>
        <p:spPr>
          <a:xfrm>
            <a:off x="4143587" y="0"/>
            <a:ext cx="3169800" cy="481800"/>
          </a:xfrm>
          <a:prstGeom prst="rect">
            <a:avLst/>
          </a:prstGeom>
          <a:noFill/>
          <a:ln>
            <a:noFill/>
          </a:ln>
        </p:spPr>
        <p:txBody>
          <a:bodyPr spcFirstLastPara="1" wrap="square" lIns="97550" tIns="48775" rIns="97550" bIns="48775" anchor="t" anchorCtr="0">
            <a:noAutofit/>
          </a:bodyPr>
          <a:lstStyle/>
          <a:p>
            <a:pPr marL="0" lvl="0" indent="0" algn="r" rtl="0">
              <a:spcBef>
                <a:spcPts val="0"/>
              </a:spcBef>
              <a:spcAft>
                <a:spcPts val="0"/>
              </a:spcAft>
              <a:buNone/>
            </a:pPr>
            <a:endParaRPr/>
          </a:p>
        </p:txBody>
      </p:sp>
    </p:spTree>
    <p:extLst>
      <p:ext uri="{BB962C8B-B14F-4D97-AF65-F5344CB8AC3E}">
        <p14:creationId xmlns:p14="http://schemas.microsoft.com/office/powerpoint/2010/main" val="1081798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812d45cdf3_0_17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812d45cdf3_0_178:notes"/>
          <p:cNvSpPr txBox="1">
            <a:spLocks noGrp="1"/>
          </p:cNvSpPr>
          <p:nvPr>
            <p:ph type="body" idx="1"/>
          </p:nvPr>
        </p:nvSpPr>
        <p:spPr>
          <a:xfrm>
            <a:off x="731520" y="4620577"/>
            <a:ext cx="5852100" cy="3780600"/>
          </a:xfrm>
          <a:prstGeom prst="rect">
            <a:avLst/>
          </a:prstGeom>
          <a:noFill/>
          <a:ln>
            <a:noFill/>
          </a:ln>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160" name="Google Shape;160;g2812d45cdf3_0_178:notes"/>
          <p:cNvSpPr txBox="1">
            <a:spLocks noGrp="1"/>
          </p:cNvSpPr>
          <p:nvPr>
            <p:ph type="dt" idx="10"/>
          </p:nvPr>
        </p:nvSpPr>
        <p:spPr>
          <a:xfrm>
            <a:off x="4143587" y="0"/>
            <a:ext cx="3169800" cy="481800"/>
          </a:xfrm>
          <a:prstGeom prst="rect">
            <a:avLst/>
          </a:prstGeom>
          <a:noFill/>
          <a:ln>
            <a:noFill/>
          </a:ln>
        </p:spPr>
        <p:txBody>
          <a:bodyPr spcFirstLastPara="1" wrap="square" lIns="97550" tIns="48775" rIns="97550" bIns="48775" anchor="t" anchorCtr="0">
            <a:noAutofit/>
          </a:bodyPr>
          <a:lstStyle/>
          <a:p>
            <a:pPr marL="0" lvl="0" indent="0" algn="r" rtl="0">
              <a:spcBef>
                <a:spcPts val="0"/>
              </a:spcBef>
              <a:spcAft>
                <a:spcPts val="0"/>
              </a:spcAft>
              <a:buNone/>
            </a:pPr>
            <a:endParaRPr/>
          </a:p>
        </p:txBody>
      </p:sp>
    </p:spTree>
    <p:extLst>
      <p:ext uri="{BB962C8B-B14F-4D97-AF65-F5344CB8AC3E}">
        <p14:creationId xmlns:p14="http://schemas.microsoft.com/office/powerpoint/2010/main" val="3312010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812d45cdf3_0_17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812d45cdf3_0_178:notes"/>
          <p:cNvSpPr txBox="1">
            <a:spLocks noGrp="1"/>
          </p:cNvSpPr>
          <p:nvPr>
            <p:ph type="body" idx="1"/>
          </p:nvPr>
        </p:nvSpPr>
        <p:spPr>
          <a:xfrm>
            <a:off x="731520" y="4620577"/>
            <a:ext cx="5852100" cy="3780600"/>
          </a:xfrm>
          <a:prstGeom prst="rect">
            <a:avLst/>
          </a:prstGeom>
          <a:noFill/>
          <a:ln>
            <a:noFill/>
          </a:ln>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160" name="Google Shape;160;g2812d45cdf3_0_178:notes"/>
          <p:cNvSpPr txBox="1">
            <a:spLocks noGrp="1"/>
          </p:cNvSpPr>
          <p:nvPr>
            <p:ph type="dt" idx="10"/>
          </p:nvPr>
        </p:nvSpPr>
        <p:spPr>
          <a:xfrm>
            <a:off x="4143587" y="0"/>
            <a:ext cx="3169800" cy="481800"/>
          </a:xfrm>
          <a:prstGeom prst="rect">
            <a:avLst/>
          </a:prstGeom>
          <a:noFill/>
          <a:ln>
            <a:noFill/>
          </a:ln>
        </p:spPr>
        <p:txBody>
          <a:bodyPr spcFirstLastPara="1" wrap="square" lIns="97550" tIns="48775" rIns="97550" bIns="48775" anchor="t" anchorCtr="0">
            <a:noAutofit/>
          </a:bodyPr>
          <a:lstStyle/>
          <a:p>
            <a:pPr marL="0" lvl="0" indent="0" algn="r"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812d45cdf3_0_321:notes"/>
          <p:cNvSpPr txBox="1">
            <a:spLocks noGrp="1"/>
          </p:cNvSpPr>
          <p:nvPr>
            <p:ph type="body" idx="1"/>
          </p:nvPr>
        </p:nvSpPr>
        <p:spPr>
          <a:xfrm>
            <a:off x="731520" y="4620577"/>
            <a:ext cx="5852100" cy="3780600"/>
          </a:xfrm>
          <a:prstGeom prst="rect">
            <a:avLst/>
          </a:prstGeom>
        </p:spPr>
        <p:txBody>
          <a:bodyPr spcFirstLastPara="1" wrap="square" lIns="97550" tIns="48775" rIns="97550" bIns="48775" anchor="t" anchorCtr="0">
            <a:noAutofit/>
          </a:bodyPr>
          <a:lstStyle/>
          <a:p>
            <a:pPr marL="0" lvl="0" indent="0" algn="l" rtl="0">
              <a:spcBef>
                <a:spcPts val="0"/>
              </a:spcBef>
              <a:spcAft>
                <a:spcPts val="0"/>
              </a:spcAft>
              <a:buNone/>
            </a:pPr>
            <a:endParaRPr/>
          </a:p>
        </p:txBody>
      </p:sp>
      <p:sp>
        <p:nvSpPr>
          <p:cNvPr id="167" name="Google Shape;167;g2812d45cdf3_0_32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8451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nealanalytics.com/neal-creative/templates/" TargetMode="External"/><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00_TITLE OR TRANSITION">
  <p:cSld name="00_TITLE OR TRANSITION">
    <p:bg>
      <p:bgPr>
        <a:solidFill>
          <a:srgbClr val="0A3678"/>
        </a:solidFill>
        <a:effectLst/>
      </p:bgPr>
    </p:bg>
    <p:spTree>
      <p:nvGrpSpPr>
        <p:cNvPr id="1" name="Shape 13"/>
        <p:cNvGrpSpPr/>
        <p:nvPr/>
      </p:nvGrpSpPr>
      <p:grpSpPr>
        <a:xfrm>
          <a:off x="0" y="0"/>
          <a:ext cx="0" cy="0"/>
          <a:chOff x="0" y="0"/>
          <a:chExt cx="0" cy="0"/>
        </a:xfrm>
      </p:grpSpPr>
      <p:pic>
        <p:nvPicPr>
          <p:cNvPr id="14" name="Google Shape;14;p66" descr="A blue background with a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Quote dark option FLUSH LEFT">
  <p:cSld name="4_Quote dark option FLUSH LEFT">
    <p:bg>
      <p:bgPr>
        <a:solidFill>
          <a:srgbClr val="112766"/>
        </a:solidFill>
        <a:effectLst/>
      </p:bgPr>
    </p:bg>
    <p:spTree>
      <p:nvGrpSpPr>
        <p:cNvPr id="1" name="Shape 59"/>
        <p:cNvGrpSpPr/>
        <p:nvPr/>
      </p:nvGrpSpPr>
      <p:grpSpPr>
        <a:xfrm>
          <a:off x="0" y="0"/>
          <a:ext cx="0" cy="0"/>
          <a:chOff x="0" y="0"/>
          <a:chExt cx="0" cy="0"/>
        </a:xfrm>
      </p:grpSpPr>
      <p:sp>
        <p:nvSpPr>
          <p:cNvPr id="60" name="Google Shape;60;p75"/>
          <p:cNvSpPr txBox="1">
            <a:spLocks noGrp="1"/>
          </p:cNvSpPr>
          <p:nvPr>
            <p:ph type="body" idx="1"/>
          </p:nvPr>
        </p:nvSpPr>
        <p:spPr>
          <a:xfrm>
            <a:off x="304800" y="2884235"/>
            <a:ext cx="11658600" cy="1089529"/>
          </a:xfrm>
          <a:prstGeom prst="rect">
            <a:avLst/>
          </a:prstGeom>
          <a:noFill/>
          <a:ln>
            <a:noFill/>
          </a:ln>
        </p:spPr>
        <p:txBody>
          <a:bodyPr spcFirstLastPara="1" wrap="square" lIns="91425" tIns="45700" rIns="91425" bIns="45700" anchor="ctr" anchorCtr="0">
            <a:spAutoFit/>
          </a:bodyPr>
          <a:lstStyle>
            <a:lvl1pPr marL="457200" lvl="0" indent="-228600" algn="l">
              <a:lnSpc>
                <a:spcPct val="90000"/>
              </a:lnSpc>
              <a:spcBef>
                <a:spcPts val="0"/>
              </a:spcBef>
              <a:spcAft>
                <a:spcPts val="0"/>
              </a:spcAft>
              <a:buClr>
                <a:schemeClr val="lt1"/>
              </a:buClr>
              <a:buSzPts val="3600"/>
              <a:buNone/>
              <a:defRPr sz="3600" b="0">
                <a:solidFill>
                  <a:schemeClr val="lt1"/>
                </a:solidFill>
                <a:latin typeface="Quattrocento Sans"/>
                <a:ea typeface="Quattrocento Sans"/>
                <a:cs typeface="Quattrocento Sans"/>
                <a:sym typeface="Quattrocento Sans"/>
              </a:defRPr>
            </a:lvl1pPr>
            <a:lvl2pPr marL="914400" lvl="1" indent="-228600" algn="l">
              <a:lnSpc>
                <a:spcPct val="90000"/>
              </a:lnSpc>
              <a:spcBef>
                <a:spcPts val="0"/>
              </a:spcBef>
              <a:spcAft>
                <a:spcPts val="0"/>
              </a:spcAft>
              <a:buClr>
                <a:schemeClr val="lt1"/>
              </a:buClr>
              <a:buSzPts val="3600"/>
              <a:buNone/>
              <a:defRPr sz="3600" b="1">
                <a:solidFill>
                  <a:schemeClr val="lt1"/>
                </a:solidFill>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dk2"/>
              </a:buClr>
              <a:buSzPts val="1800"/>
              <a:buNone/>
              <a:defRPr/>
            </a:lvl3pPr>
            <a:lvl4pPr marL="1828800" lvl="3" indent="-228600" algn="l">
              <a:lnSpc>
                <a:spcPct val="90000"/>
              </a:lnSpc>
              <a:spcBef>
                <a:spcPts val="1200"/>
              </a:spcBef>
              <a:spcAft>
                <a:spcPts val="0"/>
              </a:spcAft>
              <a:buClr>
                <a:srgbClr val="262626"/>
              </a:buClr>
              <a:buSzPts val="1800"/>
              <a:buNone/>
              <a:defRPr/>
            </a:lvl4pPr>
            <a:lvl5pPr marL="2286000" lvl="4" indent="-228600" algn="l">
              <a:lnSpc>
                <a:spcPct val="90000"/>
              </a:lnSpc>
              <a:spcBef>
                <a:spcPts val="600"/>
              </a:spcBef>
              <a:spcAft>
                <a:spcPts val="0"/>
              </a:spcAft>
              <a:buClr>
                <a:srgbClr val="262626"/>
              </a:buClr>
              <a:buSzPts val="1800"/>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75"/>
          <p:cNvSpPr txBox="1">
            <a:spLocks noGrp="1"/>
          </p:cNvSpPr>
          <p:nvPr>
            <p:ph type="body" idx="2"/>
          </p:nvPr>
        </p:nvSpPr>
        <p:spPr>
          <a:xfrm>
            <a:off x="3865562" y="5276808"/>
            <a:ext cx="8097838" cy="369332"/>
          </a:xfrm>
          <a:prstGeom prst="rect">
            <a:avLst/>
          </a:prstGeom>
          <a:noFill/>
          <a:ln>
            <a:noFill/>
          </a:ln>
        </p:spPr>
        <p:txBody>
          <a:bodyPr spcFirstLastPara="1" wrap="square" lIns="91425" tIns="45700" rIns="91425" bIns="45700" anchor="t" anchorCtr="0">
            <a:spAutoFit/>
          </a:bodyPr>
          <a:lstStyle>
            <a:lvl1pPr marL="457200" lvl="0" indent="-228600" algn="r">
              <a:lnSpc>
                <a:spcPct val="90000"/>
              </a:lnSpc>
              <a:spcBef>
                <a:spcPts val="0"/>
              </a:spcBef>
              <a:spcAft>
                <a:spcPts val="0"/>
              </a:spcAft>
              <a:buClr>
                <a:schemeClr val="lt1"/>
              </a:buClr>
              <a:buSzPts val="2000"/>
              <a:buNone/>
              <a:defRPr sz="2000" b="0">
                <a:solidFill>
                  <a:schemeClr val="lt1"/>
                </a:solidFill>
                <a:latin typeface="Quattrocento Sans"/>
                <a:ea typeface="Quattrocento Sans"/>
                <a:cs typeface="Quattrocento Sans"/>
                <a:sym typeface="Quattrocento Sans"/>
              </a:defRPr>
            </a:lvl1pPr>
            <a:lvl2pPr marL="914400" lvl="1" indent="-228600" algn="r">
              <a:lnSpc>
                <a:spcPct val="90000"/>
              </a:lnSpc>
              <a:spcBef>
                <a:spcPts val="500"/>
              </a:spcBef>
              <a:spcAft>
                <a:spcPts val="0"/>
              </a:spcAft>
              <a:buClr>
                <a:schemeClr val="lt1"/>
              </a:buClr>
              <a:buSzPts val="2000"/>
              <a:buNone/>
              <a:defRPr>
                <a:solidFill>
                  <a:schemeClr val="lt1"/>
                </a:solidFill>
              </a:defRPr>
            </a:lvl2pPr>
            <a:lvl3pPr marL="1371600" lvl="2" indent="-228600" algn="l">
              <a:lnSpc>
                <a:spcPct val="90000"/>
              </a:lnSpc>
              <a:spcBef>
                <a:spcPts val="1200"/>
              </a:spcBef>
              <a:spcAft>
                <a:spcPts val="0"/>
              </a:spcAft>
              <a:buClr>
                <a:schemeClr val="dk2"/>
              </a:buClr>
              <a:buSzPts val="1800"/>
              <a:buNone/>
              <a:defRPr/>
            </a:lvl3pPr>
            <a:lvl4pPr marL="1828800" lvl="3" indent="-228600" algn="l">
              <a:lnSpc>
                <a:spcPct val="90000"/>
              </a:lnSpc>
              <a:spcBef>
                <a:spcPts val="1200"/>
              </a:spcBef>
              <a:spcAft>
                <a:spcPts val="0"/>
              </a:spcAft>
              <a:buClr>
                <a:srgbClr val="262626"/>
              </a:buClr>
              <a:buSzPts val="1800"/>
              <a:buNone/>
              <a:defRPr/>
            </a:lvl4pPr>
            <a:lvl5pPr marL="2286000" lvl="4" indent="-228600" algn="l">
              <a:lnSpc>
                <a:spcPct val="90000"/>
              </a:lnSpc>
              <a:spcBef>
                <a:spcPts val="600"/>
              </a:spcBef>
              <a:spcAft>
                <a:spcPts val="0"/>
              </a:spcAft>
              <a:buClr>
                <a:srgbClr val="262626"/>
              </a:buClr>
              <a:buSzPts val="1800"/>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75"/>
          <p:cNvSpPr/>
          <p:nvPr/>
        </p:nvSpPr>
        <p:spPr>
          <a:xfrm>
            <a:off x="1" y="0"/>
            <a:ext cx="12192000" cy="63438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63" name="Google Shape;63;p75"/>
          <p:cNvPicPr preferRelativeResize="0"/>
          <p:nvPr/>
        </p:nvPicPr>
        <p:blipFill rotWithShape="1">
          <a:blip r:embed="rId2">
            <a:alphaModFix/>
          </a:blip>
          <a:srcRect/>
          <a:stretch/>
        </p:blipFill>
        <p:spPr>
          <a:xfrm>
            <a:off x="0" y="6330950"/>
            <a:ext cx="12192000" cy="5270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dark Callout with small Non-bulleted">
  <p:cSld name="2_dark Callout with small Non-bulleted">
    <p:bg>
      <p:bgPr>
        <a:solidFill>
          <a:srgbClr val="112766"/>
        </a:solidFill>
        <a:effectLst/>
      </p:bgPr>
    </p:bg>
    <p:spTree>
      <p:nvGrpSpPr>
        <p:cNvPr id="1" name="Shape 64"/>
        <p:cNvGrpSpPr/>
        <p:nvPr/>
      </p:nvGrpSpPr>
      <p:grpSpPr>
        <a:xfrm>
          <a:off x="0" y="0"/>
          <a:ext cx="0" cy="0"/>
          <a:chOff x="0" y="0"/>
          <a:chExt cx="0" cy="0"/>
        </a:xfrm>
      </p:grpSpPr>
      <p:sp>
        <p:nvSpPr>
          <p:cNvPr id="65" name="Google Shape;65;p76"/>
          <p:cNvSpPr txBox="1">
            <a:spLocks noGrp="1"/>
          </p:cNvSpPr>
          <p:nvPr>
            <p:ph type="body" idx="1"/>
          </p:nvPr>
        </p:nvSpPr>
        <p:spPr>
          <a:xfrm>
            <a:off x="304800" y="2597273"/>
            <a:ext cx="4868985" cy="1643527"/>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1200"/>
              </a:spcBef>
              <a:spcAft>
                <a:spcPts val="0"/>
              </a:spcAft>
              <a:buClr>
                <a:schemeClr val="dk1"/>
              </a:buClr>
              <a:buSzPts val="2520"/>
              <a:buFont typeface="Noto Sans Symbols"/>
              <a:buNone/>
              <a:defRPr sz="2800" b="0">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595959"/>
              </a:buClr>
              <a:buSzPts val="1961"/>
              <a:buNone/>
              <a:defRPr sz="1961"/>
            </a:lvl2pPr>
            <a:lvl3pPr marL="1371600" lvl="2" indent="-228600" algn="l">
              <a:lnSpc>
                <a:spcPct val="90000"/>
              </a:lnSpc>
              <a:spcBef>
                <a:spcPts val="1200"/>
              </a:spcBef>
              <a:spcAft>
                <a:spcPts val="0"/>
              </a:spcAft>
              <a:buClr>
                <a:schemeClr val="dk2"/>
              </a:buClr>
              <a:buSzPts val="1961"/>
              <a:buNone/>
              <a:defRPr sz="1961"/>
            </a:lvl3pPr>
            <a:lvl4pPr marL="1828800" lvl="3" indent="-228600" algn="l">
              <a:lnSpc>
                <a:spcPct val="90000"/>
              </a:lnSpc>
              <a:spcBef>
                <a:spcPts val="1200"/>
              </a:spcBef>
              <a:spcAft>
                <a:spcPts val="0"/>
              </a:spcAft>
              <a:buClr>
                <a:srgbClr val="262626"/>
              </a:buClr>
              <a:buSzPts val="1600"/>
              <a:buNone/>
              <a:defRPr/>
            </a:lvl4pPr>
            <a:lvl5pPr marL="2286000" lvl="4" indent="-228600" algn="l">
              <a:lnSpc>
                <a:spcPct val="90000"/>
              </a:lnSpc>
              <a:spcBef>
                <a:spcPts val="600"/>
              </a:spcBef>
              <a:spcAft>
                <a:spcPts val="0"/>
              </a:spcAft>
              <a:buClr>
                <a:srgbClr val="262626"/>
              </a:buClr>
              <a:buSzPts val="1600"/>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76"/>
          <p:cNvSpPr txBox="1">
            <a:spLocks noGrp="1"/>
          </p:cNvSpPr>
          <p:nvPr>
            <p:ph type="body" idx="2"/>
          </p:nvPr>
        </p:nvSpPr>
        <p:spPr>
          <a:xfrm>
            <a:off x="6096000" y="419100"/>
            <a:ext cx="5671764" cy="1843069"/>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lt1"/>
              </a:buClr>
              <a:buSzPts val="2200"/>
              <a:buNone/>
              <a:defRPr sz="2200">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lt1"/>
              </a:buClr>
              <a:buSzPts val="2000"/>
              <a:buNone/>
              <a:defRPr sz="2000">
                <a:solidFill>
                  <a:schemeClr val="lt1"/>
                </a:solidFill>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lt1"/>
              </a:buClr>
              <a:buSzPts val="1800"/>
              <a:buNone/>
              <a:defRPr sz="1800">
                <a:solidFill>
                  <a:schemeClr val="lt1"/>
                </a:solidFill>
                <a:latin typeface="Quattrocento Sans"/>
                <a:ea typeface="Quattrocento Sans"/>
                <a:cs typeface="Quattrocento Sans"/>
                <a:sym typeface="Quattrocento Sans"/>
              </a:defRPr>
            </a:lvl3pPr>
            <a:lvl4pPr marL="1828800" lvl="3" indent="-228600" algn="l">
              <a:lnSpc>
                <a:spcPct val="90000"/>
              </a:lnSpc>
              <a:spcBef>
                <a:spcPts val="1200"/>
              </a:spcBef>
              <a:spcAft>
                <a:spcPts val="0"/>
              </a:spcAft>
              <a:buClr>
                <a:schemeClr val="lt1"/>
              </a:buClr>
              <a:buSzPts val="1600"/>
              <a:buNone/>
              <a:defRPr sz="1600">
                <a:solidFill>
                  <a:schemeClr val="lt1"/>
                </a:solidFill>
                <a:latin typeface="Quattrocento Sans"/>
                <a:ea typeface="Quattrocento Sans"/>
                <a:cs typeface="Quattrocento Sans"/>
                <a:sym typeface="Quattrocento Sans"/>
              </a:defRPr>
            </a:lvl4pPr>
            <a:lvl5pPr marL="2286000" lvl="4" indent="-228600" algn="l">
              <a:lnSpc>
                <a:spcPct val="90000"/>
              </a:lnSpc>
              <a:spcBef>
                <a:spcPts val="600"/>
              </a:spcBef>
              <a:spcAft>
                <a:spcPts val="0"/>
              </a:spcAft>
              <a:buClr>
                <a:schemeClr val="lt1"/>
              </a:buClr>
              <a:buSzPts val="1600"/>
              <a:buNone/>
              <a:defRPr sz="1600">
                <a:solidFill>
                  <a:schemeClr val="lt1"/>
                </a:solidFill>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76"/>
          <p:cNvSpPr txBox="1">
            <a:spLocks noGrp="1"/>
          </p:cNvSpPr>
          <p:nvPr>
            <p:ph type="body" idx="3"/>
          </p:nvPr>
        </p:nvSpPr>
        <p:spPr>
          <a:xfrm>
            <a:off x="6096000" y="2599498"/>
            <a:ext cx="5671764" cy="1843069"/>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lt1"/>
              </a:buClr>
              <a:buSzPts val="2200"/>
              <a:buNone/>
              <a:defRPr sz="2200">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lt1"/>
              </a:buClr>
              <a:buSzPts val="2000"/>
              <a:buNone/>
              <a:defRPr sz="2000">
                <a:solidFill>
                  <a:schemeClr val="lt1"/>
                </a:solidFill>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lt1"/>
              </a:buClr>
              <a:buSzPts val="1800"/>
              <a:buNone/>
              <a:defRPr sz="1800">
                <a:solidFill>
                  <a:schemeClr val="lt1"/>
                </a:solidFill>
                <a:latin typeface="Quattrocento Sans"/>
                <a:ea typeface="Quattrocento Sans"/>
                <a:cs typeface="Quattrocento Sans"/>
                <a:sym typeface="Quattrocento Sans"/>
              </a:defRPr>
            </a:lvl3pPr>
            <a:lvl4pPr marL="1828800" lvl="3" indent="-228600" algn="l">
              <a:lnSpc>
                <a:spcPct val="90000"/>
              </a:lnSpc>
              <a:spcBef>
                <a:spcPts val="1200"/>
              </a:spcBef>
              <a:spcAft>
                <a:spcPts val="0"/>
              </a:spcAft>
              <a:buClr>
                <a:schemeClr val="lt1"/>
              </a:buClr>
              <a:buSzPts val="1600"/>
              <a:buNone/>
              <a:defRPr sz="1600">
                <a:solidFill>
                  <a:schemeClr val="lt1"/>
                </a:solidFill>
                <a:latin typeface="Quattrocento Sans"/>
                <a:ea typeface="Quattrocento Sans"/>
                <a:cs typeface="Quattrocento Sans"/>
                <a:sym typeface="Quattrocento Sans"/>
              </a:defRPr>
            </a:lvl4pPr>
            <a:lvl5pPr marL="2286000" lvl="4" indent="-228600" algn="l">
              <a:lnSpc>
                <a:spcPct val="90000"/>
              </a:lnSpc>
              <a:spcBef>
                <a:spcPts val="600"/>
              </a:spcBef>
              <a:spcAft>
                <a:spcPts val="0"/>
              </a:spcAft>
              <a:buClr>
                <a:schemeClr val="lt1"/>
              </a:buClr>
              <a:buSzPts val="1600"/>
              <a:buNone/>
              <a:defRPr sz="1600">
                <a:solidFill>
                  <a:schemeClr val="lt1"/>
                </a:solidFill>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76"/>
          <p:cNvSpPr txBox="1">
            <a:spLocks noGrp="1"/>
          </p:cNvSpPr>
          <p:nvPr>
            <p:ph type="body" idx="4"/>
          </p:nvPr>
        </p:nvSpPr>
        <p:spPr>
          <a:xfrm>
            <a:off x="6096000" y="4779896"/>
            <a:ext cx="5671764" cy="1843069"/>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lt1"/>
              </a:buClr>
              <a:buSzPts val="2200"/>
              <a:buNone/>
              <a:defRPr sz="2200">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lt1"/>
              </a:buClr>
              <a:buSzPts val="2000"/>
              <a:buNone/>
              <a:defRPr sz="2000">
                <a:solidFill>
                  <a:schemeClr val="lt1"/>
                </a:solidFill>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lt1"/>
              </a:buClr>
              <a:buSzPts val="1800"/>
              <a:buNone/>
              <a:defRPr sz="1800">
                <a:solidFill>
                  <a:schemeClr val="lt1"/>
                </a:solidFill>
                <a:latin typeface="Quattrocento Sans"/>
                <a:ea typeface="Quattrocento Sans"/>
                <a:cs typeface="Quattrocento Sans"/>
                <a:sym typeface="Quattrocento Sans"/>
              </a:defRPr>
            </a:lvl3pPr>
            <a:lvl4pPr marL="1828800" lvl="3" indent="-228600" algn="l">
              <a:lnSpc>
                <a:spcPct val="90000"/>
              </a:lnSpc>
              <a:spcBef>
                <a:spcPts val="1200"/>
              </a:spcBef>
              <a:spcAft>
                <a:spcPts val="0"/>
              </a:spcAft>
              <a:buClr>
                <a:schemeClr val="lt1"/>
              </a:buClr>
              <a:buSzPts val="1600"/>
              <a:buNone/>
              <a:defRPr sz="1600">
                <a:solidFill>
                  <a:schemeClr val="lt1"/>
                </a:solidFill>
                <a:latin typeface="Quattrocento Sans"/>
                <a:ea typeface="Quattrocento Sans"/>
                <a:cs typeface="Quattrocento Sans"/>
                <a:sym typeface="Quattrocento Sans"/>
              </a:defRPr>
            </a:lvl4pPr>
            <a:lvl5pPr marL="2286000" lvl="4" indent="-228600" algn="l">
              <a:lnSpc>
                <a:spcPct val="90000"/>
              </a:lnSpc>
              <a:spcBef>
                <a:spcPts val="600"/>
              </a:spcBef>
              <a:spcAft>
                <a:spcPts val="0"/>
              </a:spcAft>
              <a:buClr>
                <a:schemeClr val="lt1"/>
              </a:buClr>
              <a:buSzPts val="1600"/>
              <a:buNone/>
              <a:defRPr sz="1600">
                <a:solidFill>
                  <a:schemeClr val="lt1"/>
                </a:solidFill>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76"/>
          <p:cNvSpPr txBox="1">
            <a:spLocks noGrp="1"/>
          </p:cNvSpPr>
          <p:nvPr>
            <p:ph type="sldNum" idx="12"/>
          </p:nvPr>
        </p:nvSpPr>
        <p:spPr>
          <a:xfrm>
            <a:off x="11668594" y="6484937"/>
            <a:ext cx="52340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FFFFFF"/>
                </a:solidFill>
                <a:latin typeface="Quattrocento Sans"/>
                <a:ea typeface="Quattrocento Sans"/>
                <a:cs typeface="Quattrocento Sans"/>
                <a:sym typeface="Quattrocento Sans"/>
              </a:defRPr>
            </a:lvl1pPr>
            <a:lvl2pPr marL="0" lvl="1" indent="0" algn="r">
              <a:spcBef>
                <a:spcPts val="0"/>
              </a:spcBef>
              <a:buNone/>
              <a:defRPr sz="1200">
                <a:solidFill>
                  <a:srgbClr val="FFFFFF"/>
                </a:solidFill>
                <a:latin typeface="Quattrocento Sans"/>
                <a:ea typeface="Quattrocento Sans"/>
                <a:cs typeface="Quattrocento Sans"/>
                <a:sym typeface="Quattrocento Sans"/>
              </a:defRPr>
            </a:lvl2pPr>
            <a:lvl3pPr marL="0" lvl="2" indent="0" algn="r">
              <a:spcBef>
                <a:spcPts val="0"/>
              </a:spcBef>
              <a:buNone/>
              <a:defRPr sz="1200">
                <a:solidFill>
                  <a:srgbClr val="FFFFFF"/>
                </a:solidFill>
                <a:latin typeface="Quattrocento Sans"/>
                <a:ea typeface="Quattrocento Sans"/>
                <a:cs typeface="Quattrocento Sans"/>
                <a:sym typeface="Quattrocento Sans"/>
              </a:defRPr>
            </a:lvl3pPr>
            <a:lvl4pPr marL="0" lvl="3" indent="0" algn="r">
              <a:spcBef>
                <a:spcPts val="0"/>
              </a:spcBef>
              <a:buNone/>
              <a:defRPr sz="1200">
                <a:solidFill>
                  <a:srgbClr val="FFFFFF"/>
                </a:solidFill>
                <a:latin typeface="Quattrocento Sans"/>
                <a:ea typeface="Quattrocento Sans"/>
                <a:cs typeface="Quattrocento Sans"/>
                <a:sym typeface="Quattrocento Sans"/>
              </a:defRPr>
            </a:lvl4pPr>
            <a:lvl5pPr marL="0" lvl="4" indent="0" algn="r">
              <a:spcBef>
                <a:spcPts val="0"/>
              </a:spcBef>
              <a:buNone/>
              <a:defRPr sz="1200">
                <a:solidFill>
                  <a:srgbClr val="FFFFFF"/>
                </a:solidFill>
                <a:latin typeface="Quattrocento Sans"/>
                <a:ea typeface="Quattrocento Sans"/>
                <a:cs typeface="Quattrocento Sans"/>
                <a:sym typeface="Quattrocento Sans"/>
              </a:defRPr>
            </a:lvl5pPr>
            <a:lvl6pPr marL="0" lvl="5" indent="0" algn="r">
              <a:spcBef>
                <a:spcPts val="0"/>
              </a:spcBef>
              <a:buNone/>
              <a:defRPr sz="1200">
                <a:solidFill>
                  <a:srgbClr val="FFFFFF"/>
                </a:solidFill>
                <a:latin typeface="Quattrocento Sans"/>
                <a:ea typeface="Quattrocento Sans"/>
                <a:cs typeface="Quattrocento Sans"/>
                <a:sym typeface="Quattrocento Sans"/>
              </a:defRPr>
            </a:lvl6pPr>
            <a:lvl7pPr marL="0" lvl="6" indent="0" algn="r">
              <a:spcBef>
                <a:spcPts val="0"/>
              </a:spcBef>
              <a:buNone/>
              <a:defRPr sz="1200">
                <a:solidFill>
                  <a:srgbClr val="FFFFFF"/>
                </a:solidFill>
                <a:latin typeface="Quattrocento Sans"/>
                <a:ea typeface="Quattrocento Sans"/>
                <a:cs typeface="Quattrocento Sans"/>
                <a:sym typeface="Quattrocento Sans"/>
              </a:defRPr>
            </a:lvl7pPr>
            <a:lvl8pPr marL="0" lvl="7" indent="0" algn="r">
              <a:spcBef>
                <a:spcPts val="0"/>
              </a:spcBef>
              <a:buNone/>
              <a:defRPr sz="1200">
                <a:solidFill>
                  <a:srgbClr val="FFFFFF"/>
                </a:solidFill>
                <a:latin typeface="Quattrocento Sans"/>
                <a:ea typeface="Quattrocento Sans"/>
                <a:cs typeface="Quattrocento Sans"/>
                <a:sym typeface="Quattrocento Sans"/>
              </a:defRPr>
            </a:lvl8pPr>
            <a:lvl9pPr marL="0" lvl="8" indent="0" algn="r">
              <a:spcBef>
                <a:spcPts val="0"/>
              </a:spcBef>
              <a:buNone/>
              <a:defRPr sz="1200">
                <a:solidFill>
                  <a:srgbClr val="FFFFFF"/>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76"/>
          <p:cNvSpPr/>
          <p:nvPr/>
        </p:nvSpPr>
        <p:spPr>
          <a:xfrm>
            <a:off x="0" y="761"/>
            <a:ext cx="6096000" cy="634388"/>
          </a:xfrm>
          <a:prstGeom prst="rect">
            <a:avLst/>
          </a:prstGeom>
          <a:solidFill>
            <a:schemeClr val="lt1"/>
          </a:solidFill>
          <a:ln w="12700" cap="flat" cmpd="sng">
            <a:solidFill>
              <a:srgbClr val="0A36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1" name="Google Shape;71;p76"/>
          <p:cNvSpPr txBox="1">
            <a:spLocks noGrp="1"/>
          </p:cNvSpPr>
          <p:nvPr>
            <p:ph type="title"/>
          </p:nvPr>
        </p:nvSpPr>
        <p:spPr>
          <a:xfrm>
            <a:off x="304800" y="0"/>
            <a:ext cx="5524500" cy="634388"/>
          </a:xfrm>
          <a:prstGeom prst="rect">
            <a:avLst/>
          </a:prstGeom>
          <a:noFill/>
          <a:ln>
            <a:noFill/>
          </a:ln>
        </p:spPr>
        <p:txBody>
          <a:bodyPr spcFirstLastPara="1" wrap="square" lIns="146300" tIns="91425" rIns="146300" bIns="45700" anchor="t" anchorCtr="0">
            <a:spAutoFit/>
          </a:bodyPr>
          <a:lstStyle>
            <a:lvl1pPr lvl="0" algn="ctr">
              <a:lnSpc>
                <a:spcPct val="90000"/>
              </a:lnSpc>
              <a:spcBef>
                <a:spcPts val="0"/>
              </a:spcBef>
              <a:spcAft>
                <a:spcPts val="0"/>
              </a:spcAft>
              <a:buClr>
                <a:srgbClr val="112766"/>
              </a:buClr>
              <a:buSzPts val="3200"/>
              <a:buFont typeface="Quattrocento Sans"/>
              <a:buNone/>
              <a:defRPr sz="3200" b="0">
                <a:solidFill>
                  <a:srgbClr val="112766"/>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2" name="Google Shape;72;p76"/>
          <p:cNvPicPr preferRelativeResize="0"/>
          <p:nvPr/>
        </p:nvPicPr>
        <p:blipFill rotWithShape="1">
          <a:blip r:embed="rId2">
            <a:alphaModFix/>
          </a:blip>
          <a:srcRect l="26387" r="26387"/>
          <a:stretch/>
        </p:blipFill>
        <p:spPr>
          <a:xfrm>
            <a:off x="188151" y="6330950"/>
            <a:ext cx="5757798" cy="5270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7_Callout with small Non-bulleted">
  <p:cSld name="7_Callout with small Non-bulleted">
    <p:spTree>
      <p:nvGrpSpPr>
        <p:cNvPr id="1" name="Shape 73"/>
        <p:cNvGrpSpPr/>
        <p:nvPr/>
      </p:nvGrpSpPr>
      <p:grpSpPr>
        <a:xfrm>
          <a:off x="0" y="0"/>
          <a:ext cx="0" cy="0"/>
          <a:chOff x="0" y="0"/>
          <a:chExt cx="0" cy="0"/>
        </a:xfrm>
      </p:grpSpPr>
      <p:sp>
        <p:nvSpPr>
          <p:cNvPr id="74" name="Google Shape;74;p77"/>
          <p:cNvSpPr txBox="1">
            <a:spLocks noGrp="1"/>
          </p:cNvSpPr>
          <p:nvPr>
            <p:ph type="body" idx="1"/>
          </p:nvPr>
        </p:nvSpPr>
        <p:spPr>
          <a:xfrm>
            <a:off x="6444343" y="431798"/>
            <a:ext cx="5371038" cy="1830245"/>
          </a:xfrm>
          <a:prstGeom prst="rect">
            <a:avLst/>
          </a:prstGeom>
          <a:noFill/>
          <a:ln>
            <a:noFill/>
          </a:ln>
        </p:spPr>
        <p:txBody>
          <a:bodyPr spcFirstLastPara="1" wrap="square" lIns="146300" tIns="45700" rIns="146300" bIns="45700" anchor="t" anchorCtr="0">
            <a:spAutoFit/>
          </a:bodyPr>
          <a:lstStyle>
            <a:lvl1pPr marL="457200" marR="0" lvl="0" indent="-228600" algn="l">
              <a:lnSpc>
                <a:spcPct val="90000"/>
              </a:lnSpc>
              <a:spcBef>
                <a:spcPts val="1200"/>
              </a:spcBef>
              <a:spcAft>
                <a:spcPts val="0"/>
              </a:spcAft>
              <a:buClr>
                <a:schemeClr val="dk1"/>
              </a:buClr>
              <a:buSzPts val="2823"/>
              <a:buFont typeface="Noto Sans Symbols"/>
              <a:buNone/>
              <a:defRPr sz="3137">
                <a:solidFill>
                  <a:srgbClr val="112766"/>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595959"/>
              </a:buClr>
              <a:buSzPts val="1961"/>
              <a:buNone/>
              <a:defRPr sz="1961"/>
            </a:lvl2pPr>
            <a:lvl3pPr marL="1371600" lvl="2" indent="-228600" algn="l">
              <a:lnSpc>
                <a:spcPct val="90000"/>
              </a:lnSpc>
              <a:spcBef>
                <a:spcPts val="1200"/>
              </a:spcBef>
              <a:spcAft>
                <a:spcPts val="0"/>
              </a:spcAft>
              <a:buClr>
                <a:schemeClr val="dk2"/>
              </a:buClr>
              <a:buSzPts val="1961"/>
              <a:buNone/>
              <a:defRPr sz="1961"/>
            </a:lvl3pPr>
            <a:lvl4pPr marL="1828800" lvl="3" indent="-228600" algn="l">
              <a:lnSpc>
                <a:spcPct val="90000"/>
              </a:lnSpc>
              <a:spcBef>
                <a:spcPts val="1200"/>
              </a:spcBef>
              <a:spcAft>
                <a:spcPts val="0"/>
              </a:spcAft>
              <a:buClr>
                <a:srgbClr val="262626"/>
              </a:buClr>
              <a:buSzPts val="1600"/>
              <a:buNone/>
              <a:defRPr/>
            </a:lvl4pPr>
            <a:lvl5pPr marL="2286000" lvl="4" indent="-228600" algn="l">
              <a:lnSpc>
                <a:spcPct val="90000"/>
              </a:lnSpc>
              <a:spcBef>
                <a:spcPts val="600"/>
              </a:spcBef>
              <a:spcAft>
                <a:spcPts val="0"/>
              </a:spcAft>
              <a:buClr>
                <a:srgbClr val="262626"/>
              </a:buClr>
              <a:buSzPts val="1600"/>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77"/>
          <p:cNvSpPr txBox="1">
            <a:spLocks noGrp="1"/>
          </p:cNvSpPr>
          <p:nvPr>
            <p:ph type="body" idx="2"/>
          </p:nvPr>
        </p:nvSpPr>
        <p:spPr>
          <a:xfrm>
            <a:off x="256307" y="3110559"/>
            <a:ext cx="2286000" cy="1802032"/>
          </a:xfrm>
          <a:prstGeom prst="rect">
            <a:avLst/>
          </a:prstGeom>
          <a:noFill/>
          <a:ln>
            <a:noFill/>
          </a:ln>
        </p:spPr>
        <p:txBody>
          <a:bodyPr spcFirstLastPara="1" wrap="square" lIns="182875" tIns="146300" rIns="182875" bIns="45700" anchor="t" anchorCtr="0">
            <a:spAutoFit/>
          </a:bodyPr>
          <a:lstStyle>
            <a:lvl1pPr marL="457200" lvl="0" indent="-228600" algn="l">
              <a:lnSpc>
                <a:spcPct val="90000"/>
              </a:lnSpc>
              <a:spcBef>
                <a:spcPts val="1000"/>
              </a:spcBef>
              <a:spcAft>
                <a:spcPts val="0"/>
              </a:spcAft>
              <a:buClr>
                <a:schemeClr val="dk1"/>
              </a:buClr>
              <a:buSzPts val="1600"/>
              <a:buNone/>
              <a:defRPr sz="1600" b="1">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1400"/>
              <a:buNone/>
              <a:defRPr sz="1400" b="0">
                <a:solidFill>
                  <a:schemeClr val="dk1"/>
                </a:solidFill>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dk2"/>
              </a:buClr>
              <a:buSzPts val="1200"/>
              <a:buNone/>
              <a:defRPr sz="1200">
                <a:latin typeface="Quattrocento Sans"/>
                <a:ea typeface="Quattrocento Sans"/>
                <a:cs typeface="Quattrocento Sans"/>
                <a:sym typeface="Quattrocento Sans"/>
              </a:defRPr>
            </a:lvl3pPr>
            <a:lvl4pPr marL="1828800" lvl="3" indent="-228600" algn="l">
              <a:lnSpc>
                <a:spcPct val="90000"/>
              </a:lnSpc>
              <a:spcBef>
                <a:spcPts val="1200"/>
              </a:spcBef>
              <a:spcAft>
                <a:spcPts val="0"/>
              </a:spcAft>
              <a:buClr>
                <a:srgbClr val="262626"/>
              </a:buClr>
              <a:buSzPts val="1100"/>
              <a:buNone/>
              <a:defRPr sz="1100">
                <a:latin typeface="Quattrocento Sans"/>
                <a:ea typeface="Quattrocento Sans"/>
                <a:cs typeface="Quattrocento Sans"/>
                <a:sym typeface="Quattrocento Sans"/>
              </a:defRPr>
            </a:lvl4pPr>
            <a:lvl5pPr marL="2286000" lvl="4" indent="-228600" algn="l">
              <a:lnSpc>
                <a:spcPct val="90000"/>
              </a:lnSpc>
              <a:spcBef>
                <a:spcPts val="600"/>
              </a:spcBef>
              <a:spcAft>
                <a:spcPts val="0"/>
              </a:spcAft>
              <a:buClr>
                <a:srgbClr val="262626"/>
              </a:buClr>
              <a:buSzPts val="1100"/>
              <a:buNone/>
              <a:defRPr sz="1100">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77"/>
          <p:cNvSpPr txBox="1">
            <a:spLocks noGrp="1"/>
          </p:cNvSpPr>
          <p:nvPr>
            <p:ph type="body" idx="3"/>
          </p:nvPr>
        </p:nvSpPr>
        <p:spPr>
          <a:xfrm>
            <a:off x="7297300" y="3110559"/>
            <a:ext cx="2286000" cy="1802032"/>
          </a:xfrm>
          <a:prstGeom prst="rect">
            <a:avLst/>
          </a:prstGeom>
          <a:noFill/>
          <a:ln>
            <a:noFill/>
          </a:ln>
        </p:spPr>
        <p:txBody>
          <a:bodyPr spcFirstLastPara="1" wrap="square" lIns="182875" tIns="146300" rIns="91425" bIns="45700" anchor="t" anchorCtr="0">
            <a:spAutoFit/>
          </a:bodyPr>
          <a:lstStyle>
            <a:lvl1pPr marL="457200" lvl="0" indent="-228600" algn="l">
              <a:lnSpc>
                <a:spcPct val="90000"/>
              </a:lnSpc>
              <a:spcBef>
                <a:spcPts val="1000"/>
              </a:spcBef>
              <a:spcAft>
                <a:spcPts val="0"/>
              </a:spcAft>
              <a:buClr>
                <a:srgbClr val="262626"/>
              </a:buClr>
              <a:buSzPts val="1600"/>
              <a:buNone/>
              <a:defRPr sz="1600" b="1">
                <a:solidFill>
                  <a:srgbClr val="262626"/>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1400"/>
              <a:buNone/>
              <a:defRPr sz="1400" b="0">
                <a:solidFill>
                  <a:schemeClr val="dk1"/>
                </a:solidFill>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dk2"/>
              </a:buClr>
              <a:buSzPts val="1200"/>
              <a:buNone/>
              <a:defRPr sz="1200" b="0">
                <a:latin typeface="Quattrocento Sans"/>
                <a:ea typeface="Quattrocento Sans"/>
                <a:cs typeface="Quattrocento Sans"/>
                <a:sym typeface="Quattrocento Sans"/>
              </a:defRPr>
            </a:lvl3pPr>
            <a:lvl4pPr marL="1828800" lvl="3" indent="-228600" algn="l">
              <a:lnSpc>
                <a:spcPct val="90000"/>
              </a:lnSpc>
              <a:spcBef>
                <a:spcPts val="1200"/>
              </a:spcBef>
              <a:spcAft>
                <a:spcPts val="0"/>
              </a:spcAft>
              <a:buClr>
                <a:srgbClr val="262626"/>
              </a:buClr>
              <a:buSzPts val="1100"/>
              <a:buNone/>
              <a:defRPr sz="1100" b="0">
                <a:latin typeface="Quattrocento Sans"/>
                <a:ea typeface="Quattrocento Sans"/>
                <a:cs typeface="Quattrocento Sans"/>
                <a:sym typeface="Quattrocento Sans"/>
              </a:defRPr>
            </a:lvl4pPr>
            <a:lvl5pPr marL="2286000" lvl="4" indent="-228600" algn="l">
              <a:lnSpc>
                <a:spcPct val="90000"/>
              </a:lnSpc>
              <a:spcBef>
                <a:spcPts val="600"/>
              </a:spcBef>
              <a:spcAft>
                <a:spcPts val="0"/>
              </a:spcAft>
              <a:buClr>
                <a:srgbClr val="262626"/>
              </a:buClr>
              <a:buSzPts val="1100"/>
              <a:buNone/>
              <a:defRPr sz="1100" b="0">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77"/>
          <p:cNvSpPr txBox="1">
            <a:spLocks noGrp="1"/>
          </p:cNvSpPr>
          <p:nvPr>
            <p:ph type="sldNum" idx="12"/>
          </p:nvPr>
        </p:nvSpPr>
        <p:spPr>
          <a:xfrm>
            <a:off x="11668594" y="6484937"/>
            <a:ext cx="52340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12766"/>
                </a:solidFill>
                <a:latin typeface="Quattrocento Sans"/>
                <a:ea typeface="Quattrocento Sans"/>
                <a:cs typeface="Quattrocento Sans"/>
                <a:sym typeface="Quattrocento Sans"/>
              </a:defRPr>
            </a:lvl1pPr>
            <a:lvl2pPr marL="0" lvl="1" indent="0" algn="r">
              <a:spcBef>
                <a:spcPts val="0"/>
              </a:spcBef>
              <a:buNone/>
              <a:defRPr sz="1200">
                <a:solidFill>
                  <a:srgbClr val="112766"/>
                </a:solidFill>
                <a:latin typeface="Quattrocento Sans"/>
                <a:ea typeface="Quattrocento Sans"/>
                <a:cs typeface="Quattrocento Sans"/>
                <a:sym typeface="Quattrocento Sans"/>
              </a:defRPr>
            </a:lvl2pPr>
            <a:lvl3pPr marL="0" lvl="2" indent="0" algn="r">
              <a:spcBef>
                <a:spcPts val="0"/>
              </a:spcBef>
              <a:buNone/>
              <a:defRPr sz="1200">
                <a:solidFill>
                  <a:srgbClr val="112766"/>
                </a:solidFill>
                <a:latin typeface="Quattrocento Sans"/>
                <a:ea typeface="Quattrocento Sans"/>
                <a:cs typeface="Quattrocento Sans"/>
                <a:sym typeface="Quattrocento Sans"/>
              </a:defRPr>
            </a:lvl3pPr>
            <a:lvl4pPr marL="0" lvl="3" indent="0" algn="r">
              <a:spcBef>
                <a:spcPts val="0"/>
              </a:spcBef>
              <a:buNone/>
              <a:defRPr sz="1200">
                <a:solidFill>
                  <a:srgbClr val="112766"/>
                </a:solidFill>
                <a:latin typeface="Quattrocento Sans"/>
                <a:ea typeface="Quattrocento Sans"/>
                <a:cs typeface="Quattrocento Sans"/>
                <a:sym typeface="Quattrocento Sans"/>
              </a:defRPr>
            </a:lvl4pPr>
            <a:lvl5pPr marL="0" lvl="4" indent="0" algn="r">
              <a:spcBef>
                <a:spcPts val="0"/>
              </a:spcBef>
              <a:buNone/>
              <a:defRPr sz="1200">
                <a:solidFill>
                  <a:srgbClr val="112766"/>
                </a:solidFill>
                <a:latin typeface="Quattrocento Sans"/>
                <a:ea typeface="Quattrocento Sans"/>
                <a:cs typeface="Quattrocento Sans"/>
                <a:sym typeface="Quattrocento Sans"/>
              </a:defRPr>
            </a:lvl5pPr>
            <a:lvl6pPr marL="0" lvl="5" indent="0" algn="r">
              <a:spcBef>
                <a:spcPts val="0"/>
              </a:spcBef>
              <a:buNone/>
              <a:defRPr sz="1200">
                <a:solidFill>
                  <a:srgbClr val="112766"/>
                </a:solidFill>
                <a:latin typeface="Quattrocento Sans"/>
                <a:ea typeface="Quattrocento Sans"/>
                <a:cs typeface="Quattrocento Sans"/>
                <a:sym typeface="Quattrocento Sans"/>
              </a:defRPr>
            </a:lvl6pPr>
            <a:lvl7pPr marL="0" lvl="6" indent="0" algn="r">
              <a:spcBef>
                <a:spcPts val="0"/>
              </a:spcBef>
              <a:buNone/>
              <a:defRPr sz="1200">
                <a:solidFill>
                  <a:srgbClr val="112766"/>
                </a:solidFill>
                <a:latin typeface="Quattrocento Sans"/>
                <a:ea typeface="Quattrocento Sans"/>
                <a:cs typeface="Quattrocento Sans"/>
                <a:sym typeface="Quattrocento Sans"/>
              </a:defRPr>
            </a:lvl7pPr>
            <a:lvl8pPr marL="0" lvl="7" indent="0" algn="r">
              <a:spcBef>
                <a:spcPts val="0"/>
              </a:spcBef>
              <a:buNone/>
              <a:defRPr sz="1200">
                <a:solidFill>
                  <a:srgbClr val="112766"/>
                </a:solidFill>
                <a:latin typeface="Quattrocento Sans"/>
                <a:ea typeface="Quattrocento Sans"/>
                <a:cs typeface="Quattrocento Sans"/>
                <a:sym typeface="Quattrocento Sans"/>
              </a:defRPr>
            </a:lvl8pPr>
            <a:lvl9pPr marL="0" lvl="8" indent="0" algn="r">
              <a:spcBef>
                <a:spcPts val="0"/>
              </a:spcBef>
              <a:buNone/>
              <a:defRPr sz="1200">
                <a:solidFill>
                  <a:srgbClr val="11276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78" name="Google Shape;78;p77"/>
          <p:cNvSpPr/>
          <p:nvPr/>
        </p:nvSpPr>
        <p:spPr>
          <a:xfrm>
            <a:off x="14136" y="0"/>
            <a:ext cx="6096000" cy="634388"/>
          </a:xfrm>
          <a:prstGeom prst="rect">
            <a:avLst/>
          </a:prstGeom>
          <a:solidFill>
            <a:srgbClr val="112766"/>
          </a:solidFill>
          <a:ln w="12700" cap="flat" cmpd="sng">
            <a:solidFill>
              <a:srgbClr val="0A36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79" name="Google Shape;79;p77"/>
          <p:cNvSpPr txBox="1">
            <a:spLocks noGrp="1"/>
          </p:cNvSpPr>
          <p:nvPr>
            <p:ph type="title"/>
          </p:nvPr>
        </p:nvSpPr>
        <p:spPr>
          <a:xfrm>
            <a:off x="376617" y="0"/>
            <a:ext cx="5371037" cy="634388"/>
          </a:xfrm>
          <a:prstGeom prst="rect">
            <a:avLst/>
          </a:prstGeom>
          <a:noFill/>
          <a:ln>
            <a:noFill/>
          </a:ln>
        </p:spPr>
        <p:txBody>
          <a:bodyPr spcFirstLastPara="1" wrap="square" lIns="146300" tIns="91425" rIns="146300" bIns="45700" anchor="t" anchorCtr="0">
            <a:spAutoFit/>
          </a:bodyPr>
          <a:lstStyle>
            <a:lvl1pPr lvl="0" algn="l">
              <a:lnSpc>
                <a:spcPct val="90000"/>
              </a:lnSpc>
              <a:spcBef>
                <a:spcPts val="0"/>
              </a:spcBef>
              <a:spcAft>
                <a:spcPts val="0"/>
              </a:spcAft>
              <a:buClr>
                <a:schemeClr val="lt1"/>
              </a:buClr>
              <a:buSzPts val="3200"/>
              <a:buFont typeface="Quattrocento Sans"/>
              <a:buNone/>
              <a:defRPr sz="3200" b="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7"/>
          <p:cNvSpPr txBox="1">
            <a:spLocks noGrp="1"/>
          </p:cNvSpPr>
          <p:nvPr>
            <p:ph type="body" idx="4"/>
          </p:nvPr>
        </p:nvSpPr>
        <p:spPr>
          <a:xfrm>
            <a:off x="2603305" y="3103228"/>
            <a:ext cx="2286000" cy="1802032"/>
          </a:xfrm>
          <a:prstGeom prst="rect">
            <a:avLst/>
          </a:prstGeom>
          <a:noFill/>
          <a:ln>
            <a:noFill/>
          </a:ln>
        </p:spPr>
        <p:txBody>
          <a:bodyPr spcFirstLastPara="1" wrap="square" lIns="182875" tIns="146300" rIns="182875" bIns="45700" anchor="t" anchorCtr="0">
            <a:spAutoFit/>
          </a:bodyPr>
          <a:lstStyle>
            <a:lvl1pPr marL="457200" lvl="0" indent="-228600" algn="l">
              <a:lnSpc>
                <a:spcPct val="90000"/>
              </a:lnSpc>
              <a:spcBef>
                <a:spcPts val="1000"/>
              </a:spcBef>
              <a:spcAft>
                <a:spcPts val="0"/>
              </a:spcAft>
              <a:buClr>
                <a:schemeClr val="dk1"/>
              </a:buClr>
              <a:buSzPts val="1600"/>
              <a:buNone/>
              <a:defRPr sz="1600" b="1">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1400"/>
              <a:buNone/>
              <a:defRPr sz="1400" b="0">
                <a:solidFill>
                  <a:schemeClr val="dk1"/>
                </a:solidFill>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dk2"/>
              </a:buClr>
              <a:buSzPts val="1200"/>
              <a:buNone/>
              <a:defRPr sz="1200">
                <a:latin typeface="Quattrocento Sans"/>
                <a:ea typeface="Quattrocento Sans"/>
                <a:cs typeface="Quattrocento Sans"/>
                <a:sym typeface="Quattrocento Sans"/>
              </a:defRPr>
            </a:lvl3pPr>
            <a:lvl4pPr marL="1828800" lvl="3" indent="-228600" algn="l">
              <a:lnSpc>
                <a:spcPct val="90000"/>
              </a:lnSpc>
              <a:spcBef>
                <a:spcPts val="1200"/>
              </a:spcBef>
              <a:spcAft>
                <a:spcPts val="0"/>
              </a:spcAft>
              <a:buClr>
                <a:srgbClr val="262626"/>
              </a:buClr>
              <a:buSzPts val="1100"/>
              <a:buNone/>
              <a:defRPr sz="1100">
                <a:latin typeface="Quattrocento Sans"/>
                <a:ea typeface="Quattrocento Sans"/>
                <a:cs typeface="Quattrocento Sans"/>
                <a:sym typeface="Quattrocento Sans"/>
              </a:defRPr>
            </a:lvl4pPr>
            <a:lvl5pPr marL="2286000" lvl="4" indent="-228600" algn="l">
              <a:lnSpc>
                <a:spcPct val="90000"/>
              </a:lnSpc>
              <a:spcBef>
                <a:spcPts val="600"/>
              </a:spcBef>
              <a:spcAft>
                <a:spcPts val="0"/>
              </a:spcAft>
              <a:buClr>
                <a:srgbClr val="262626"/>
              </a:buClr>
              <a:buSzPts val="1100"/>
              <a:buNone/>
              <a:defRPr sz="1100">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77"/>
          <p:cNvSpPr txBox="1">
            <a:spLocks noGrp="1"/>
          </p:cNvSpPr>
          <p:nvPr>
            <p:ph type="body" idx="5"/>
          </p:nvPr>
        </p:nvSpPr>
        <p:spPr>
          <a:xfrm>
            <a:off x="4950302" y="3103228"/>
            <a:ext cx="2286000" cy="1802032"/>
          </a:xfrm>
          <a:prstGeom prst="rect">
            <a:avLst/>
          </a:prstGeom>
          <a:noFill/>
          <a:ln>
            <a:noFill/>
          </a:ln>
        </p:spPr>
        <p:txBody>
          <a:bodyPr spcFirstLastPara="1" wrap="square" lIns="182875" tIns="146300" rIns="182875" bIns="45700" anchor="t" anchorCtr="0">
            <a:spAutoFit/>
          </a:bodyPr>
          <a:lstStyle>
            <a:lvl1pPr marL="457200" lvl="0" indent="-228600" algn="l">
              <a:lnSpc>
                <a:spcPct val="90000"/>
              </a:lnSpc>
              <a:spcBef>
                <a:spcPts val="1000"/>
              </a:spcBef>
              <a:spcAft>
                <a:spcPts val="0"/>
              </a:spcAft>
              <a:buClr>
                <a:schemeClr val="dk1"/>
              </a:buClr>
              <a:buSzPts val="1600"/>
              <a:buNone/>
              <a:defRPr sz="1600" b="1">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1400"/>
              <a:buNone/>
              <a:defRPr sz="1400" b="0">
                <a:solidFill>
                  <a:schemeClr val="dk1"/>
                </a:solidFill>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dk2"/>
              </a:buClr>
              <a:buSzPts val="1200"/>
              <a:buNone/>
              <a:defRPr sz="1200">
                <a:latin typeface="Quattrocento Sans"/>
                <a:ea typeface="Quattrocento Sans"/>
                <a:cs typeface="Quattrocento Sans"/>
                <a:sym typeface="Quattrocento Sans"/>
              </a:defRPr>
            </a:lvl3pPr>
            <a:lvl4pPr marL="1828800" lvl="3" indent="-228600" algn="l">
              <a:lnSpc>
                <a:spcPct val="90000"/>
              </a:lnSpc>
              <a:spcBef>
                <a:spcPts val="1200"/>
              </a:spcBef>
              <a:spcAft>
                <a:spcPts val="0"/>
              </a:spcAft>
              <a:buClr>
                <a:srgbClr val="262626"/>
              </a:buClr>
              <a:buSzPts val="1100"/>
              <a:buNone/>
              <a:defRPr sz="1100">
                <a:latin typeface="Quattrocento Sans"/>
                <a:ea typeface="Quattrocento Sans"/>
                <a:cs typeface="Quattrocento Sans"/>
                <a:sym typeface="Quattrocento Sans"/>
              </a:defRPr>
            </a:lvl4pPr>
            <a:lvl5pPr marL="2286000" lvl="4" indent="-228600" algn="l">
              <a:lnSpc>
                <a:spcPct val="90000"/>
              </a:lnSpc>
              <a:spcBef>
                <a:spcPts val="600"/>
              </a:spcBef>
              <a:spcAft>
                <a:spcPts val="0"/>
              </a:spcAft>
              <a:buClr>
                <a:srgbClr val="262626"/>
              </a:buClr>
              <a:buSzPts val="1100"/>
              <a:buNone/>
              <a:defRPr sz="1100">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77"/>
          <p:cNvSpPr txBox="1">
            <a:spLocks noGrp="1"/>
          </p:cNvSpPr>
          <p:nvPr>
            <p:ph type="body" idx="6"/>
          </p:nvPr>
        </p:nvSpPr>
        <p:spPr>
          <a:xfrm>
            <a:off x="9644297" y="3110559"/>
            <a:ext cx="2286000" cy="1802032"/>
          </a:xfrm>
          <a:prstGeom prst="rect">
            <a:avLst/>
          </a:prstGeom>
          <a:noFill/>
          <a:ln>
            <a:noFill/>
          </a:ln>
        </p:spPr>
        <p:txBody>
          <a:bodyPr spcFirstLastPara="1" wrap="square" lIns="182875" tIns="146300" rIns="182875" bIns="45700" anchor="t" anchorCtr="0">
            <a:spAutoFit/>
          </a:bodyPr>
          <a:lstStyle>
            <a:lvl1pPr marL="457200" lvl="0" indent="-228600" algn="l">
              <a:lnSpc>
                <a:spcPct val="90000"/>
              </a:lnSpc>
              <a:spcBef>
                <a:spcPts val="1000"/>
              </a:spcBef>
              <a:spcAft>
                <a:spcPts val="0"/>
              </a:spcAft>
              <a:buClr>
                <a:schemeClr val="dk1"/>
              </a:buClr>
              <a:buSzPts val="1600"/>
              <a:buNone/>
              <a:defRPr sz="1600" b="1">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dk1"/>
              </a:buClr>
              <a:buSzPts val="1400"/>
              <a:buNone/>
              <a:defRPr sz="1400" b="0">
                <a:solidFill>
                  <a:schemeClr val="dk1"/>
                </a:solidFill>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dk2"/>
              </a:buClr>
              <a:buSzPts val="1200"/>
              <a:buNone/>
              <a:defRPr sz="1200">
                <a:latin typeface="Quattrocento Sans"/>
                <a:ea typeface="Quattrocento Sans"/>
                <a:cs typeface="Quattrocento Sans"/>
                <a:sym typeface="Quattrocento Sans"/>
              </a:defRPr>
            </a:lvl3pPr>
            <a:lvl4pPr marL="1828800" lvl="3" indent="-228600" algn="l">
              <a:lnSpc>
                <a:spcPct val="90000"/>
              </a:lnSpc>
              <a:spcBef>
                <a:spcPts val="1200"/>
              </a:spcBef>
              <a:spcAft>
                <a:spcPts val="0"/>
              </a:spcAft>
              <a:buClr>
                <a:srgbClr val="262626"/>
              </a:buClr>
              <a:buSzPts val="1100"/>
              <a:buNone/>
              <a:defRPr sz="1100">
                <a:latin typeface="Quattrocento Sans"/>
                <a:ea typeface="Quattrocento Sans"/>
                <a:cs typeface="Quattrocento Sans"/>
                <a:sym typeface="Quattrocento Sans"/>
              </a:defRPr>
            </a:lvl4pPr>
            <a:lvl5pPr marL="2286000" lvl="4" indent="-228600" algn="l">
              <a:lnSpc>
                <a:spcPct val="90000"/>
              </a:lnSpc>
              <a:spcBef>
                <a:spcPts val="600"/>
              </a:spcBef>
              <a:spcAft>
                <a:spcPts val="0"/>
              </a:spcAft>
              <a:buClr>
                <a:srgbClr val="262626"/>
              </a:buClr>
              <a:buSzPts val="1100"/>
              <a:buNone/>
              <a:defRPr sz="1100">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3" name="Google Shape;83;p77"/>
          <p:cNvPicPr preferRelativeResize="0"/>
          <p:nvPr/>
        </p:nvPicPr>
        <p:blipFill rotWithShape="1">
          <a:blip r:embed="rId2">
            <a:alphaModFix/>
          </a:blip>
          <a:srcRect/>
          <a:stretch/>
        </p:blipFill>
        <p:spPr>
          <a:xfrm>
            <a:off x="0" y="6323012"/>
            <a:ext cx="12192000" cy="527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10"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500"/>
                                        <p:tgtEl>
                                          <p:spTgt spid="80"/>
                                        </p:tgtEl>
                                      </p:cBhvr>
                                    </p:animEffect>
                                  </p:childTnLst>
                                </p:cTn>
                              </p:par>
                              <p:par>
                                <p:cTn id="16" presetID="10" presetClass="entr" presetSubtype="0" fill="hold" nodeType="with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par>
                                <p:cTn id="19" presetID="10" presetClass="entr" presetSubtype="0" fill="hold" nodeType="with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5 Pillars smaller text">
  <p:cSld name="2_Title,  5 Pillars smaller text">
    <p:spTree>
      <p:nvGrpSpPr>
        <p:cNvPr id="1" name="Shape 84"/>
        <p:cNvGrpSpPr/>
        <p:nvPr/>
      </p:nvGrpSpPr>
      <p:grpSpPr>
        <a:xfrm>
          <a:off x="0" y="0"/>
          <a:ext cx="0" cy="0"/>
          <a:chOff x="0" y="0"/>
          <a:chExt cx="0" cy="0"/>
        </a:xfrm>
      </p:grpSpPr>
      <p:sp>
        <p:nvSpPr>
          <p:cNvPr id="85" name="Google Shape;85;p78"/>
          <p:cNvSpPr txBox="1">
            <a:spLocks noGrp="1"/>
          </p:cNvSpPr>
          <p:nvPr>
            <p:ph type="sldNum" idx="12"/>
          </p:nvPr>
        </p:nvSpPr>
        <p:spPr>
          <a:xfrm>
            <a:off x="11747687" y="6465381"/>
            <a:ext cx="4314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12766"/>
                </a:solidFill>
                <a:latin typeface="Quattrocento Sans"/>
                <a:ea typeface="Quattrocento Sans"/>
                <a:cs typeface="Quattrocento Sans"/>
                <a:sym typeface="Quattrocento Sans"/>
              </a:defRPr>
            </a:lvl1pPr>
            <a:lvl2pPr marL="0" lvl="1" indent="0" algn="r">
              <a:spcBef>
                <a:spcPts val="0"/>
              </a:spcBef>
              <a:buNone/>
              <a:defRPr sz="1200">
                <a:solidFill>
                  <a:srgbClr val="112766"/>
                </a:solidFill>
                <a:latin typeface="Quattrocento Sans"/>
                <a:ea typeface="Quattrocento Sans"/>
                <a:cs typeface="Quattrocento Sans"/>
                <a:sym typeface="Quattrocento Sans"/>
              </a:defRPr>
            </a:lvl2pPr>
            <a:lvl3pPr marL="0" lvl="2" indent="0" algn="r">
              <a:spcBef>
                <a:spcPts val="0"/>
              </a:spcBef>
              <a:buNone/>
              <a:defRPr sz="1200">
                <a:solidFill>
                  <a:srgbClr val="112766"/>
                </a:solidFill>
                <a:latin typeface="Quattrocento Sans"/>
                <a:ea typeface="Quattrocento Sans"/>
                <a:cs typeface="Quattrocento Sans"/>
                <a:sym typeface="Quattrocento Sans"/>
              </a:defRPr>
            </a:lvl3pPr>
            <a:lvl4pPr marL="0" lvl="3" indent="0" algn="r">
              <a:spcBef>
                <a:spcPts val="0"/>
              </a:spcBef>
              <a:buNone/>
              <a:defRPr sz="1200">
                <a:solidFill>
                  <a:srgbClr val="112766"/>
                </a:solidFill>
                <a:latin typeface="Quattrocento Sans"/>
                <a:ea typeface="Quattrocento Sans"/>
                <a:cs typeface="Quattrocento Sans"/>
                <a:sym typeface="Quattrocento Sans"/>
              </a:defRPr>
            </a:lvl4pPr>
            <a:lvl5pPr marL="0" lvl="4" indent="0" algn="r">
              <a:spcBef>
                <a:spcPts val="0"/>
              </a:spcBef>
              <a:buNone/>
              <a:defRPr sz="1200">
                <a:solidFill>
                  <a:srgbClr val="112766"/>
                </a:solidFill>
                <a:latin typeface="Quattrocento Sans"/>
                <a:ea typeface="Quattrocento Sans"/>
                <a:cs typeface="Quattrocento Sans"/>
                <a:sym typeface="Quattrocento Sans"/>
              </a:defRPr>
            </a:lvl5pPr>
            <a:lvl6pPr marL="0" lvl="5" indent="0" algn="r">
              <a:spcBef>
                <a:spcPts val="0"/>
              </a:spcBef>
              <a:buNone/>
              <a:defRPr sz="1200">
                <a:solidFill>
                  <a:srgbClr val="112766"/>
                </a:solidFill>
                <a:latin typeface="Quattrocento Sans"/>
                <a:ea typeface="Quattrocento Sans"/>
                <a:cs typeface="Quattrocento Sans"/>
                <a:sym typeface="Quattrocento Sans"/>
              </a:defRPr>
            </a:lvl6pPr>
            <a:lvl7pPr marL="0" lvl="6" indent="0" algn="r">
              <a:spcBef>
                <a:spcPts val="0"/>
              </a:spcBef>
              <a:buNone/>
              <a:defRPr sz="1200">
                <a:solidFill>
                  <a:srgbClr val="112766"/>
                </a:solidFill>
                <a:latin typeface="Quattrocento Sans"/>
                <a:ea typeface="Quattrocento Sans"/>
                <a:cs typeface="Quattrocento Sans"/>
                <a:sym typeface="Quattrocento Sans"/>
              </a:defRPr>
            </a:lvl7pPr>
            <a:lvl8pPr marL="0" lvl="7" indent="0" algn="r">
              <a:spcBef>
                <a:spcPts val="0"/>
              </a:spcBef>
              <a:buNone/>
              <a:defRPr sz="1200">
                <a:solidFill>
                  <a:srgbClr val="112766"/>
                </a:solidFill>
                <a:latin typeface="Quattrocento Sans"/>
                <a:ea typeface="Quattrocento Sans"/>
                <a:cs typeface="Quattrocento Sans"/>
                <a:sym typeface="Quattrocento Sans"/>
              </a:defRPr>
            </a:lvl8pPr>
            <a:lvl9pPr marL="0" lvl="8" indent="0" algn="r">
              <a:spcBef>
                <a:spcPts val="0"/>
              </a:spcBef>
              <a:buNone/>
              <a:defRPr sz="1200">
                <a:solidFill>
                  <a:srgbClr val="11276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78"/>
          <p:cNvSpPr txBox="1">
            <a:spLocks noGrp="1"/>
          </p:cNvSpPr>
          <p:nvPr>
            <p:ph type="body" idx="1"/>
          </p:nvPr>
        </p:nvSpPr>
        <p:spPr>
          <a:xfrm>
            <a:off x="2446914" y="2462134"/>
            <a:ext cx="2377440" cy="2175467"/>
          </a:xfrm>
          <a:prstGeom prst="rect">
            <a:avLst/>
          </a:prstGeom>
          <a:noFill/>
          <a:ln>
            <a:noFill/>
          </a:ln>
        </p:spPr>
        <p:txBody>
          <a:bodyPr spcFirstLastPara="1" wrap="square" lIns="146300" tIns="45700" rIns="146300" bIns="45700" anchor="t" anchorCtr="0">
            <a:spAutoFit/>
          </a:bodyPr>
          <a:lstStyle>
            <a:lvl1pPr marL="457200" lvl="0" indent="-228600" algn="l">
              <a:lnSpc>
                <a:spcPct val="90000"/>
              </a:lnSpc>
              <a:spcBef>
                <a:spcPts val="1000"/>
              </a:spcBef>
              <a:spcAft>
                <a:spcPts val="0"/>
              </a:spcAft>
              <a:buClr>
                <a:srgbClr val="112766"/>
              </a:buClr>
              <a:buSzPts val="2200"/>
              <a:buNone/>
              <a:defRPr sz="2200">
                <a:solidFill>
                  <a:srgbClr val="112766"/>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3F3F3F"/>
              </a:buClr>
              <a:buSzPts val="2200"/>
              <a:buNone/>
              <a:defRPr sz="2200">
                <a:solidFill>
                  <a:srgbClr val="3F3F3F"/>
                </a:solidFill>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dk2"/>
              </a:buClr>
              <a:buSzPts val="1800"/>
              <a:buNone/>
              <a:defRPr sz="1800"/>
            </a:lvl3pPr>
            <a:lvl4pPr marL="1828800" lvl="3" indent="-228600" algn="l">
              <a:lnSpc>
                <a:spcPct val="90000"/>
              </a:lnSpc>
              <a:spcBef>
                <a:spcPts val="1200"/>
              </a:spcBef>
              <a:spcAft>
                <a:spcPts val="0"/>
              </a:spcAft>
              <a:buClr>
                <a:srgbClr val="262626"/>
              </a:buClr>
              <a:buSzPts val="1800"/>
              <a:buNone/>
              <a:defRPr sz="1800"/>
            </a:lvl4pPr>
            <a:lvl5pPr marL="2286000" lvl="4" indent="-228600" algn="l">
              <a:lnSpc>
                <a:spcPct val="90000"/>
              </a:lnSpc>
              <a:spcBef>
                <a:spcPts val="600"/>
              </a:spcBef>
              <a:spcAft>
                <a:spcPts val="0"/>
              </a:spcAft>
              <a:buClr>
                <a:srgbClr val="262626"/>
              </a:buClr>
              <a:buSzPts val="1600"/>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78"/>
          <p:cNvSpPr txBox="1">
            <a:spLocks noGrp="1"/>
          </p:cNvSpPr>
          <p:nvPr>
            <p:ph type="body" idx="2"/>
          </p:nvPr>
        </p:nvSpPr>
        <p:spPr>
          <a:xfrm>
            <a:off x="4899428" y="2462134"/>
            <a:ext cx="2377440" cy="2175467"/>
          </a:xfrm>
          <a:prstGeom prst="rect">
            <a:avLst/>
          </a:prstGeom>
          <a:noFill/>
          <a:ln>
            <a:noFill/>
          </a:ln>
        </p:spPr>
        <p:txBody>
          <a:bodyPr spcFirstLastPara="1" wrap="square" lIns="146300" tIns="45700" rIns="146300" bIns="45700" anchor="t" anchorCtr="0">
            <a:spAutoFit/>
          </a:bodyPr>
          <a:lstStyle>
            <a:lvl1pPr marL="457200" lvl="0" indent="-228600" algn="l">
              <a:lnSpc>
                <a:spcPct val="90000"/>
              </a:lnSpc>
              <a:spcBef>
                <a:spcPts val="1000"/>
              </a:spcBef>
              <a:spcAft>
                <a:spcPts val="0"/>
              </a:spcAft>
              <a:buClr>
                <a:srgbClr val="112766"/>
              </a:buClr>
              <a:buSzPts val="2200"/>
              <a:buNone/>
              <a:defRPr sz="2200">
                <a:solidFill>
                  <a:srgbClr val="112766"/>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3F3F3F"/>
              </a:buClr>
              <a:buSzPts val="2200"/>
              <a:buNone/>
              <a:defRPr sz="2200">
                <a:solidFill>
                  <a:srgbClr val="3F3F3F"/>
                </a:solidFill>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dk2"/>
              </a:buClr>
              <a:buSzPts val="1800"/>
              <a:buNone/>
              <a:defRPr sz="1800"/>
            </a:lvl3pPr>
            <a:lvl4pPr marL="1828800" lvl="3" indent="-228600" algn="l">
              <a:lnSpc>
                <a:spcPct val="90000"/>
              </a:lnSpc>
              <a:spcBef>
                <a:spcPts val="1200"/>
              </a:spcBef>
              <a:spcAft>
                <a:spcPts val="0"/>
              </a:spcAft>
              <a:buClr>
                <a:srgbClr val="262626"/>
              </a:buClr>
              <a:buSzPts val="1800"/>
              <a:buNone/>
              <a:defRPr sz="1800"/>
            </a:lvl4pPr>
            <a:lvl5pPr marL="2286000" lvl="4" indent="-228600" algn="l">
              <a:lnSpc>
                <a:spcPct val="90000"/>
              </a:lnSpc>
              <a:spcBef>
                <a:spcPts val="600"/>
              </a:spcBef>
              <a:spcAft>
                <a:spcPts val="0"/>
              </a:spcAft>
              <a:buClr>
                <a:srgbClr val="262626"/>
              </a:buClr>
              <a:buSzPts val="1600"/>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78"/>
          <p:cNvSpPr txBox="1">
            <a:spLocks noGrp="1"/>
          </p:cNvSpPr>
          <p:nvPr>
            <p:ph type="body" idx="3"/>
          </p:nvPr>
        </p:nvSpPr>
        <p:spPr>
          <a:xfrm>
            <a:off x="9729382" y="2462134"/>
            <a:ext cx="2377440" cy="2175467"/>
          </a:xfrm>
          <a:prstGeom prst="rect">
            <a:avLst/>
          </a:prstGeom>
          <a:noFill/>
          <a:ln>
            <a:noFill/>
          </a:ln>
        </p:spPr>
        <p:txBody>
          <a:bodyPr spcFirstLastPara="1" wrap="square" lIns="146300" tIns="45700" rIns="146300" bIns="45700" anchor="t" anchorCtr="0">
            <a:spAutoFit/>
          </a:bodyPr>
          <a:lstStyle>
            <a:lvl1pPr marL="457200" lvl="0" indent="-228600" algn="l">
              <a:lnSpc>
                <a:spcPct val="90000"/>
              </a:lnSpc>
              <a:spcBef>
                <a:spcPts val="1000"/>
              </a:spcBef>
              <a:spcAft>
                <a:spcPts val="0"/>
              </a:spcAft>
              <a:buClr>
                <a:srgbClr val="112766"/>
              </a:buClr>
              <a:buSzPts val="2200"/>
              <a:buNone/>
              <a:defRPr sz="2200">
                <a:solidFill>
                  <a:srgbClr val="112766"/>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3F3F3F"/>
              </a:buClr>
              <a:buSzPts val="2200"/>
              <a:buNone/>
              <a:defRPr sz="2200">
                <a:solidFill>
                  <a:srgbClr val="3F3F3F"/>
                </a:solidFill>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dk2"/>
              </a:buClr>
              <a:buSzPts val="1800"/>
              <a:buNone/>
              <a:defRPr sz="1800"/>
            </a:lvl3pPr>
            <a:lvl4pPr marL="1828800" lvl="3" indent="-228600" algn="l">
              <a:lnSpc>
                <a:spcPct val="90000"/>
              </a:lnSpc>
              <a:spcBef>
                <a:spcPts val="1200"/>
              </a:spcBef>
              <a:spcAft>
                <a:spcPts val="0"/>
              </a:spcAft>
              <a:buClr>
                <a:srgbClr val="262626"/>
              </a:buClr>
              <a:buSzPts val="1800"/>
              <a:buNone/>
              <a:defRPr sz="1800"/>
            </a:lvl4pPr>
            <a:lvl5pPr marL="2286000" lvl="4" indent="-228600" algn="l">
              <a:lnSpc>
                <a:spcPct val="90000"/>
              </a:lnSpc>
              <a:spcBef>
                <a:spcPts val="600"/>
              </a:spcBef>
              <a:spcAft>
                <a:spcPts val="0"/>
              </a:spcAft>
              <a:buClr>
                <a:srgbClr val="262626"/>
              </a:buClr>
              <a:buSzPts val="1600"/>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78"/>
          <p:cNvSpPr/>
          <p:nvPr/>
        </p:nvSpPr>
        <p:spPr>
          <a:xfrm>
            <a:off x="0" y="0"/>
            <a:ext cx="12192000" cy="634388"/>
          </a:xfrm>
          <a:prstGeom prst="rect">
            <a:avLst/>
          </a:prstGeom>
          <a:solidFill>
            <a:srgbClr val="112766"/>
          </a:solidFill>
          <a:ln w="12700" cap="flat" cmpd="sng">
            <a:solidFill>
              <a:srgbClr val="0A36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90" name="Google Shape;90;p78"/>
          <p:cNvSpPr txBox="1">
            <a:spLocks noGrp="1"/>
          </p:cNvSpPr>
          <p:nvPr>
            <p:ph type="body" idx="4"/>
          </p:nvPr>
        </p:nvSpPr>
        <p:spPr>
          <a:xfrm>
            <a:off x="0" y="0"/>
            <a:ext cx="12192000" cy="634405"/>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1000"/>
              </a:spcBef>
              <a:spcAft>
                <a:spcPts val="0"/>
              </a:spcAft>
              <a:buClr>
                <a:schemeClr val="lt1"/>
              </a:buClr>
              <a:buSzPts val="3200"/>
              <a:buFont typeface="Arial"/>
              <a:buNone/>
              <a:defRPr sz="3200" b="0">
                <a:solidFill>
                  <a:schemeClr val="lt1"/>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595959"/>
              </a:buClr>
              <a:buSzPts val="1800"/>
              <a:buNone/>
              <a:defRPr/>
            </a:lvl2pPr>
            <a:lvl3pPr marL="1371600" lvl="2" indent="-228600" algn="l">
              <a:lnSpc>
                <a:spcPct val="90000"/>
              </a:lnSpc>
              <a:spcBef>
                <a:spcPts val="1200"/>
              </a:spcBef>
              <a:spcAft>
                <a:spcPts val="0"/>
              </a:spcAft>
              <a:buClr>
                <a:schemeClr val="dk2"/>
              </a:buClr>
              <a:buSzPts val="1800"/>
              <a:buNone/>
              <a:defRPr/>
            </a:lvl3pPr>
            <a:lvl4pPr marL="1828800" lvl="3" indent="-228600" algn="l">
              <a:lnSpc>
                <a:spcPct val="90000"/>
              </a:lnSpc>
              <a:spcBef>
                <a:spcPts val="1200"/>
              </a:spcBef>
              <a:spcAft>
                <a:spcPts val="0"/>
              </a:spcAft>
              <a:buClr>
                <a:srgbClr val="262626"/>
              </a:buClr>
              <a:buSzPts val="1800"/>
              <a:buNone/>
              <a:defRPr/>
            </a:lvl4pPr>
            <a:lvl5pPr marL="2286000" lvl="4" indent="-228600" algn="l">
              <a:lnSpc>
                <a:spcPct val="90000"/>
              </a:lnSpc>
              <a:spcBef>
                <a:spcPts val="600"/>
              </a:spcBef>
              <a:spcAft>
                <a:spcPts val="0"/>
              </a:spcAft>
              <a:buClr>
                <a:srgbClr val="262626"/>
              </a:buClr>
              <a:buSzPts val="1800"/>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78"/>
          <p:cNvSpPr txBox="1">
            <a:spLocks noGrp="1"/>
          </p:cNvSpPr>
          <p:nvPr>
            <p:ph type="body" idx="5"/>
          </p:nvPr>
        </p:nvSpPr>
        <p:spPr>
          <a:xfrm>
            <a:off x="7369278" y="2462117"/>
            <a:ext cx="2377440" cy="2175467"/>
          </a:xfrm>
          <a:prstGeom prst="rect">
            <a:avLst/>
          </a:prstGeom>
          <a:noFill/>
          <a:ln>
            <a:noFill/>
          </a:ln>
        </p:spPr>
        <p:txBody>
          <a:bodyPr spcFirstLastPara="1" wrap="square" lIns="146300" tIns="45700" rIns="146300" bIns="45700" anchor="t" anchorCtr="0">
            <a:spAutoFit/>
          </a:bodyPr>
          <a:lstStyle>
            <a:lvl1pPr marL="457200" lvl="0" indent="-228600" algn="l">
              <a:lnSpc>
                <a:spcPct val="90000"/>
              </a:lnSpc>
              <a:spcBef>
                <a:spcPts val="1000"/>
              </a:spcBef>
              <a:spcAft>
                <a:spcPts val="0"/>
              </a:spcAft>
              <a:buClr>
                <a:srgbClr val="112766"/>
              </a:buClr>
              <a:buSzPts val="2200"/>
              <a:buNone/>
              <a:defRPr sz="2200">
                <a:solidFill>
                  <a:srgbClr val="112766"/>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3F3F3F"/>
              </a:buClr>
              <a:buSzPts val="2200"/>
              <a:buNone/>
              <a:defRPr sz="2200">
                <a:solidFill>
                  <a:srgbClr val="3F3F3F"/>
                </a:solidFill>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dk2"/>
              </a:buClr>
              <a:buSzPts val="1800"/>
              <a:buNone/>
              <a:defRPr sz="1800"/>
            </a:lvl3pPr>
            <a:lvl4pPr marL="1828800" lvl="3" indent="-228600" algn="l">
              <a:lnSpc>
                <a:spcPct val="90000"/>
              </a:lnSpc>
              <a:spcBef>
                <a:spcPts val="1200"/>
              </a:spcBef>
              <a:spcAft>
                <a:spcPts val="0"/>
              </a:spcAft>
              <a:buClr>
                <a:srgbClr val="262626"/>
              </a:buClr>
              <a:buSzPts val="1800"/>
              <a:buNone/>
              <a:defRPr sz="1800"/>
            </a:lvl4pPr>
            <a:lvl5pPr marL="2286000" lvl="4" indent="-228600" algn="l">
              <a:lnSpc>
                <a:spcPct val="90000"/>
              </a:lnSpc>
              <a:spcBef>
                <a:spcPts val="600"/>
              </a:spcBef>
              <a:spcAft>
                <a:spcPts val="0"/>
              </a:spcAft>
              <a:buClr>
                <a:srgbClr val="262626"/>
              </a:buClr>
              <a:buSzPts val="1600"/>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78"/>
          <p:cNvSpPr txBox="1">
            <a:spLocks noGrp="1"/>
          </p:cNvSpPr>
          <p:nvPr>
            <p:ph type="body" idx="6"/>
          </p:nvPr>
        </p:nvSpPr>
        <p:spPr>
          <a:xfrm>
            <a:off x="31937" y="2462117"/>
            <a:ext cx="2377440" cy="2175467"/>
          </a:xfrm>
          <a:prstGeom prst="rect">
            <a:avLst/>
          </a:prstGeom>
          <a:noFill/>
          <a:ln>
            <a:noFill/>
          </a:ln>
        </p:spPr>
        <p:txBody>
          <a:bodyPr spcFirstLastPara="1" wrap="square" lIns="146300" tIns="45700" rIns="146300" bIns="45700" anchor="t" anchorCtr="0">
            <a:spAutoFit/>
          </a:bodyPr>
          <a:lstStyle>
            <a:lvl1pPr marL="457200" lvl="0" indent="-228600" algn="l">
              <a:lnSpc>
                <a:spcPct val="90000"/>
              </a:lnSpc>
              <a:spcBef>
                <a:spcPts val="1000"/>
              </a:spcBef>
              <a:spcAft>
                <a:spcPts val="0"/>
              </a:spcAft>
              <a:buClr>
                <a:srgbClr val="112766"/>
              </a:buClr>
              <a:buSzPts val="2200"/>
              <a:buNone/>
              <a:defRPr sz="2200">
                <a:solidFill>
                  <a:srgbClr val="112766"/>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3F3F3F"/>
              </a:buClr>
              <a:buSzPts val="2200"/>
              <a:buNone/>
              <a:defRPr sz="2200">
                <a:solidFill>
                  <a:srgbClr val="3F3F3F"/>
                </a:solidFill>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dk2"/>
              </a:buClr>
              <a:buSzPts val="1800"/>
              <a:buNone/>
              <a:defRPr sz="1800"/>
            </a:lvl3pPr>
            <a:lvl4pPr marL="1828800" lvl="3" indent="-228600" algn="l">
              <a:lnSpc>
                <a:spcPct val="90000"/>
              </a:lnSpc>
              <a:spcBef>
                <a:spcPts val="1200"/>
              </a:spcBef>
              <a:spcAft>
                <a:spcPts val="0"/>
              </a:spcAft>
              <a:buClr>
                <a:srgbClr val="262626"/>
              </a:buClr>
              <a:buSzPts val="1800"/>
              <a:buNone/>
              <a:defRPr sz="1800"/>
            </a:lvl4pPr>
            <a:lvl5pPr marL="2286000" lvl="4" indent="-228600" algn="l">
              <a:lnSpc>
                <a:spcPct val="90000"/>
              </a:lnSpc>
              <a:spcBef>
                <a:spcPts val="600"/>
              </a:spcBef>
              <a:spcAft>
                <a:spcPts val="0"/>
              </a:spcAft>
              <a:buClr>
                <a:srgbClr val="262626"/>
              </a:buClr>
              <a:buSzPts val="1600"/>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3" name="Google Shape;93;p78"/>
          <p:cNvPicPr preferRelativeResize="0"/>
          <p:nvPr/>
        </p:nvPicPr>
        <p:blipFill rotWithShape="1">
          <a:blip r:embed="rId2">
            <a:alphaModFix/>
          </a:blip>
          <a:srcRect/>
          <a:stretch/>
        </p:blipFill>
        <p:spPr>
          <a:xfrm>
            <a:off x="0" y="6323012"/>
            <a:ext cx="12192000" cy="527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750"/>
                                        <p:tgtEl>
                                          <p:spTgt spid="8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 calcmode="lin" valueType="num">
                                      <p:cBhvr additive="base">
                                        <p:cTn id="10" dur="750"/>
                                        <p:tgtEl>
                                          <p:spTgt spid="87"/>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additive="base">
                                        <p:cTn id="13" dur="750"/>
                                        <p:tgtEl>
                                          <p:spTgt spid="88"/>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1"/>
                                        </p:tgtEl>
                                        <p:attrNameLst>
                                          <p:attrName>style.visibility</p:attrName>
                                        </p:attrNameLst>
                                      </p:cBhvr>
                                      <p:to>
                                        <p:strVal val="visible"/>
                                      </p:to>
                                    </p:set>
                                    <p:anim calcmode="lin" valueType="num">
                                      <p:cBhvr additive="base">
                                        <p:cTn id="16" dur="750"/>
                                        <p:tgtEl>
                                          <p:spTgt spid="91"/>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750"/>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3_50-50 Right Photo Layout">
  <p:cSld name="3_50-50 Right Photo Layout">
    <p:spTree>
      <p:nvGrpSpPr>
        <p:cNvPr id="1" name="Shape 94"/>
        <p:cNvGrpSpPr/>
        <p:nvPr/>
      </p:nvGrpSpPr>
      <p:grpSpPr>
        <a:xfrm>
          <a:off x="0" y="0"/>
          <a:ext cx="0" cy="0"/>
          <a:chOff x="0" y="0"/>
          <a:chExt cx="0" cy="0"/>
        </a:xfrm>
      </p:grpSpPr>
      <p:pic>
        <p:nvPicPr>
          <p:cNvPr id="95" name="Google Shape;95;p79"/>
          <p:cNvPicPr preferRelativeResize="0">
            <a:picLocks noGrp="1"/>
          </p:cNvPicPr>
          <p:nvPr>
            <p:ph type="pic" idx="2"/>
          </p:nvPr>
        </p:nvPicPr>
        <p:blipFill/>
        <p:spPr>
          <a:xfrm>
            <a:off x="6129304" y="0"/>
            <a:ext cx="6062696" cy="6856100"/>
          </a:xfrm>
          <a:prstGeom prst="rect">
            <a:avLst/>
          </a:prstGeom>
          <a:blipFill rotWithShape="1">
            <a:blip r:embed="rId2">
              <a:alphaModFix/>
            </a:blip>
            <a:stretch>
              <a:fillRect/>
            </a:stretch>
          </a:blipFill>
          <a:ln>
            <a:noFill/>
          </a:ln>
        </p:spPr>
      </p:pic>
      <p:sp>
        <p:nvSpPr>
          <p:cNvPr id="96" name="Google Shape;96;p79"/>
          <p:cNvSpPr txBox="1">
            <a:spLocks noGrp="1"/>
          </p:cNvSpPr>
          <p:nvPr>
            <p:ph type="body" idx="1"/>
          </p:nvPr>
        </p:nvSpPr>
        <p:spPr>
          <a:xfrm>
            <a:off x="1875949" y="419100"/>
            <a:ext cx="2377440" cy="840230"/>
          </a:xfrm>
          <a:prstGeom prst="rect">
            <a:avLst/>
          </a:prstGeom>
          <a:noFill/>
          <a:ln>
            <a:noFill/>
          </a:ln>
        </p:spPr>
        <p:txBody>
          <a:bodyPr spcFirstLastPara="1" wrap="square" lIns="146300" tIns="45700" rIns="146300" bIns="45700" anchor="t" anchorCtr="0">
            <a:spAutoFit/>
          </a:bodyPr>
          <a:lstStyle>
            <a:lvl1pPr marL="457200" lvl="0" indent="-228600" algn="ctr">
              <a:lnSpc>
                <a:spcPct val="90000"/>
              </a:lnSpc>
              <a:spcBef>
                <a:spcPts val="1000"/>
              </a:spcBef>
              <a:spcAft>
                <a:spcPts val="0"/>
              </a:spcAft>
              <a:buClr>
                <a:srgbClr val="0A3678"/>
              </a:buClr>
              <a:buSzPts val="5400"/>
              <a:buNone/>
              <a:defRPr sz="5400">
                <a:solidFill>
                  <a:srgbClr val="0A3678"/>
                </a:solidFill>
                <a:latin typeface="Quattrocento Sans"/>
                <a:ea typeface="Quattrocento Sans"/>
                <a:cs typeface="Quattrocento Sans"/>
                <a:sym typeface="Quattrocento Sans"/>
              </a:defRPr>
            </a:lvl1pPr>
            <a:lvl2pPr marL="914400" lvl="1" indent="-228600" algn="ctr">
              <a:lnSpc>
                <a:spcPct val="90000"/>
              </a:lnSpc>
              <a:spcBef>
                <a:spcPts val="500"/>
              </a:spcBef>
              <a:spcAft>
                <a:spcPts val="0"/>
              </a:spcAft>
              <a:buClr>
                <a:srgbClr val="3F3F3F"/>
              </a:buClr>
              <a:buSzPts val="2200"/>
              <a:buNone/>
              <a:defRPr sz="2200">
                <a:solidFill>
                  <a:srgbClr val="3F3F3F"/>
                </a:solidFill>
                <a:latin typeface="Quattrocento Sans"/>
                <a:ea typeface="Quattrocento Sans"/>
                <a:cs typeface="Quattrocento Sans"/>
                <a:sym typeface="Quattrocento Sans"/>
              </a:defRPr>
            </a:lvl2pPr>
            <a:lvl3pPr marL="1371600" lvl="2" indent="-228600" algn="ctr">
              <a:lnSpc>
                <a:spcPct val="90000"/>
              </a:lnSpc>
              <a:spcBef>
                <a:spcPts val="1200"/>
              </a:spcBef>
              <a:spcAft>
                <a:spcPts val="0"/>
              </a:spcAft>
              <a:buClr>
                <a:schemeClr val="dk2"/>
              </a:buClr>
              <a:buSzPts val="1800"/>
              <a:buNone/>
              <a:defRPr sz="1800"/>
            </a:lvl3pPr>
            <a:lvl4pPr marL="1828800" lvl="3" indent="-228600" algn="ctr">
              <a:lnSpc>
                <a:spcPct val="90000"/>
              </a:lnSpc>
              <a:spcBef>
                <a:spcPts val="1200"/>
              </a:spcBef>
              <a:spcAft>
                <a:spcPts val="0"/>
              </a:spcAft>
              <a:buClr>
                <a:srgbClr val="262626"/>
              </a:buClr>
              <a:buSzPts val="1800"/>
              <a:buNone/>
              <a:defRPr sz="1800">
                <a:latin typeface="Quattrocento Sans"/>
                <a:ea typeface="Quattrocento Sans"/>
                <a:cs typeface="Quattrocento Sans"/>
                <a:sym typeface="Quattrocento Sans"/>
              </a:defRPr>
            </a:lvl4pPr>
            <a:lvl5pPr marL="2286000" lvl="4" indent="-228600" algn="ctr">
              <a:lnSpc>
                <a:spcPct val="90000"/>
              </a:lnSpc>
              <a:spcBef>
                <a:spcPts val="600"/>
              </a:spcBef>
              <a:spcAft>
                <a:spcPts val="0"/>
              </a:spcAft>
              <a:buClr>
                <a:srgbClr val="262626"/>
              </a:buClr>
              <a:buSzPts val="1600"/>
              <a:buNone/>
              <a:defRPr sz="1600">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79"/>
          <p:cNvSpPr txBox="1">
            <a:spLocks noGrp="1"/>
          </p:cNvSpPr>
          <p:nvPr>
            <p:ph type="body" idx="3"/>
          </p:nvPr>
        </p:nvSpPr>
        <p:spPr>
          <a:xfrm>
            <a:off x="0" y="2189185"/>
            <a:ext cx="6129304" cy="3169586"/>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0"/>
              </a:spcBef>
              <a:spcAft>
                <a:spcPts val="0"/>
              </a:spcAft>
              <a:buClr>
                <a:srgbClr val="0A3678"/>
              </a:buClr>
              <a:buSzPts val="3600"/>
              <a:buNone/>
              <a:defRPr sz="3600" b="0" i="0">
                <a:solidFill>
                  <a:srgbClr val="0A3678"/>
                </a:solidFill>
                <a:latin typeface="Quattrocento Sans"/>
                <a:ea typeface="Quattrocento Sans"/>
                <a:cs typeface="Quattrocento Sans"/>
                <a:sym typeface="Quattrocento Sans"/>
              </a:defRPr>
            </a:lvl1pPr>
            <a:lvl2pPr marL="914400" lvl="1" indent="-228600" algn="ctr">
              <a:lnSpc>
                <a:spcPct val="90000"/>
              </a:lnSpc>
              <a:spcBef>
                <a:spcPts val="3000"/>
              </a:spcBef>
              <a:spcAft>
                <a:spcPts val="0"/>
              </a:spcAft>
              <a:buClr>
                <a:srgbClr val="595959"/>
              </a:buClr>
              <a:buSzPts val="2800"/>
              <a:buNone/>
              <a:defRPr sz="2800">
                <a:latin typeface="Quattrocento Sans"/>
                <a:ea typeface="Quattrocento Sans"/>
                <a:cs typeface="Quattrocento Sans"/>
                <a:sym typeface="Quattrocento Sans"/>
              </a:defRPr>
            </a:lvl2pPr>
            <a:lvl3pPr marL="1371600" lvl="2" indent="-228600" algn="ctr">
              <a:lnSpc>
                <a:spcPct val="90000"/>
              </a:lnSpc>
              <a:spcBef>
                <a:spcPts val="1200"/>
              </a:spcBef>
              <a:spcAft>
                <a:spcPts val="0"/>
              </a:spcAft>
              <a:buClr>
                <a:srgbClr val="262626"/>
              </a:buClr>
              <a:buSzPts val="2400"/>
              <a:buNone/>
              <a:defRPr sz="2400" b="0">
                <a:solidFill>
                  <a:srgbClr val="262626"/>
                </a:solidFill>
                <a:latin typeface="Quattrocento Sans"/>
                <a:ea typeface="Quattrocento Sans"/>
                <a:cs typeface="Quattrocento Sans"/>
                <a:sym typeface="Quattrocento Sans"/>
              </a:defRPr>
            </a:lvl3pPr>
            <a:lvl4pPr marL="1828800" lvl="3" indent="-228600" algn="ctr">
              <a:lnSpc>
                <a:spcPct val="90000"/>
              </a:lnSpc>
              <a:spcBef>
                <a:spcPts val="1200"/>
              </a:spcBef>
              <a:spcAft>
                <a:spcPts val="0"/>
              </a:spcAft>
              <a:buClr>
                <a:srgbClr val="262626"/>
              </a:buClr>
              <a:buSzPts val="2000"/>
              <a:buNone/>
              <a:defRPr sz="2000" b="1">
                <a:latin typeface="Quattrocento Sans"/>
                <a:ea typeface="Quattrocento Sans"/>
                <a:cs typeface="Quattrocento Sans"/>
                <a:sym typeface="Quattrocento Sans"/>
              </a:defRPr>
            </a:lvl4pPr>
            <a:lvl5pPr marL="2286000" lvl="4" indent="-228600" algn="ctr">
              <a:lnSpc>
                <a:spcPct val="90000"/>
              </a:lnSpc>
              <a:spcBef>
                <a:spcPts val="600"/>
              </a:spcBef>
              <a:spcAft>
                <a:spcPts val="0"/>
              </a:spcAft>
              <a:buClr>
                <a:srgbClr val="262626"/>
              </a:buClr>
              <a:buSzPts val="1800"/>
              <a:buNone/>
              <a:defRPr sz="1800">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79"/>
          <p:cNvSpPr txBox="1">
            <a:spLocks noGrp="1"/>
          </p:cNvSpPr>
          <p:nvPr>
            <p:ph type="sldNum" idx="12"/>
          </p:nvPr>
        </p:nvSpPr>
        <p:spPr>
          <a:xfrm>
            <a:off x="11668594" y="6484937"/>
            <a:ext cx="52340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FFFFFF"/>
                </a:solidFill>
                <a:latin typeface="Quattrocento Sans"/>
                <a:ea typeface="Quattrocento Sans"/>
                <a:cs typeface="Quattrocento Sans"/>
                <a:sym typeface="Quattrocento Sans"/>
              </a:defRPr>
            </a:lvl1pPr>
            <a:lvl2pPr marL="0" lvl="1" indent="0" algn="r">
              <a:spcBef>
                <a:spcPts val="0"/>
              </a:spcBef>
              <a:buNone/>
              <a:defRPr sz="1200">
                <a:solidFill>
                  <a:srgbClr val="FFFFFF"/>
                </a:solidFill>
                <a:latin typeface="Quattrocento Sans"/>
                <a:ea typeface="Quattrocento Sans"/>
                <a:cs typeface="Quattrocento Sans"/>
                <a:sym typeface="Quattrocento Sans"/>
              </a:defRPr>
            </a:lvl2pPr>
            <a:lvl3pPr marL="0" lvl="2" indent="0" algn="r">
              <a:spcBef>
                <a:spcPts val="0"/>
              </a:spcBef>
              <a:buNone/>
              <a:defRPr sz="1200">
                <a:solidFill>
                  <a:srgbClr val="FFFFFF"/>
                </a:solidFill>
                <a:latin typeface="Quattrocento Sans"/>
                <a:ea typeface="Quattrocento Sans"/>
                <a:cs typeface="Quattrocento Sans"/>
                <a:sym typeface="Quattrocento Sans"/>
              </a:defRPr>
            </a:lvl3pPr>
            <a:lvl4pPr marL="0" lvl="3" indent="0" algn="r">
              <a:spcBef>
                <a:spcPts val="0"/>
              </a:spcBef>
              <a:buNone/>
              <a:defRPr sz="1200">
                <a:solidFill>
                  <a:srgbClr val="FFFFFF"/>
                </a:solidFill>
                <a:latin typeface="Quattrocento Sans"/>
                <a:ea typeface="Quattrocento Sans"/>
                <a:cs typeface="Quattrocento Sans"/>
                <a:sym typeface="Quattrocento Sans"/>
              </a:defRPr>
            </a:lvl4pPr>
            <a:lvl5pPr marL="0" lvl="4" indent="0" algn="r">
              <a:spcBef>
                <a:spcPts val="0"/>
              </a:spcBef>
              <a:buNone/>
              <a:defRPr sz="1200">
                <a:solidFill>
                  <a:srgbClr val="FFFFFF"/>
                </a:solidFill>
                <a:latin typeface="Quattrocento Sans"/>
                <a:ea typeface="Quattrocento Sans"/>
                <a:cs typeface="Quattrocento Sans"/>
                <a:sym typeface="Quattrocento Sans"/>
              </a:defRPr>
            </a:lvl5pPr>
            <a:lvl6pPr marL="0" lvl="5" indent="0" algn="r">
              <a:spcBef>
                <a:spcPts val="0"/>
              </a:spcBef>
              <a:buNone/>
              <a:defRPr sz="1200">
                <a:solidFill>
                  <a:srgbClr val="FFFFFF"/>
                </a:solidFill>
                <a:latin typeface="Quattrocento Sans"/>
                <a:ea typeface="Quattrocento Sans"/>
                <a:cs typeface="Quattrocento Sans"/>
                <a:sym typeface="Quattrocento Sans"/>
              </a:defRPr>
            </a:lvl6pPr>
            <a:lvl7pPr marL="0" lvl="6" indent="0" algn="r">
              <a:spcBef>
                <a:spcPts val="0"/>
              </a:spcBef>
              <a:buNone/>
              <a:defRPr sz="1200">
                <a:solidFill>
                  <a:srgbClr val="FFFFFF"/>
                </a:solidFill>
                <a:latin typeface="Quattrocento Sans"/>
                <a:ea typeface="Quattrocento Sans"/>
                <a:cs typeface="Quattrocento Sans"/>
                <a:sym typeface="Quattrocento Sans"/>
              </a:defRPr>
            </a:lvl7pPr>
            <a:lvl8pPr marL="0" lvl="7" indent="0" algn="r">
              <a:spcBef>
                <a:spcPts val="0"/>
              </a:spcBef>
              <a:buNone/>
              <a:defRPr sz="1200">
                <a:solidFill>
                  <a:srgbClr val="FFFFFF"/>
                </a:solidFill>
                <a:latin typeface="Quattrocento Sans"/>
                <a:ea typeface="Quattrocento Sans"/>
                <a:cs typeface="Quattrocento Sans"/>
                <a:sym typeface="Quattrocento Sans"/>
              </a:defRPr>
            </a:lvl8pPr>
            <a:lvl9pPr marL="0" lvl="8" indent="0" algn="r">
              <a:spcBef>
                <a:spcPts val="0"/>
              </a:spcBef>
              <a:buNone/>
              <a:defRPr sz="1200">
                <a:solidFill>
                  <a:srgbClr val="FFFFFF"/>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pic>
        <p:nvPicPr>
          <p:cNvPr id="99" name="Google Shape;99;p79"/>
          <p:cNvPicPr preferRelativeResize="0"/>
          <p:nvPr/>
        </p:nvPicPr>
        <p:blipFill rotWithShape="1">
          <a:blip r:embed="rId3">
            <a:alphaModFix/>
          </a:blip>
          <a:srcRect l="32192" r="32192"/>
          <a:stretch/>
        </p:blipFill>
        <p:spPr>
          <a:xfrm>
            <a:off x="848991" y="6330950"/>
            <a:ext cx="4342356" cy="5270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50-50 Left Photo Layout with text">
  <p:cSld name="1_50-50 Left Photo Layout with text">
    <p:spTree>
      <p:nvGrpSpPr>
        <p:cNvPr id="1" name="Shape 100"/>
        <p:cNvGrpSpPr/>
        <p:nvPr/>
      </p:nvGrpSpPr>
      <p:grpSpPr>
        <a:xfrm>
          <a:off x="0" y="0"/>
          <a:ext cx="0" cy="0"/>
          <a:chOff x="0" y="0"/>
          <a:chExt cx="0" cy="0"/>
        </a:xfrm>
      </p:grpSpPr>
      <p:pic>
        <p:nvPicPr>
          <p:cNvPr id="101" name="Google Shape;101;p80"/>
          <p:cNvPicPr preferRelativeResize="0">
            <a:picLocks noGrp="1"/>
          </p:cNvPicPr>
          <p:nvPr>
            <p:ph type="pic" idx="2"/>
          </p:nvPr>
        </p:nvPicPr>
        <p:blipFill/>
        <p:spPr>
          <a:xfrm flipH="1">
            <a:off x="-1" y="0"/>
            <a:ext cx="6094444" cy="6856100"/>
          </a:xfrm>
          <a:prstGeom prst="rect">
            <a:avLst/>
          </a:prstGeom>
          <a:blipFill rotWithShape="1">
            <a:blip r:embed="rId2">
              <a:alphaModFix/>
            </a:blip>
            <a:stretch>
              <a:fillRect/>
            </a:stretch>
          </a:blipFill>
          <a:ln>
            <a:noFill/>
          </a:ln>
        </p:spPr>
      </p:pic>
      <p:sp>
        <p:nvSpPr>
          <p:cNvPr id="102" name="Google Shape;102;p80"/>
          <p:cNvSpPr txBox="1">
            <a:spLocks noGrp="1"/>
          </p:cNvSpPr>
          <p:nvPr>
            <p:ph type="body" idx="1"/>
          </p:nvPr>
        </p:nvSpPr>
        <p:spPr>
          <a:xfrm>
            <a:off x="6094445" y="2378688"/>
            <a:ext cx="6097555" cy="3169586"/>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0"/>
              </a:spcBef>
              <a:spcAft>
                <a:spcPts val="0"/>
              </a:spcAft>
              <a:buClr>
                <a:srgbClr val="0A3678"/>
              </a:buClr>
              <a:buSzPts val="3600"/>
              <a:buNone/>
              <a:defRPr sz="3600" b="0" i="0">
                <a:solidFill>
                  <a:srgbClr val="0A3678"/>
                </a:solidFill>
                <a:latin typeface="Quattrocento Sans"/>
                <a:ea typeface="Quattrocento Sans"/>
                <a:cs typeface="Quattrocento Sans"/>
                <a:sym typeface="Quattrocento Sans"/>
              </a:defRPr>
            </a:lvl1pPr>
            <a:lvl2pPr marL="914400" lvl="1" indent="-228600" algn="ctr">
              <a:lnSpc>
                <a:spcPct val="90000"/>
              </a:lnSpc>
              <a:spcBef>
                <a:spcPts val="3000"/>
              </a:spcBef>
              <a:spcAft>
                <a:spcPts val="0"/>
              </a:spcAft>
              <a:buClr>
                <a:srgbClr val="595959"/>
              </a:buClr>
              <a:buSzPts val="2800"/>
              <a:buNone/>
              <a:defRPr sz="2800">
                <a:latin typeface="Quattrocento Sans"/>
                <a:ea typeface="Quattrocento Sans"/>
                <a:cs typeface="Quattrocento Sans"/>
                <a:sym typeface="Quattrocento Sans"/>
              </a:defRPr>
            </a:lvl2pPr>
            <a:lvl3pPr marL="1371600" lvl="2" indent="-228600" algn="ctr">
              <a:lnSpc>
                <a:spcPct val="90000"/>
              </a:lnSpc>
              <a:spcBef>
                <a:spcPts val="1200"/>
              </a:spcBef>
              <a:spcAft>
                <a:spcPts val="0"/>
              </a:spcAft>
              <a:buClr>
                <a:srgbClr val="262626"/>
              </a:buClr>
              <a:buSzPts val="2400"/>
              <a:buNone/>
              <a:defRPr sz="2400" b="0">
                <a:solidFill>
                  <a:srgbClr val="262626"/>
                </a:solidFill>
                <a:latin typeface="Quattrocento Sans"/>
                <a:ea typeface="Quattrocento Sans"/>
                <a:cs typeface="Quattrocento Sans"/>
                <a:sym typeface="Quattrocento Sans"/>
              </a:defRPr>
            </a:lvl3pPr>
            <a:lvl4pPr marL="1828800" lvl="3" indent="-228600" algn="ctr">
              <a:lnSpc>
                <a:spcPct val="90000"/>
              </a:lnSpc>
              <a:spcBef>
                <a:spcPts val="1200"/>
              </a:spcBef>
              <a:spcAft>
                <a:spcPts val="0"/>
              </a:spcAft>
              <a:buClr>
                <a:srgbClr val="262626"/>
              </a:buClr>
              <a:buSzPts val="2000"/>
              <a:buNone/>
              <a:defRPr sz="2000" b="1">
                <a:latin typeface="Quattrocento Sans"/>
                <a:ea typeface="Quattrocento Sans"/>
                <a:cs typeface="Quattrocento Sans"/>
                <a:sym typeface="Quattrocento Sans"/>
              </a:defRPr>
            </a:lvl4pPr>
            <a:lvl5pPr marL="2286000" lvl="4" indent="-228600" algn="ctr">
              <a:lnSpc>
                <a:spcPct val="90000"/>
              </a:lnSpc>
              <a:spcBef>
                <a:spcPts val="600"/>
              </a:spcBef>
              <a:spcAft>
                <a:spcPts val="0"/>
              </a:spcAft>
              <a:buClr>
                <a:srgbClr val="262626"/>
              </a:buClr>
              <a:buSzPts val="1800"/>
              <a:buNone/>
              <a:defRPr sz="1800">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80"/>
          <p:cNvSpPr txBox="1">
            <a:spLocks noGrp="1"/>
          </p:cNvSpPr>
          <p:nvPr>
            <p:ph type="body" idx="3"/>
          </p:nvPr>
        </p:nvSpPr>
        <p:spPr>
          <a:xfrm>
            <a:off x="7743349" y="419100"/>
            <a:ext cx="2377440" cy="840230"/>
          </a:xfrm>
          <a:prstGeom prst="rect">
            <a:avLst/>
          </a:prstGeom>
          <a:noFill/>
          <a:ln>
            <a:noFill/>
          </a:ln>
        </p:spPr>
        <p:txBody>
          <a:bodyPr spcFirstLastPara="1" wrap="square" lIns="146300" tIns="45700" rIns="146300" bIns="45700" anchor="t" anchorCtr="0">
            <a:spAutoFit/>
          </a:bodyPr>
          <a:lstStyle>
            <a:lvl1pPr marL="457200" lvl="0" indent="-228600" algn="ctr">
              <a:lnSpc>
                <a:spcPct val="90000"/>
              </a:lnSpc>
              <a:spcBef>
                <a:spcPts val="1000"/>
              </a:spcBef>
              <a:spcAft>
                <a:spcPts val="0"/>
              </a:spcAft>
              <a:buClr>
                <a:srgbClr val="0A3678"/>
              </a:buClr>
              <a:buSzPts val="5400"/>
              <a:buNone/>
              <a:defRPr sz="5400">
                <a:solidFill>
                  <a:srgbClr val="0A3678"/>
                </a:solidFill>
                <a:latin typeface="Quattrocento Sans"/>
                <a:ea typeface="Quattrocento Sans"/>
                <a:cs typeface="Quattrocento Sans"/>
                <a:sym typeface="Quattrocento Sans"/>
              </a:defRPr>
            </a:lvl1pPr>
            <a:lvl2pPr marL="914400" lvl="1" indent="-228600" algn="ctr">
              <a:lnSpc>
                <a:spcPct val="90000"/>
              </a:lnSpc>
              <a:spcBef>
                <a:spcPts val="500"/>
              </a:spcBef>
              <a:spcAft>
                <a:spcPts val="0"/>
              </a:spcAft>
              <a:buClr>
                <a:srgbClr val="3F3F3F"/>
              </a:buClr>
              <a:buSzPts val="2200"/>
              <a:buNone/>
              <a:defRPr sz="2200">
                <a:solidFill>
                  <a:srgbClr val="3F3F3F"/>
                </a:solidFill>
                <a:latin typeface="Quattrocento Sans"/>
                <a:ea typeface="Quattrocento Sans"/>
                <a:cs typeface="Quattrocento Sans"/>
                <a:sym typeface="Quattrocento Sans"/>
              </a:defRPr>
            </a:lvl2pPr>
            <a:lvl3pPr marL="1371600" lvl="2" indent="-228600" algn="ctr">
              <a:lnSpc>
                <a:spcPct val="90000"/>
              </a:lnSpc>
              <a:spcBef>
                <a:spcPts val="1200"/>
              </a:spcBef>
              <a:spcAft>
                <a:spcPts val="0"/>
              </a:spcAft>
              <a:buClr>
                <a:schemeClr val="dk2"/>
              </a:buClr>
              <a:buSzPts val="1800"/>
              <a:buNone/>
              <a:defRPr sz="1800"/>
            </a:lvl3pPr>
            <a:lvl4pPr marL="1828800" lvl="3" indent="-228600" algn="ctr">
              <a:lnSpc>
                <a:spcPct val="90000"/>
              </a:lnSpc>
              <a:spcBef>
                <a:spcPts val="1200"/>
              </a:spcBef>
              <a:spcAft>
                <a:spcPts val="0"/>
              </a:spcAft>
              <a:buClr>
                <a:srgbClr val="262626"/>
              </a:buClr>
              <a:buSzPts val="1800"/>
              <a:buNone/>
              <a:defRPr sz="1800">
                <a:latin typeface="Quattrocento Sans"/>
                <a:ea typeface="Quattrocento Sans"/>
                <a:cs typeface="Quattrocento Sans"/>
                <a:sym typeface="Quattrocento Sans"/>
              </a:defRPr>
            </a:lvl4pPr>
            <a:lvl5pPr marL="2286000" lvl="4" indent="-228600" algn="ctr">
              <a:lnSpc>
                <a:spcPct val="90000"/>
              </a:lnSpc>
              <a:spcBef>
                <a:spcPts val="600"/>
              </a:spcBef>
              <a:spcAft>
                <a:spcPts val="0"/>
              </a:spcAft>
              <a:buClr>
                <a:srgbClr val="262626"/>
              </a:buClr>
              <a:buSzPts val="1600"/>
              <a:buNone/>
              <a:defRPr sz="1600">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80"/>
          <p:cNvSpPr txBox="1">
            <a:spLocks noGrp="1"/>
          </p:cNvSpPr>
          <p:nvPr>
            <p:ph type="sldNum" idx="12"/>
          </p:nvPr>
        </p:nvSpPr>
        <p:spPr>
          <a:xfrm>
            <a:off x="11668594" y="6484937"/>
            <a:ext cx="52340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0A3678"/>
                </a:solidFill>
                <a:latin typeface="Quattrocento Sans"/>
                <a:ea typeface="Quattrocento Sans"/>
                <a:cs typeface="Quattrocento Sans"/>
                <a:sym typeface="Quattrocento Sans"/>
              </a:defRPr>
            </a:lvl1pPr>
            <a:lvl2pPr marL="0" lvl="1" indent="0" algn="r">
              <a:spcBef>
                <a:spcPts val="0"/>
              </a:spcBef>
              <a:buNone/>
              <a:defRPr sz="1200">
                <a:solidFill>
                  <a:srgbClr val="0A3678"/>
                </a:solidFill>
                <a:latin typeface="Quattrocento Sans"/>
                <a:ea typeface="Quattrocento Sans"/>
                <a:cs typeface="Quattrocento Sans"/>
                <a:sym typeface="Quattrocento Sans"/>
              </a:defRPr>
            </a:lvl2pPr>
            <a:lvl3pPr marL="0" lvl="2" indent="0" algn="r">
              <a:spcBef>
                <a:spcPts val="0"/>
              </a:spcBef>
              <a:buNone/>
              <a:defRPr sz="1200">
                <a:solidFill>
                  <a:srgbClr val="0A3678"/>
                </a:solidFill>
                <a:latin typeface="Quattrocento Sans"/>
                <a:ea typeface="Quattrocento Sans"/>
                <a:cs typeface="Quattrocento Sans"/>
                <a:sym typeface="Quattrocento Sans"/>
              </a:defRPr>
            </a:lvl3pPr>
            <a:lvl4pPr marL="0" lvl="3" indent="0" algn="r">
              <a:spcBef>
                <a:spcPts val="0"/>
              </a:spcBef>
              <a:buNone/>
              <a:defRPr sz="1200">
                <a:solidFill>
                  <a:srgbClr val="0A3678"/>
                </a:solidFill>
                <a:latin typeface="Quattrocento Sans"/>
                <a:ea typeface="Quattrocento Sans"/>
                <a:cs typeface="Quattrocento Sans"/>
                <a:sym typeface="Quattrocento Sans"/>
              </a:defRPr>
            </a:lvl4pPr>
            <a:lvl5pPr marL="0" lvl="4" indent="0" algn="r">
              <a:spcBef>
                <a:spcPts val="0"/>
              </a:spcBef>
              <a:buNone/>
              <a:defRPr sz="1200">
                <a:solidFill>
                  <a:srgbClr val="0A3678"/>
                </a:solidFill>
                <a:latin typeface="Quattrocento Sans"/>
                <a:ea typeface="Quattrocento Sans"/>
                <a:cs typeface="Quattrocento Sans"/>
                <a:sym typeface="Quattrocento Sans"/>
              </a:defRPr>
            </a:lvl5pPr>
            <a:lvl6pPr marL="0" lvl="5" indent="0" algn="r">
              <a:spcBef>
                <a:spcPts val="0"/>
              </a:spcBef>
              <a:buNone/>
              <a:defRPr sz="1200">
                <a:solidFill>
                  <a:srgbClr val="0A3678"/>
                </a:solidFill>
                <a:latin typeface="Quattrocento Sans"/>
                <a:ea typeface="Quattrocento Sans"/>
                <a:cs typeface="Quattrocento Sans"/>
                <a:sym typeface="Quattrocento Sans"/>
              </a:defRPr>
            </a:lvl6pPr>
            <a:lvl7pPr marL="0" lvl="6" indent="0" algn="r">
              <a:spcBef>
                <a:spcPts val="0"/>
              </a:spcBef>
              <a:buNone/>
              <a:defRPr sz="1200">
                <a:solidFill>
                  <a:srgbClr val="0A3678"/>
                </a:solidFill>
                <a:latin typeface="Quattrocento Sans"/>
                <a:ea typeface="Quattrocento Sans"/>
                <a:cs typeface="Quattrocento Sans"/>
                <a:sym typeface="Quattrocento Sans"/>
              </a:defRPr>
            </a:lvl7pPr>
            <a:lvl8pPr marL="0" lvl="7" indent="0" algn="r">
              <a:spcBef>
                <a:spcPts val="0"/>
              </a:spcBef>
              <a:buNone/>
              <a:defRPr sz="1200">
                <a:solidFill>
                  <a:srgbClr val="0A3678"/>
                </a:solidFill>
                <a:latin typeface="Quattrocento Sans"/>
                <a:ea typeface="Quattrocento Sans"/>
                <a:cs typeface="Quattrocento Sans"/>
                <a:sym typeface="Quattrocento Sans"/>
              </a:defRPr>
            </a:lvl8pPr>
            <a:lvl9pPr marL="0" lvl="8" indent="0" algn="r">
              <a:spcBef>
                <a:spcPts val="0"/>
              </a:spcBef>
              <a:buNone/>
              <a:defRPr sz="1200">
                <a:solidFill>
                  <a:srgbClr val="0A367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pic>
        <p:nvPicPr>
          <p:cNvPr id="105" name="Google Shape;105;p80"/>
          <p:cNvPicPr preferRelativeResize="0"/>
          <p:nvPr/>
        </p:nvPicPr>
        <p:blipFill rotWithShape="1">
          <a:blip r:embed="rId3">
            <a:alphaModFix/>
          </a:blip>
          <a:srcRect l="32192" r="32192"/>
          <a:stretch/>
        </p:blipFill>
        <p:spPr>
          <a:xfrm>
            <a:off x="6972044" y="6330950"/>
            <a:ext cx="4342356" cy="5270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5_50-50 Left Photo Layout with text">
  <p:cSld name="5_50-50 Left Photo Layout with text">
    <p:spTree>
      <p:nvGrpSpPr>
        <p:cNvPr id="1" name="Shape 106"/>
        <p:cNvGrpSpPr/>
        <p:nvPr/>
      </p:nvGrpSpPr>
      <p:grpSpPr>
        <a:xfrm>
          <a:off x="0" y="0"/>
          <a:ext cx="0" cy="0"/>
          <a:chOff x="0" y="0"/>
          <a:chExt cx="0" cy="0"/>
        </a:xfrm>
      </p:grpSpPr>
      <p:pic>
        <p:nvPicPr>
          <p:cNvPr id="107" name="Google Shape;107;p81"/>
          <p:cNvPicPr preferRelativeResize="0">
            <a:picLocks noGrp="1"/>
          </p:cNvPicPr>
          <p:nvPr>
            <p:ph type="pic" idx="2"/>
          </p:nvPr>
        </p:nvPicPr>
        <p:blipFill/>
        <p:spPr>
          <a:xfrm>
            <a:off x="0" y="0"/>
            <a:ext cx="6094444" cy="6856100"/>
          </a:xfrm>
          <a:prstGeom prst="rect">
            <a:avLst/>
          </a:prstGeom>
          <a:blipFill rotWithShape="1">
            <a:blip r:embed="rId2">
              <a:alphaModFix/>
            </a:blip>
            <a:stretch>
              <a:fillRect/>
            </a:stretch>
          </a:blipFill>
          <a:ln>
            <a:noFill/>
          </a:ln>
        </p:spPr>
      </p:pic>
      <p:sp>
        <p:nvSpPr>
          <p:cNvPr id="108" name="Google Shape;108;p81"/>
          <p:cNvSpPr txBox="1">
            <a:spLocks noGrp="1"/>
          </p:cNvSpPr>
          <p:nvPr>
            <p:ph type="body" idx="1"/>
          </p:nvPr>
        </p:nvSpPr>
        <p:spPr>
          <a:xfrm>
            <a:off x="6180534" y="2384527"/>
            <a:ext cx="6011466" cy="3169586"/>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0"/>
              </a:spcBef>
              <a:spcAft>
                <a:spcPts val="0"/>
              </a:spcAft>
              <a:buClr>
                <a:srgbClr val="0A3678"/>
              </a:buClr>
              <a:buSzPts val="3600"/>
              <a:buNone/>
              <a:defRPr sz="3600" b="0" i="0">
                <a:solidFill>
                  <a:srgbClr val="0A3678"/>
                </a:solidFill>
                <a:latin typeface="Quattrocento Sans"/>
                <a:ea typeface="Quattrocento Sans"/>
                <a:cs typeface="Quattrocento Sans"/>
                <a:sym typeface="Quattrocento Sans"/>
              </a:defRPr>
            </a:lvl1pPr>
            <a:lvl2pPr marL="914400" lvl="1" indent="-228600" algn="ctr">
              <a:lnSpc>
                <a:spcPct val="90000"/>
              </a:lnSpc>
              <a:spcBef>
                <a:spcPts val="3000"/>
              </a:spcBef>
              <a:spcAft>
                <a:spcPts val="0"/>
              </a:spcAft>
              <a:buClr>
                <a:srgbClr val="595959"/>
              </a:buClr>
              <a:buSzPts val="2800"/>
              <a:buNone/>
              <a:defRPr sz="2800">
                <a:latin typeface="Quattrocento Sans"/>
                <a:ea typeface="Quattrocento Sans"/>
                <a:cs typeface="Quattrocento Sans"/>
                <a:sym typeface="Quattrocento Sans"/>
              </a:defRPr>
            </a:lvl2pPr>
            <a:lvl3pPr marL="1371600" lvl="2" indent="-228600" algn="ctr">
              <a:lnSpc>
                <a:spcPct val="90000"/>
              </a:lnSpc>
              <a:spcBef>
                <a:spcPts val="1200"/>
              </a:spcBef>
              <a:spcAft>
                <a:spcPts val="0"/>
              </a:spcAft>
              <a:buClr>
                <a:srgbClr val="262626"/>
              </a:buClr>
              <a:buSzPts val="2400"/>
              <a:buNone/>
              <a:defRPr sz="2400" b="0">
                <a:solidFill>
                  <a:srgbClr val="262626"/>
                </a:solidFill>
                <a:latin typeface="Quattrocento Sans"/>
                <a:ea typeface="Quattrocento Sans"/>
                <a:cs typeface="Quattrocento Sans"/>
                <a:sym typeface="Quattrocento Sans"/>
              </a:defRPr>
            </a:lvl3pPr>
            <a:lvl4pPr marL="1828800" lvl="3" indent="-228600" algn="ctr">
              <a:lnSpc>
                <a:spcPct val="90000"/>
              </a:lnSpc>
              <a:spcBef>
                <a:spcPts val="1200"/>
              </a:spcBef>
              <a:spcAft>
                <a:spcPts val="0"/>
              </a:spcAft>
              <a:buClr>
                <a:srgbClr val="262626"/>
              </a:buClr>
              <a:buSzPts val="2000"/>
              <a:buNone/>
              <a:defRPr sz="2000" b="1">
                <a:latin typeface="Quattrocento Sans"/>
                <a:ea typeface="Quattrocento Sans"/>
                <a:cs typeface="Quattrocento Sans"/>
                <a:sym typeface="Quattrocento Sans"/>
              </a:defRPr>
            </a:lvl4pPr>
            <a:lvl5pPr marL="2286000" lvl="4" indent="-228600" algn="ctr">
              <a:lnSpc>
                <a:spcPct val="90000"/>
              </a:lnSpc>
              <a:spcBef>
                <a:spcPts val="600"/>
              </a:spcBef>
              <a:spcAft>
                <a:spcPts val="0"/>
              </a:spcAft>
              <a:buClr>
                <a:srgbClr val="262626"/>
              </a:buClr>
              <a:buSzPts val="1800"/>
              <a:buNone/>
              <a:defRPr sz="1800">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81"/>
          <p:cNvSpPr txBox="1">
            <a:spLocks noGrp="1"/>
          </p:cNvSpPr>
          <p:nvPr>
            <p:ph type="body" idx="3"/>
          </p:nvPr>
        </p:nvSpPr>
        <p:spPr>
          <a:xfrm>
            <a:off x="6180534" y="1554163"/>
            <a:ext cx="5791200" cy="535531"/>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1000"/>
              </a:spcBef>
              <a:spcAft>
                <a:spcPts val="0"/>
              </a:spcAft>
              <a:buClr>
                <a:schemeClr val="dk1"/>
              </a:buClr>
              <a:buSzPts val="3200"/>
              <a:buNone/>
              <a:defRPr sz="3200" b="0">
                <a:latin typeface="Quattrocento Sans"/>
                <a:ea typeface="Quattrocento Sans"/>
                <a:cs typeface="Quattrocento Sans"/>
                <a:sym typeface="Quattrocento Sans"/>
              </a:defRPr>
            </a:lvl1pPr>
            <a:lvl2pPr marL="914400" lvl="1" indent="-228600" algn="ctr">
              <a:lnSpc>
                <a:spcPct val="90000"/>
              </a:lnSpc>
              <a:spcBef>
                <a:spcPts val="500"/>
              </a:spcBef>
              <a:spcAft>
                <a:spcPts val="0"/>
              </a:spcAft>
              <a:buClr>
                <a:srgbClr val="595959"/>
              </a:buClr>
              <a:buSzPts val="3200"/>
              <a:buNone/>
              <a:defRPr sz="3200" b="0">
                <a:solidFill>
                  <a:srgbClr val="595959"/>
                </a:solidFill>
                <a:latin typeface="Quattrocento Sans"/>
                <a:ea typeface="Quattrocento Sans"/>
                <a:cs typeface="Quattrocento Sans"/>
                <a:sym typeface="Quattrocento Sans"/>
              </a:defRPr>
            </a:lvl2pPr>
            <a:lvl3pPr marL="1371600" lvl="2" indent="-228600" algn="ctr">
              <a:lnSpc>
                <a:spcPct val="90000"/>
              </a:lnSpc>
              <a:spcBef>
                <a:spcPts val="1200"/>
              </a:spcBef>
              <a:spcAft>
                <a:spcPts val="0"/>
              </a:spcAft>
              <a:buClr>
                <a:schemeClr val="dk2"/>
              </a:buClr>
              <a:buSzPts val="2000"/>
              <a:buNone/>
              <a:defRPr/>
            </a:lvl3pPr>
            <a:lvl4pPr marL="1828800" lvl="3" indent="-228600" algn="ctr">
              <a:lnSpc>
                <a:spcPct val="90000"/>
              </a:lnSpc>
              <a:spcBef>
                <a:spcPts val="1200"/>
              </a:spcBef>
              <a:spcAft>
                <a:spcPts val="0"/>
              </a:spcAft>
              <a:buClr>
                <a:srgbClr val="262626"/>
              </a:buClr>
              <a:buSzPts val="1600"/>
              <a:buNone/>
              <a:defRPr/>
            </a:lvl4pPr>
            <a:lvl5pPr marL="2286000" lvl="4" indent="-228600" algn="ctr">
              <a:lnSpc>
                <a:spcPct val="90000"/>
              </a:lnSpc>
              <a:spcBef>
                <a:spcPts val="600"/>
              </a:spcBef>
              <a:spcAft>
                <a:spcPts val="0"/>
              </a:spcAft>
              <a:buClr>
                <a:srgbClr val="262626"/>
              </a:buClr>
              <a:buSzPts val="1600"/>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81"/>
          <p:cNvSpPr txBox="1">
            <a:spLocks noGrp="1"/>
          </p:cNvSpPr>
          <p:nvPr>
            <p:ph type="body" idx="4"/>
          </p:nvPr>
        </p:nvSpPr>
        <p:spPr>
          <a:xfrm>
            <a:off x="7743349" y="419100"/>
            <a:ext cx="2377440" cy="840230"/>
          </a:xfrm>
          <a:prstGeom prst="rect">
            <a:avLst/>
          </a:prstGeom>
          <a:noFill/>
          <a:ln>
            <a:noFill/>
          </a:ln>
        </p:spPr>
        <p:txBody>
          <a:bodyPr spcFirstLastPara="1" wrap="square" lIns="146300" tIns="45700" rIns="146300" bIns="45700" anchor="t" anchorCtr="0">
            <a:spAutoFit/>
          </a:bodyPr>
          <a:lstStyle>
            <a:lvl1pPr marL="457200" lvl="0" indent="-228600" algn="ctr">
              <a:lnSpc>
                <a:spcPct val="90000"/>
              </a:lnSpc>
              <a:spcBef>
                <a:spcPts val="1000"/>
              </a:spcBef>
              <a:spcAft>
                <a:spcPts val="0"/>
              </a:spcAft>
              <a:buClr>
                <a:srgbClr val="0A3678"/>
              </a:buClr>
              <a:buSzPts val="5400"/>
              <a:buNone/>
              <a:defRPr sz="5400">
                <a:solidFill>
                  <a:srgbClr val="0A3678"/>
                </a:solidFill>
                <a:latin typeface="Quattrocento Sans"/>
                <a:ea typeface="Quattrocento Sans"/>
                <a:cs typeface="Quattrocento Sans"/>
                <a:sym typeface="Quattrocento Sans"/>
              </a:defRPr>
            </a:lvl1pPr>
            <a:lvl2pPr marL="914400" lvl="1" indent="-228600" algn="ctr">
              <a:lnSpc>
                <a:spcPct val="90000"/>
              </a:lnSpc>
              <a:spcBef>
                <a:spcPts val="500"/>
              </a:spcBef>
              <a:spcAft>
                <a:spcPts val="0"/>
              </a:spcAft>
              <a:buClr>
                <a:srgbClr val="3F3F3F"/>
              </a:buClr>
              <a:buSzPts val="2200"/>
              <a:buNone/>
              <a:defRPr sz="2200">
                <a:solidFill>
                  <a:srgbClr val="3F3F3F"/>
                </a:solidFill>
                <a:latin typeface="Quattrocento Sans"/>
                <a:ea typeface="Quattrocento Sans"/>
                <a:cs typeface="Quattrocento Sans"/>
                <a:sym typeface="Quattrocento Sans"/>
              </a:defRPr>
            </a:lvl2pPr>
            <a:lvl3pPr marL="1371600" lvl="2" indent="-228600" algn="ctr">
              <a:lnSpc>
                <a:spcPct val="90000"/>
              </a:lnSpc>
              <a:spcBef>
                <a:spcPts val="1200"/>
              </a:spcBef>
              <a:spcAft>
                <a:spcPts val="0"/>
              </a:spcAft>
              <a:buClr>
                <a:schemeClr val="dk2"/>
              </a:buClr>
              <a:buSzPts val="1800"/>
              <a:buNone/>
              <a:defRPr sz="1800"/>
            </a:lvl3pPr>
            <a:lvl4pPr marL="1828800" lvl="3" indent="-228600" algn="ctr">
              <a:lnSpc>
                <a:spcPct val="90000"/>
              </a:lnSpc>
              <a:spcBef>
                <a:spcPts val="1200"/>
              </a:spcBef>
              <a:spcAft>
                <a:spcPts val="0"/>
              </a:spcAft>
              <a:buClr>
                <a:srgbClr val="262626"/>
              </a:buClr>
              <a:buSzPts val="1800"/>
              <a:buNone/>
              <a:defRPr sz="1800">
                <a:latin typeface="Quattrocento Sans"/>
                <a:ea typeface="Quattrocento Sans"/>
                <a:cs typeface="Quattrocento Sans"/>
                <a:sym typeface="Quattrocento Sans"/>
              </a:defRPr>
            </a:lvl4pPr>
            <a:lvl5pPr marL="2286000" lvl="4" indent="-228600" algn="ctr">
              <a:lnSpc>
                <a:spcPct val="90000"/>
              </a:lnSpc>
              <a:spcBef>
                <a:spcPts val="600"/>
              </a:spcBef>
              <a:spcAft>
                <a:spcPts val="0"/>
              </a:spcAft>
              <a:buClr>
                <a:srgbClr val="262626"/>
              </a:buClr>
              <a:buSzPts val="1600"/>
              <a:buNone/>
              <a:defRPr sz="1600">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81"/>
          <p:cNvSpPr txBox="1">
            <a:spLocks noGrp="1"/>
          </p:cNvSpPr>
          <p:nvPr>
            <p:ph type="sldNum" idx="12"/>
          </p:nvPr>
        </p:nvSpPr>
        <p:spPr>
          <a:xfrm>
            <a:off x="11668594" y="6484937"/>
            <a:ext cx="52340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0A3678"/>
                </a:solidFill>
                <a:latin typeface="Quattrocento Sans"/>
                <a:ea typeface="Quattrocento Sans"/>
                <a:cs typeface="Quattrocento Sans"/>
                <a:sym typeface="Quattrocento Sans"/>
              </a:defRPr>
            </a:lvl1pPr>
            <a:lvl2pPr marL="0" lvl="1" indent="0" algn="r">
              <a:spcBef>
                <a:spcPts val="0"/>
              </a:spcBef>
              <a:buNone/>
              <a:defRPr sz="1200">
                <a:solidFill>
                  <a:srgbClr val="0A3678"/>
                </a:solidFill>
                <a:latin typeface="Quattrocento Sans"/>
                <a:ea typeface="Quattrocento Sans"/>
                <a:cs typeface="Quattrocento Sans"/>
                <a:sym typeface="Quattrocento Sans"/>
              </a:defRPr>
            </a:lvl2pPr>
            <a:lvl3pPr marL="0" lvl="2" indent="0" algn="r">
              <a:spcBef>
                <a:spcPts val="0"/>
              </a:spcBef>
              <a:buNone/>
              <a:defRPr sz="1200">
                <a:solidFill>
                  <a:srgbClr val="0A3678"/>
                </a:solidFill>
                <a:latin typeface="Quattrocento Sans"/>
                <a:ea typeface="Quattrocento Sans"/>
                <a:cs typeface="Quattrocento Sans"/>
                <a:sym typeface="Quattrocento Sans"/>
              </a:defRPr>
            </a:lvl3pPr>
            <a:lvl4pPr marL="0" lvl="3" indent="0" algn="r">
              <a:spcBef>
                <a:spcPts val="0"/>
              </a:spcBef>
              <a:buNone/>
              <a:defRPr sz="1200">
                <a:solidFill>
                  <a:srgbClr val="0A3678"/>
                </a:solidFill>
                <a:latin typeface="Quattrocento Sans"/>
                <a:ea typeface="Quattrocento Sans"/>
                <a:cs typeface="Quattrocento Sans"/>
                <a:sym typeface="Quattrocento Sans"/>
              </a:defRPr>
            </a:lvl4pPr>
            <a:lvl5pPr marL="0" lvl="4" indent="0" algn="r">
              <a:spcBef>
                <a:spcPts val="0"/>
              </a:spcBef>
              <a:buNone/>
              <a:defRPr sz="1200">
                <a:solidFill>
                  <a:srgbClr val="0A3678"/>
                </a:solidFill>
                <a:latin typeface="Quattrocento Sans"/>
                <a:ea typeface="Quattrocento Sans"/>
                <a:cs typeface="Quattrocento Sans"/>
                <a:sym typeface="Quattrocento Sans"/>
              </a:defRPr>
            </a:lvl5pPr>
            <a:lvl6pPr marL="0" lvl="5" indent="0" algn="r">
              <a:spcBef>
                <a:spcPts val="0"/>
              </a:spcBef>
              <a:buNone/>
              <a:defRPr sz="1200">
                <a:solidFill>
                  <a:srgbClr val="0A3678"/>
                </a:solidFill>
                <a:latin typeface="Quattrocento Sans"/>
                <a:ea typeface="Quattrocento Sans"/>
                <a:cs typeface="Quattrocento Sans"/>
                <a:sym typeface="Quattrocento Sans"/>
              </a:defRPr>
            </a:lvl6pPr>
            <a:lvl7pPr marL="0" lvl="6" indent="0" algn="r">
              <a:spcBef>
                <a:spcPts val="0"/>
              </a:spcBef>
              <a:buNone/>
              <a:defRPr sz="1200">
                <a:solidFill>
                  <a:srgbClr val="0A3678"/>
                </a:solidFill>
                <a:latin typeface="Quattrocento Sans"/>
                <a:ea typeface="Quattrocento Sans"/>
                <a:cs typeface="Quattrocento Sans"/>
                <a:sym typeface="Quattrocento Sans"/>
              </a:defRPr>
            </a:lvl7pPr>
            <a:lvl8pPr marL="0" lvl="7" indent="0" algn="r">
              <a:spcBef>
                <a:spcPts val="0"/>
              </a:spcBef>
              <a:buNone/>
              <a:defRPr sz="1200">
                <a:solidFill>
                  <a:srgbClr val="0A3678"/>
                </a:solidFill>
                <a:latin typeface="Quattrocento Sans"/>
                <a:ea typeface="Quattrocento Sans"/>
                <a:cs typeface="Quattrocento Sans"/>
                <a:sym typeface="Quattrocento Sans"/>
              </a:defRPr>
            </a:lvl8pPr>
            <a:lvl9pPr marL="0" lvl="8" indent="0" algn="r">
              <a:spcBef>
                <a:spcPts val="0"/>
              </a:spcBef>
              <a:buNone/>
              <a:defRPr sz="1200">
                <a:solidFill>
                  <a:srgbClr val="0A367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pic>
        <p:nvPicPr>
          <p:cNvPr id="112" name="Google Shape;112;p81"/>
          <p:cNvPicPr preferRelativeResize="0"/>
          <p:nvPr/>
        </p:nvPicPr>
        <p:blipFill rotWithShape="1">
          <a:blip r:embed="rId3">
            <a:alphaModFix/>
          </a:blip>
          <a:srcRect l="32192" r="32192"/>
          <a:stretch/>
        </p:blipFill>
        <p:spPr>
          <a:xfrm>
            <a:off x="6972044" y="6330950"/>
            <a:ext cx="4342356" cy="5270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2_50-50 Left Photo Layout with text">
  <p:cSld name="2_50-50 Left Photo Layout with text">
    <p:spTree>
      <p:nvGrpSpPr>
        <p:cNvPr id="1" name="Shape 113"/>
        <p:cNvGrpSpPr/>
        <p:nvPr/>
      </p:nvGrpSpPr>
      <p:grpSpPr>
        <a:xfrm>
          <a:off x="0" y="0"/>
          <a:ext cx="0" cy="0"/>
          <a:chOff x="0" y="0"/>
          <a:chExt cx="0" cy="0"/>
        </a:xfrm>
      </p:grpSpPr>
      <p:pic>
        <p:nvPicPr>
          <p:cNvPr id="114" name="Google Shape;114;p82"/>
          <p:cNvPicPr preferRelativeResize="0">
            <a:picLocks noGrp="1"/>
          </p:cNvPicPr>
          <p:nvPr>
            <p:ph type="pic" idx="2"/>
          </p:nvPr>
        </p:nvPicPr>
        <p:blipFill/>
        <p:spPr>
          <a:xfrm flipH="1">
            <a:off x="-1" y="0"/>
            <a:ext cx="6094444" cy="6856100"/>
          </a:xfrm>
          <a:prstGeom prst="rect">
            <a:avLst/>
          </a:prstGeom>
          <a:blipFill rotWithShape="1">
            <a:blip r:embed="rId2">
              <a:alphaModFix/>
            </a:blip>
            <a:stretch>
              <a:fillRect/>
            </a:stretch>
          </a:blipFill>
          <a:ln>
            <a:noFill/>
          </a:ln>
        </p:spPr>
      </p:pic>
      <p:sp>
        <p:nvSpPr>
          <p:cNvPr id="115" name="Google Shape;115;p82"/>
          <p:cNvSpPr txBox="1">
            <a:spLocks noGrp="1"/>
          </p:cNvSpPr>
          <p:nvPr>
            <p:ph type="body" idx="1"/>
          </p:nvPr>
        </p:nvSpPr>
        <p:spPr>
          <a:xfrm>
            <a:off x="6096000" y="2356398"/>
            <a:ext cx="6096000" cy="2145203"/>
          </a:xfrm>
          <a:prstGeom prst="rect">
            <a:avLst/>
          </a:prstGeom>
          <a:noFill/>
          <a:ln>
            <a:noFill/>
          </a:ln>
        </p:spPr>
        <p:txBody>
          <a:bodyPr spcFirstLastPara="1" wrap="square" lIns="91425" tIns="45700" rIns="91425" bIns="45700" anchor="ctr" anchorCtr="0">
            <a:spAutoFit/>
          </a:bodyPr>
          <a:lstStyle>
            <a:lvl1pPr marL="457200" lvl="0" indent="-228600" algn="ctr">
              <a:lnSpc>
                <a:spcPct val="90000"/>
              </a:lnSpc>
              <a:spcBef>
                <a:spcPts val="2400"/>
              </a:spcBef>
              <a:spcAft>
                <a:spcPts val="0"/>
              </a:spcAft>
              <a:buClr>
                <a:schemeClr val="dk2"/>
              </a:buClr>
              <a:buSzPts val="3600"/>
              <a:buNone/>
              <a:defRPr sz="3600" b="0" i="0">
                <a:solidFill>
                  <a:schemeClr val="dk2"/>
                </a:solidFill>
                <a:latin typeface="Garamond"/>
                <a:ea typeface="Garamond"/>
                <a:cs typeface="Garamond"/>
                <a:sym typeface="Garamond"/>
              </a:defRPr>
            </a:lvl1pPr>
            <a:lvl2pPr marL="914400" lvl="1" indent="-228600" algn="ctr">
              <a:lnSpc>
                <a:spcPct val="90000"/>
              </a:lnSpc>
              <a:spcBef>
                <a:spcPts val="600"/>
              </a:spcBef>
              <a:spcAft>
                <a:spcPts val="0"/>
              </a:spcAft>
              <a:buClr>
                <a:srgbClr val="595959"/>
              </a:buClr>
              <a:buSzPts val="2800"/>
              <a:buNone/>
              <a:defRPr sz="2800">
                <a:latin typeface="Garamond"/>
                <a:ea typeface="Garamond"/>
                <a:cs typeface="Garamond"/>
                <a:sym typeface="Garamond"/>
              </a:defRPr>
            </a:lvl2pPr>
            <a:lvl3pPr marL="1371600" lvl="2" indent="-228600" algn="ctr">
              <a:lnSpc>
                <a:spcPct val="90000"/>
              </a:lnSpc>
              <a:spcBef>
                <a:spcPts val="600"/>
              </a:spcBef>
              <a:spcAft>
                <a:spcPts val="0"/>
              </a:spcAft>
              <a:buClr>
                <a:srgbClr val="262626"/>
              </a:buClr>
              <a:buSzPts val="2400"/>
              <a:buNone/>
              <a:defRPr sz="2400" b="0">
                <a:solidFill>
                  <a:srgbClr val="262626"/>
                </a:solidFill>
                <a:latin typeface="Garamond"/>
                <a:ea typeface="Garamond"/>
                <a:cs typeface="Garamond"/>
                <a:sym typeface="Garamond"/>
              </a:defRPr>
            </a:lvl3pPr>
            <a:lvl4pPr marL="1828800" lvl="3" indent="-228600" algn="ctr">
              <a:lnSpc>
                <a:spcPct val="90000"/>
              </a:lnSpc>
              <a:spcBef>
                <a:spcPts val="600"/>
              </a:spcBef>
              <a:spcAft>
                <a:spcPts val="0"/>
              </a:spcAft>
              <a:buClr>
                <a:srgbClr val="262626"/>
              </a:buClr>
              <a:buSzPts val="2000"/>
              <a:buNone/>
              <a:defRPr sz="2000" b="1">
                <a:latin typeface="Garamond"/>
                <a:ea typeface="Garamond"/>
                <a:cs typeface="Garamond"/>
                <a:sym typeface="Garamond"/>
              </a:defRPr>
            </a:lvl4pPr>
            <a:lvl5pPr marL="2286000" lvl="4" indent="-228600" algn="ctr">
              <a:lnSpc>
                <a:spcPct val="90000"/>
              </a:lnSpc>
              <a:spcBef>
                <a:spcPts val="600"/>
              </a:spcBef>
              <a:spcAft>
                <a:spcPts val="0"/>
              </a:spcAft>
              <a:buClr>
                <a:srgbClr val="262626"/>
              </a:buClr>
              <a:buSzPts val="1800"/>
              <a:buNone/>
              <a:defRPr sz="1800">
                <a:latin typeface="Garamond"/>
                <a:ea typeface="Garamond"/>
                <a:cs typeface="Garamond"/>
                <a:sym typeface="Garamond"/>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82"/>
          <p:cNvSpPr txBox="1">
            <a:spLocks noGrp="1"/>
          </p:cNvSpPr>
          <p:nvPr>
            <p:ph type="sldNum" idx="12"/>
          </p:nvPr>
        </p:nvSpPr>
        <p:spPr>
          <a:xfrm>
            <a:off x="11668594" y="6484937"/>
            <a:ext cx="52340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12766"/>
                </a:solidFill>
                <a:latin typeface="Quattrocento Sans"/>
                <a:ea typeface="Quattrocento Sans"/>
                <a:cs typeface="Quattrocento Sans"/>
                <a:sym typeface="Quattrocento Sans"/>
              </a:defRPr>
            </a:lvl1pPr>
            <a:lvl2pPr marL="0" lvl="1" indent="0" algn="r">
              <a:spcBef>
                <a:spcPts val="0"/>
              </a:spcBef>
              <a:buNone/>
              <a:defRPr sz="1200">
                <a:solidFill>
                  <a:srgbClr val="112766"/>
                </a:solidFill>
                <a:latin typeface="Quattrocento Sans"/>
                <a:ea typeface="Quattrocento Sans"/>
                <a:cs typeface="Quattrocento Sans"/>
                <a:sym typeface="Quattrocento Sans"/>
              </a:defRPr>
            </a:lvl2pPr>
            <a:lvl3pPr marL="0" lvl="2" indent="0" algn="r">
              <a:spcBef>
                <a:spcPts val="0"/>
              </a:spcBef>
              <a:buNone/>
              <a:defRPr sz="1200">
                <a:solidFill>
                  <a:srgbClr val="112766"/>
                </a:solidFill>
                <a:latin typeface="Quattrocento Sans"/>
                <a:ea typeface="Quattrocento Sans"/>
                <a:cs typeface="Quattrocento Sans"/>
                <a:sym typeface="Quattrocento Sans"/>
              </a:defRPr>
            </a:lvl3pPr>
            <a:lvl4pPr marL="0" lvl="3" indent="0" algn="r">
              <a:spcBef>
                <a:spcPts val="0"/>
              </a:spcBef>
              <a:buNone/>
              <a:defRPr sz="1200">
                <a:solidFill>
                  <a:srgbClr val="112766"/>
                </a:solidFill>
                <a:latin typeface="Quattrocento Sans"/>
                <a:ea typeface="Quattrocento Sans"/>
                <a:cs typeface="Quattrocento Sans"/>
                <a:sym typeface="Quattrocento Sans"/>
              </a:defRPr>
            </a:lvl4pPr>
            <a:lvl5pPr marL="0" lvl="4" indent="0" algn="r">
              <a:spcBef>
                <a:spcPts val="0"/>
              </a:spcBef>
              <a:buNone/>
              <a:defRPr sz="1200">
                <a:solidFill>
                  <a:srgbClr val="112766"/>
                </a:solidFill>
                <a:latin typeface="Quattrocento Sans"/>
                <a:ea typeface="Quattrocento Sans"/>
                <a:cs typeface="Quattrocento Sans"/>
                <a:sym typeface="Quattrocento Sans"/>
              </a:defRPr>
            </a:lvl5pPr>
            <a:lvl6pPr marL="0" lvl="5" indent="0" algn="r">
              <a:spcBef>
                <a:spcPts val="0"/>
              </a:spcBef>
              <a:buNone/>
              <a:defRPr sz="1200">
                <a:solidFill>
                  <a:srgbClr val="112766"/>
                </a:solidFill>
                <a:latin typeface="Quattrocento Sans"/>
                <a:ea typeface="Quattrocento Sans"/>
                <a:cs typeface="Quattrocento Sans"/>
                <a:sym typeface="Quattrocento Sans"/>
              </a:defRPr>
            </a:lvl6pPr>
            <a:lvl7pPr marL="0" lvl="6" indent="0" algn="r">
              <a:spcBef>
                <a:spcPts val="0"/>
              </a:spcBef>
              <a:buNone/>
              <a:defRPr sz="1200">
                <a:solidFill>
                  <a:srgbClr val="112766"/>
                </a:solidFill>
                <a:latin typeface="Quattrocento Sans"/>
                <a:ea typeface="Quattrocento Sans"/>
                <a:cs typeface="Quattrocento Sans"/>
                <a:sym typeface="Quattrocento Sans"/>
              </a:defRPr>
            </a:lvl7pPr>
            <a:lvl8pPr marL="0" lvl="7" indent="0" algn="r">
              <a:spcBef>
                <a:spcPts val="0"/>
              </a:spcBef>
              <a:buNone/>
              <a:defRPr sz="1200">
                <a:solidFill>
                  <a:srgbClr val="112766"/>
                </a:solidFill>
                <a:latin typeface="Quattrocento Sans"/>
                <a:ea typeface="Quattrocento Sans"/>
                <a:cs typeface="Quattrocento Sans"/>
                <a:sym typeface="Quattrocento Sans"/>
              </a:defRPr>
            </a:lvl8pPr>
            <a:lvl9pPr marL="0" lvl="8" indent="0" algn="r">
              <a:spcBef>
                <a:spcPts val="0"/>
              </a:spcBef>
              <a:buNone/>
              <a:defRPr sz="1200">
                <a:solidFill>
                  <a:srgbClr val="11276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pic>
        <p:nvPicPr>
          <p:cNvPr id="117" name="Google Shape;117;p82"/>
          <p:cNvPicPr preferRelativeResize="0"/>
          <p:nvPr/>
        </p:nvPicPr>
        <p:blipFill rotWithShape="1">
          <a:blip r:embed="rId3">
            <a:alphaModFix/>
          </a:blip>
          <a:srcRect l="32192" r="32192"/>
          <a:stretch/>
        </p:blipFill>
        <p:spPr>
          <a:xfrm>
            <a:off x="6972044" y="6330950"/>
            <a:ext cx="4342356" cy="5270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3_50-50 Left Photo Layout with text">
  <p:cSld name="3_50-50 Left Photo Layout with text">
    <p:spTree>
      <p:nvGrpSpPr>
        <p:cNvPr id="1" name="Shape 118"/>
        <p:cNvGrpSpPr/>
        <p:nvPr/>
      </p:nvGrpSpPr>
      <p:grpSpPr>
        <a:xfrm>
          <a:off x="0" y="0"/>
          <a:ext cx="0" cy="0"/>
          <a:chOff x="0" y="0"/>
          <a:chExt cx="0" cy="0"/>
        </a:xfrm>
      </p:grpSpPr>
      <p:pic>
        <p:nvPicPr>
          <p:cNvPr id="119" name="Google Shape;119;p83"/>
          <p:cNvPicPr preferRelativeResize="0">
            <a:picLocks noGrp="1"/>
          </p:cNvPicPr>
          <p:nvPr>
            <p:ph type="pic" idx="2"/>
          </p:nvPr>
        </p:nvPicPr>
        <p:blipFill/>
        <p:spPr>
          <a:xfrm>
            <a:off x="0" y="0"/>
            <a:ext cx="12190413" cy="6858000"/>
          </a:xfrm>
          <a:prstGeom prst="rect">
            <a:avLst/>
          </a:prstGeom>
          <a:blipFill rotWithShape="1">
            <a:blip r:embed="rId2">
              <a:alphaModFix/>
            </a:blip>
            <a:stretch>
              <a:fillRect/>
            </a:stretch>
          </a:blipFill>
          <a:ln>
            <a:noFill/>
          </a:ln>
        </p:spPr>
      </p:pic>
      <p:sp>
        <p:nvSpPr>
          <p:cNvPr id="120" name="Google Shape;120;p83"/>
          <p:cNvSpPr txBox="1">
            <a:spLocks noGrp="1"/>
          </p:cNvSpPr>
          <p:nvPr>
            <p:ph type="body" idx="1"/>
          </p:nvPr>
        </p:nvSpPr>
        <p:spPr>
          <a:xfrm>
            <a:off x="1875949" y="419100"/>
            <a:ext cx="2377440" cy="840230"/>
          </a:xfrm>
          <a:prstGeom prst="rect">
            <a:avLst/>
          </a:prstGeom>
          <a:noFill/>
          <a:ln>
            <a:noFill/>
          </a:ln>
        </p:spPr>
        <p:txBody>
          <a:bodyPr spcFirstLastPara="1" wrap="square" lIns="146300" tIns="45700" rIns="146300" bIns="45700" anchor="t" anchorCtr="0">
            <a:spAutoFit/>
          </a:bodyPr>
          <a:lstStyle>
            <a:lvl1pPr marL="457200" lvl="0" indent="-228600" algn="ctr">
              <a:lnSpc>
                <a:spcPct val="90000"/>
              </a:lnSpc>
              <a:spcBef>
                <a:spcPts val="1000"/>
              </a:spcBef>
              <a:spcAft>
                <a:spcPts val="0"/>
              </a:spcAft>
              <a:buClr>
                <a:srgbClr val="112766"/>
              </a:buClr>
              <a:buSzPts val="5400"/>
              <a:buNone/>
              <a:defRPr sz="5400">
                <a:solidFill>
                  <a:srgbClr val="112766"/>
                </a:solidFill>
                <a:latin typeface="Quattrocento Sans"/>
                <a:ea typeface="Quattrocento Sans"/>
                <a:cs typeface="Quattrocento Sans"/>
                <a:sym typeface="Quattrocento Sans"/>
              </a:defRPr>
            </a:lvl1pPr>
            <a:lvl2pPr marL="914400" lvl="1" indent="-228600" algn="ctr">
              <a:lnSpc>
                <a:spcPct val="90000"/>
              </a:lnSpc>
              <a:spcBef>
                <a:spcPts val="500"/>
              </a:spcBef>
              <a:spcAft>
                <a:spcPts val="0"/>
              </a:spcAft>
              <a:buClr>
                <a:srgbClr val="3F3F3F"/>
              </a:buClr>
              <a:buSzPts val="2200"/>
              <a:buNone/>
              <a:defRPr sz="2200">
                <a:solidFill>
                  <a:srgbClr val="3F3F3F"/>
                </a:solidFill>
                <a:latin typeface="Quattrocento Sans"/>
                <a:ea typeface="Quattrocento Sans"/>
                <a:cs typeface="Quattrocento Sans"/>
                <a:sym typeface="Quattrocento Sans"/>
              </a:defRPr>
            </a:lvl2pPr>
            <a:lvl3pPr marL="1371600" lvl="2" indent="-228600" algn="ctr">
              <a:lnSpc>
                <a:spcPct val="90000"/>
              </a:lnSpc>
              <a:spcBef>
                <a:spcPts val="1200"/>
              </a:spcBef>
              <a:spcAft>
                <a:spcPts val="0"/>
              </a:spcAft>
              <a:buClr>
                <a:schemeClr val="dk2"/>
              </a:buClr>
              <a:buSzPts val="1800"/>
              <a:buNone/>
              <a:defRPr sz="1800"/>
            </a:lvl3pPr>
            <a:lvl4pPr marL="1828800" lvl="3" indent="-228600" algn="ctr">
              <a:lnSpc>
                <a:spcPct val="90000"/>
              </a:lnSpc>
              <a:spcBef>
                <a:spcPts val="1200"/>
              </a:spcBef>
              <a:spcAft>
                <a:spcPts val="0"/>
              </a:spcAft>
              <a:buClr>
                <a:srgbClr val="262626"/>
              </a:buClr>
              <a:buSzPts val="1800"/>
              <a:buNone/>
              <a:defRPr sz="1800">
                <a:latin typeface="Quattrocento Sans"/>
                <a:ea typeface="Quattrocento Sans"/>
                <a:cs typeface="Quattrocento Sans"/>
                <a:sym typeface="Quattrocento Sans"/>
              </a:defRPr>
            </a:lvl4pPr>
            <a:lvl5pPr marL="2286000" lvl="4" indent="-228600" algn="ctr">
              <a:lnSpc>
                <a:spcPct val="90000"/>
              </a:lnSpc>
              <a:spcBef>
                <a:spcPts val="600"/>
              </a:spcBef>
              <a:spcAft>
                <a:spcPts val="0"/>
              </a:spcAft>
              <a:buClr>
                <a:srgbClr val="262626"/>
              </a:buClr>
              <a:buSzPts val="1600"/>
              <a:buNone/>
              <a:defRPr sz="1600">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83"/>
          <p:cNvSpPr txBox="1">
            <a:spLocks noGrp="1"/>
          </p:cNvSpPr>
          <p:nvPr>
            <p:ph type="body" idx="3"/>
          </p:nvPr>
        </p:nvSpPr>
        <p:spPr>
          <a:xfrm>
            <a:off x="304800" y="3429000"/>
            <a:ext cx="5960269" cy="3169586"/>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0"/>
              </a:spcBef>
              <a:spcAft>
                <a:spcPts val="0"/>
              </a:spcAft>
              <a:buClr>
                <a:srgbClr val="0A3678"/>
              </a:buClr>
              <a:buSzPts val="3600"/>
              <a:buNone/>
              <a:defRPr sz="3600" b="0" i="0">
                <a:solidFill>
                  <a:srgbClr val="0A3678"/>
                </a:solidFill>
                <a:latin typeface="Quattrocento Sans"/>
                <a:ea typeface="Quattrocento Sans"/>
                <a:cs typeface="Quattrocento Sans"/>
                <a:sym typeface="Quattrocento Sans"/>
              </a:defRPr>
            </a:lvl1pPr>
            <a:lvl2pPr marL="914400" lvl="1" indent="-228600" algn="ctr">
              <a:lnSpc>
                <a:spcPct val="90000"/>
              </a:lnSpc>
              <a:spcBef>
                <a:spcPts val="3000"/>
              </a:spcBef>
              <a:spcAft>
                <a:spcPts val="0"/>
              </a:spcAft>
              <a:buClr>
                <a:schemeClr val="lt1"/>
              </a:buClr>
              <a:buSzPts val="2800"/>
              <a:buNone/>
              <a:defRPr sz="2800">
                <a:solidFill>
                  <a:schemeClr val="lt1"/>
                </a:solidFill>
                <a:latin typeface="Quattrocento Sans"/>
                <a:ea typeface="Quattrocento Sans"/>
                <a:cs typeface="Quattrocento Sans"/>
                <a:sym typeface="Quattrocento Sans"/>
              </a:defRPr>
            </a:lvl2pPr>
            <a:lvl3pPr marL="1371600" lvl="2" indent="-228600" algn="ctr">
              <a:lnSpc>
                <a:spcPct val="90000"/>
              </a:lnSpc>
              <a:spcBef>
                <a:spcPts val="1200"/>
              </a:spcBef>
              <a:spcAft>
                <a:spcPts val="0"/>
              </a:spcAft>
              <a:buClr>
                <a:schemeClr val="lt1"/>
              </a:buClr>
              <a:buSzPts val="2400"/>
              <a:buNone/>
              <a:defRPr sz="2400" b="0">
                <a:solidFill>
                  <a:schemeClr val="lt1"/>
                </a:solidFill>
                <a:latin typeface="Quattrocento Sans"/>
                <a:ea typeface="Quattrocento Sans"/>
                <a:cs typeface="Quattrocento Sans"/>
                <a:sym typeface="Quattrocento Sans"/>
              </a:defRPr>
            </a:lvl3pPr>
            <a:lvl4pPr marL="1828800" lvl="3" indent="-228600" algn="ctr">
              <a:lnSpc>
                <a:spcPct val="90000"/>
              </a:lnSpc>
              <a:spcBef>
                <a:spcPts val="1200"/>
              </a:spcBef>
              <a:spcAft>
                <a:spcPts val="0"/>
              </a:spcAft>
              <a:buClr>
                <a:schemeClr val="lt1"/>
              </a:buClr>
              <a:buSzPts val="2000"/>
              <a:buNone/>
              <a:defRPr sz="2000" b="1">
                <a:solidFill>
                  <a:schemeClr val="lt1"/>
                </a:solidFill>
                <a:latin typeface="Quattrocento Sans"/>
                <a:ea typeface="Quattrocento Sans"/>
                <a:cs typeface="Quattrocento Sans"/>
                <a:sym typeface="Quattrocento Sans"/>
              </a:defRPr>
            </a:lvl4pPr>
            <a:lvl5pPr marL="2286000" lvl="4" indent="-228600" algn="ctr">
              <a:lnSpc>
                <a:spcPct val="90000"/>
              </a:lnSpc>
              <a:spcBef>
                <a:spcPts val="600"/>
              </a:spcBef>
              <a:spcAft>
                <a:spcPts val="0"/>
              </a:spcAft>
              <a:buClr>
                <a:schemeClr val="lt1"/>
              </a:buClr>
              <a:buSzPts val="1800"/>
              <a:buNone/>
              <a:defRPr sz="1800">
                <a:solidFill>
                  <a:schemeClr val="lt1"/>
                </a:solidFill>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83"/>
          <p:cNvSpPr txBox="1">
            <a:spLocks noGrp="1"/>
          </p:cNvSpPr>
          <p:nvPr>
            <p:ph type="body" idx="4"/>
          </p:nvPr>
        </p:nvSpPr>
        <p:spPr>
          <a:xfrm>
            <a:off x="304800" y="1554164"/>
            <a:ext cx="5875734" cy="535531"/>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1000"/>
              </a:spcBef>
              <a:spcAft>
                <a:spcPts val="0"/>
              </a:spcAft>
              <a:buClr>
                <a:schemeClr val="dk1"/>
              </a:buClr>
              <a:buSzPts val="3600"/>
              <a:buNone/>
              <a:defRPr sz="3600" b="0">
                <a:latin typeface="Quattrocento Sans"/>
                <a:ea typeface="Quattrocento Sans"/>
                <a:cs typeface="Quattrocento Sans"/>
                <a:sym typeface="Quattrocento Sans"/>
              </a:defRPr>
            </a:lvl1pPr>
            <a:lvl2pPr marL="914400" lvl="1" indent="-228600" algn="ctr">
              <a:lnSpc>
                <a:spcPct val="90000"/>
              </a:lnSpc>
              <a:spcBef>
                <a:spcPts val="500"/>
              </a:spcBef>
              <a:spcAft>
                <a:spcPts val="0"/>
              </a:spcAft>
              <a:buClr>
                <a:srgbClr val="0A3678"/>
              </a:buClr>
              <a:buSzPts val="3200"/>
              <a:buFont typeface="Arial"/>
              <a:buNone/>
              <a:defRPr sz="3200" b="0">
                <a:solidFill>
                  <a:srgbClr val="0A3678"/>
                </a:solidFill>
                <a:latin typeface="Quattrocento Sans"/>
                <a:ea typeface="Quattrocento Sans"/>
                <a:cs typeface="Quattrocento Sans"/>
                <a:sym typeface="Quattrocento Sans"/>
              </a:defRPr>
            </a:lvl2pPr>
            <a:lvl3pPr marL="1371600" lvl="2" indent="-228600" algn="ctr">
              <a:lnSpc>
                <a:spcPct val="90000"/>
              </a:lnSpc>
              <a:spcBef>
                <a:spcPts val="1200"/>
              </a:spcBef>
              <a:spcAft>
                <a:spcPts val="0"/>
              </a:spcAft>
              <a:buClr>
                <a:schemeClr val="dk2"/>
              </a:buClr>
              <a:buSzPts val="2000"/>
              <a:buNone/>
              <a:defRPr/>
            </a:lvl3pPr>
            <a:lvl4pPr marL="1828800" lvl="3" indent="-228600" algn="ctr">
              <a:lnSpc>
                <a:spcPct val="90000"/>
              </a:lnSpc>
              <a:spcBef>
                <a:spcPts val="1200"/>
              </a:spcBef>
              <a:spcAft>
                <a:spcPts val="0"/>
              </a:spcAft>
              <a:buClr>
                <a:srgbClr val="262626"/>
              </a:buClr>
              <a:buSzPts val="1600"/>
              <a:buNone/>
              <a:defRPr/>
            </a:lvl4pPr>
            <a:lvl5pPr marL="2286000" lvl="4" indent="-228600" algn="ctr">
              <a:lnSpc>
                <a:spcPct val="90000"/>
              </a:lnSpc>
              <a:spcBef>
                <a:spcPts val="600"/>
              </a:spcBef>
              <a:spcAft>
                <a:spcPts val="0"/>
              </a:spcAft>
              <a:buClr>
                <a:srgbClr val="262626"/>
              </a:buClr>
              <a:buSzPts val="1600"/>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83"/>
          <p:cNvSpPr txBox="1">
            <a:spLocks noGrp="1"/>
          </p:cNvSpPr>
          <p:nvPr>
            <p:ph type="sldNum" idx="12"/>
          </p:nvPr>
        </p:nvSpPr>
        <p:spPr>
          <a:xfrm>
            <a:off x="11668594" y="6484937"/>
            <a:ext cx="52340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FFFFFF"/>
                </a:solidFill>
                <a:latin typeface="Quattrocento Sans"/>
                <a:ea typeface="Quattrocento Sans"/>
                <a:cs typeface="Quattrocento Sans"/>
                <a:sym typeface="Quattrocento Sans"/>
              </a:defRPr>
            </a:lvl1pPr>
            <a:lvl2pPr marL="0" lvl="1" indent="0" algn="r">
              <a:spcBef>
                <a:spcPts val="0"/>
              </a:spcBef>
              <a:buNone/>
              <a:defRPr sz="1200">
                <a:solidFill>
                  <a:srgbClr val="FFFFFF"/>
                </a:solidFill>
                <a:latin typeface="Quattrocento Sans"/>
                <a:ea typeface="Quattrocento Sans"/>
                <a:cs typeface="Quattrocento Sans"/>
                <a:sym typeface="Quattrocento Sans"/>
              </a:defRPr>
            </a:lvl2pPr>
            <a:lvl3pPr marL="0" lvl="2" indent="0" algn="r">
              <a:spcBef>
                <a:spcPts val="0"/>
              </a:spcBef>
              <a:buNone/>
              <a:defRPr sz="1200">
                <a:solidFill>
                  <a:srgbClr val="FFFFFF"/>
                </a:solidFill>
                <a:latin typeface="Quattrocento Sans"/>
                <a:ea typeface="Quattrocento Sans"/>
                <a:cs typeface="Quattrocento Sans"/>
                <a:sym typeface="Quattrocento Sans"/>
              </a:defRPr>
            </a:lvl3pPr>
            <a:lvl4pPr marL="0" lvl="3" indent="0" algn="r">
              <a:spcBef>
                <a:spcPts val="0"/>
              </a:spcBef>
              <a:buNone/>
              <a:defRPr sz="1200">
                <a:solidFill>
                  <a:srgbClr val="FFFFFF"/>
                </a:solidFill>
                <a:latin typeface="Quattrocento Sans"/>
                <a:ea typeface="Quattrocento Sans"/>
                <a:cs typeface="Quattrocento Sans"/>
                <a:sym typeface="Quattrocento Sans"/>
              </a:defRPr>
            </a:lvl4pPr>
            <a:lvl5pPr marL="0" lvl="4" indent="0" algn="r">
              <a:spcBef>
                <a:spcPts val="0"/>
              </a:spcBef>
              <a:buNone/>
              <a:defRPr sz="1200">
                <a:solidFill>
                  <a:srgbClr val="FFFFFF"/>
                </a:solidFill>
                <a:latin typeface="Quattrocento Sans"/>
                <a:ea typeface="Quattrocento Sans"/>
                <a:cs typeface="Quattrocento Sans"/>
                <a:sym typeface="Quattrocento Sans"/>
              </a:defRPr>
            </a:lvl5pPr>
            <a:lvl6pPr marL="0" lvl="5" indent="0" algn="r">
              <a:spcBef>
                <a:spcPts val="0"/>
              </a:spcBef>
              <a:buNone/>
              <a:defRPr sz="1200">
                <a:solidFill>
                  <a:srgbClr val="FFFFFF"/>
                </a:solidFill>
                <a:latin typeface="Quattrocento Sans"/>
                <a:ea typeface="Quattrocento Sans"/>
                <a:cs typeface="Quattrocento Sans"/>
                <a:sym typeface="Quattrocento Sans"/>
              </a:defRPr>
            </a:lvl6pPr>
            <a:lvl7pPr marL="0" lvl="6" indent="0" algn="r">
              <a:spcBef>
                <a:spcPts val="0"/>
              </a:spcBef>
              <a:buNone/>
              <a:defRPr sz="1200">
                <a:solidFill>
                  <a:srgbClr val="FFFFFF"/>
                </a:solidFill>
                <a:latin typeface="Quattrocento Sans"/>
                <a:ea typeface="Quattrocento Sans"/>
                <a:cs typeface="Quattrocento Sans"/>
                <a:sym typeface="Quattrocento Sans"/>
              </a:defRPr>
            </a:lvl7pPr>
            <a:lvl8pPr marL="0" lvl="7" indent="0" algn="r">
              <a:spcBef>
                <a:spcPts val="0"/>
              </a:spcBef>
              <a:buNone/>
              <a:defRPr sz="1200">
                <a:solidFill>
                  <a:srgbClr val="FFFFFF"/>
                </a:solidFill>
                <a:latin typeface="Quattrocento Sans"/>
                <a:ea typeface="Quattrocento Sans"/>
                <a:cs typeface="Quattrocento Sans"/>
                <a:sym typeface="Quattrocento Sans"/>
              </a:defRPr>
            </a:lvl8pPr>
            <a:lvl9pPr marL="0" lvl="8" indent="0" algn="r">
              <a:spcBef>
                <a:spcPts val="0"/>
              </a:spcBef>
              <a:buNone/>
              <a:defRPr sz="1200">
                <a:solidFill>
                  <a:srgbClr val="FFFFFF"/>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Callout with small Non-bulleted">
  <p:cSld name="2_Callout with small Non-bulleted">
    <p:spTree>
      <p:nvGrpSpPr>
        <p:cNvPr id="1" name="Shape 124"/>
        <p:cNvGrpSpPr/>
        <p:nvPr/>
      </p:nvGrpSpPr>
      <p:grpSpPr>
        <a:xfrm>
          <a:off x="0" y="0"/>
          <a:ext cx="0" cy="0"/>
          <a:chOff x="0" y="0"/>
          <a:chExt cx="0" cy="0"/>
        </a:xfrm>
      </p:grpSpPr>
      <p:sp>
        <p:nvSpPr>
          <p:cNvPr id="125" name="Google Shape;125;p84"/>
          <p:cNvSpPr/>
          <p:nvPr/>
        </p:nvSpPr>
        <p:spPr>
          <a:xfrm>
            <a:off x="0" y="0"/>
            <a:ext cx="12192000" cy="297484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126" name="Google Shape;126;p84"/>
          <p:cNvSpPr txBox="1">
            <a:spLocks noGrp="1"/>
          </p:cNvSpPr>
          <p:nvPr>
            <p:ph type="body" idx="1"/>
          </p:nvPr>
        </p:nvSpPr>
        <p:spPr>
          <a:xfrm>
            <a:off x="269240" y="3367878"/>
            <a:ext cx="5192775" cy="1830245"/>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1200"/>
              </a:spcBef>
              <a:spcAft>
                <a:spcPts val="0"/>
              </a:spcAft>
              <a:buClr>
                <a:schemeClr val="dk1"/>
              </a:buClr>
              <a:buSzPts val="2823"/>
              <a:buFont typeface="Noto Sans Symbols"/>
              <a:buNone/>
              <a:defRPr sz="3137">
                <a:solidFill>
                  <a:srgbClr val="112766"/>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595959"/>
              </a:buClr>
              <a:buSzPts val="1961"/>
              <a:buNone/>
              <a:defRPr sz="1961"/>
            </a:lvl2pPr>
            <a:lvl3pPr marL="1371600" lvl="2" indent="-228600" algn="l">
              <a:lnSpc>
                <a:spcPct val="90000"/>
              </a:lnSpc>
              <a:spcBef>
                <a:spcPts val="1200"/>
              </a:spcBef>
              <a:spcAft>
                <a:spcPts val="0"/>
              </a:spcAft>
              <a:buClr>
                <a:schemeClr val="dk2"/>
              </a:buClr>
              <a:buSzPts val="1961"/>
              <a:buNone/>
              <a:defRPr sz="1961"/>
            </a:lvl3pPr>
            <a:lvl4pPr marL="1828800" lvl="3" indent="-228600" algn="l">
              <a:lnSpc>
                <a:spcPct val="90000"/>
              </a:lnSpc>
              <a:spcBef>
                <a:spcPts val="1200"/>
              </a:spcBef>
              <a:spcAft>
                <a:spcPts val="0"/>
              </a:spcAft>
              <a:buClr>
                <a:srgbClr val="262626"/>
              </a:buClr>
              <a:buSzPts val="1600"/>
              <a:buNone/>
              <a:defRPr/>
            </a:lvl4pPr>
            <a:lvl5pPr marL="2286000" lvl="4" indent="-228600" algn="l">
              <a:lnSpc>
                <a:spcPct val="90000"/>
              </a:lnSpc>
              <a:spcBef>
                <a:spcPts val="600"/>
              </a:spcBef>
              <a:spcAft>
                <a:spcPts val="0"/>
              </a:spcAft>
              <a:buClr>
                <a:srgbClr val="262626"/>
              </a:buClr>
              <a:buSzPts val="1600"/>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84"/>
          <p:cNvSpPr txBox="1">
            <a:spLocks noGrp="1"/>
          </p:cNvSpPr>
          <p:nvPr>
            <p:ph type="body" idx="2"/>
          </p:nvPr>
        </p:nvSpPr>
        <p:spPr>
          <a:xfrm>
            <a:off x="6253316" y="3503950"/>
            <a:ext cx="5671764" cy="1705723"/>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dk1"/>
              </a:buClr>
              <a:buSzPts val="1961"/>
              <a:buNone/>
              <a:defRPr sz="1961">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595959"/>
              </a:buClr>
              <a:buSzPts val="1765"/>
              <a:buNone/>
              <a:defRPr sz="1765">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dk2"/>
              </a:buClr>
              <a:buSzPts val="1568"/>
              <a:buNone/>
              <a:defRPr sz="1568">
                <a:latin typeface="Quattrocento Sans"/>
                <a:ea typeface="Quattrocento Sans"/>
                <a:cs typeface="Quattrocento Sans"/>
                <a:sym typeface="Quattrocento Sans"/>
              </a:defRPr>
            </a:lvl3pPr>
            <a:lvl4pPr marL="1828800" lvl="3" indent="-228600" algn="l">
              <a:lnSpc>
                <a:spcPct val="90000"/>
              </a:lnSpc>
              <a:spcBef>
                <a:spcPts val="1200"/>
              </a:spcBef>
              <a:spcAft>
                <a:spcPts val="0"/>
              </a:spcAft>
              <a:buClr>
                <a:srgbClr val="262626"/>
              </a:buClr>
              <a:buSzPts val="1372"/>
              <a:buNone/>
              <a:defRPr sz="1372">
                <a:latin typeface="Quattrocento Sans"/>
                <a:ea typeface="Quattrocento Sans"/>
                <a:cs typeface="Quattrocento Sans"/>
                <a:sym typeface="Quattrocento Sans"/>
              </a:defRPr>
            </a:lvl4pPr>
            <a:lvl5pPr marL="2286000" lvl="4" indent="-228600" algn="l">
              <a:lnSpc>
                <a:spcPct val="90000"/>
              </a:lnSpc>
              <a:spcBef>
                <a:spcPts val="600"/>
              </a:spcBef>
              <a:spcAft>
                <a:spcPts val="0"/>
              </a:spcAft>
              <a:buClr>
                <a:srgbClr val="262626"/>
              </a:buClr>
              <a:buSzPts val="1372"/>
              <a:buNone/>
              <a:defRPr sz="1372">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8" name="Google Shape;128;p84"/>
          <p:cNvPicPr preferRelativeResize="0">
            <a:picLocks noGrp="1"/>
          </p:cNvPicPr>
          <p:nvPr>
            <p:ph type="pic" idx="3"/>
          </p:nvPr>
        </p:nvPicPr>
        <p:blipFill/>
        <p:spPr>
          <a:xfrm>
            <a:off x="0" y="0"/>
            <a:ext cx="12192000" cy="2974848"/>
          </a:xfrm>
          <a:prstGeom prst="rect">
            <a:avLst/>
          </a:prstGeom>
          <a:blipFill rotWithShape="1">
            <a:blip r:embed="rId2">
              <a:alphaModFix/>
            </a:blip>
            <a:stretch>
              <a:fillRect t="-65716" r="-4797" b="-46449"/>
            </a:stretch>
          </a:blipFill>
          <a:ln>
            <a:noFill/>
          </a:ln>
        </p:spPr>
      </p:pic>
      <p:sp>
        <p:nvSpPr>
          <p:cNvPr id="129" name="Google Shape;129;p84"/>
          <p:cNvSpPr txBox="1">
            <a:spLocks noGrp="1"/>
          </p:cNvSpPr>
          <p:nvPr>
            <p:ph type="title"/>
          </p:nvPr>
        </p:nvSpPr>
        <p:spPr>
          <a:xfrm>
            <a:off x="304800" y="419100"/>
            <a:ext cx="11658600" cy="590931"/>
          </a:xfrm>
          <a:prstGeom prst="rect">
            <a:avLst/>
          </a:prstGeom>
          <a:noFill/>
          <a:ln>
            <a:noFill/>
          </a:ln>
        </p:spPr>
        <p:txBody>
          <a:bodyPr spcFirstLastPara="1" wrap="square" lIns="91425" tIns="45700" rIns="91425" bIns="45700" anchor="t" anchorCtr="0">
            <a:spAutoFit/>
          </a:bodyPr>
          <a:lstStyle>
            <a:lvl1pPr lvl="0" algn="l">
              <a:lnSpc>
                <a:spcPct val="90000"/>
              </a:lnSpc>
              <a:spcBef>
                <a:spcPts val="0"/>
              </a:spcBef>
              <a:spcAft>
                <a:spcPts val="0"/>
              </a:spcAft>
              <a:buClr>
                <a:schemeClr val="dk1"/>
              </a:buClr>
              <a:buSzPts val="3600"/>
              <a:buFont typeface="Quattrocento Sans"/>
              <a:buNone/>
              <a:defRPr>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84"/>
          <p:cNvSpPr txBox="1">
            <a:spLocks noGrp="1"/>
          </p:cNvSpPr>
          <p:nvPr>
            <p:ph type="sldNum" idx="12"/>
          </p:nvPr>
        </p:nvSpPr>
        <p:spPr>
          <a:xfrm>
            <a:off x="11668594" y="6484937"/>
            <a:ext cx="52340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12766"/>
                </a:solidFill>
                <a:latin typeface="Quattrocento Sans"/>
                <a:ea typeface="Quattrocento Sans"/>
                <a:cs typeface="Quattrocento Sans"/>
                <a:sym typeface="Quattrocento Sans"/>
              </a:defRPr>
            </a:lvl1pPr>
            <a:lvl2pPr marL="0" lvl="1" indent="0" algn="r">
              <a:spcBef>
                <a:spcPts val="0"/>
              </a:spcBef>
              <a:buNone/>
              <a:defRPr sz="1200">
                <a:solidFill>
                  <a:srgbClr val="112766"/>
                </a:solidFill>
                <a:latin typeface="Quattrocento Sans"/>
                <a:ea typeface="Quattrocento Sans"/>
                <a:cs typeface="Quattrocento Sans"/>
                <a:sym typeface="Quattrocento Sans"/>
              </a:defRPr>
            </a:lvl2pPr>
            <a:lvl3pPr marL="0" lvl="2" indent="0" algn="r">
              <a:spcBef>
                <a:spcPts val="0"/>
              </a:spcBef>
              <a:buNone/>
              <a:defRPr sz="1200">
                <a:solidFill>
                  <a:srgbClr val="112766"/>
                </a:solidFill>
                <a:latin typeface="Quattrocento Sans"/>
                <a:ea typeface="Quattrocento Sans"/>
                <a:cs typeface="Quattrocento Sans"/>
                <a:sym typeface="Quattrocento Sans"/>
              </a:defRPr>
            </a:lvl3pPr>
            <a:lvl4pPr marL="0" lvl="3" indent="0" algn="r">
              <a:spcBef>
                <a:spcPts val="0"/>
              </a:spcBef>
              <a:buNone/>
              <a:defRPr sz="1200">
                <a:solidFill>
                  <a:srgbClr val="112766"/>
                </a:solidFill>
                <a:latin typeface="Quattrocento Sans"/>
                <a:ea typeface="Quattrocento Sans"/>
                <a:cs typeface="Quattrocento Sans"/>
                <a:sym typeface="Quattrocento Sans"/>
              </a:defRPr>
            </a:lvl4pPr>
            <a:lvl5pPr marL="0" lvl="4" indent="0" algn="r">
              <a:spcBef>
                <a:spcPts val="0"/>
              </a:spcBef>
              <a:buNone/>
              <a:defRPr sz="1200">
                <a:solidFill>
                  <a:srgbClr val="112766"/>
                </a:solidFill>
                <a:latin typeface="Quattrocento Sans"/>
                <a:ea typeface="Quattrocento Sans"/>
                <a:cs typeface="Quattrocento Sans"/>
                <a:sym typeface="Quattrocento Sans"/>
              </a:defRPr>
            </a:lvl5pPr>
            <a:lvl6pPr marL="0" lvl="5" indent="0" algn="r">
              <a:spcBef>
                <a:spcPts val="0"/>
              </a:spcBef>
              <a:buNone/>
              <a:defRPr sz="1200">
                <a:solidFill>
                  <a:srgbClr val="112766"/>
                </a:solidFill>
                <a:latin typeface="Quattrocento Sans"/>
                <a:ea typeface="Quattrocento Sans"/>
                <a:cs typeface="Quattrocento Sans"/>
                <a:sym typeface="Quattrocento Sans"/>
              </a:defRPr>
            </a:lvl6pPr>
            <a:lvl7pPr marL="0" lvl="6" indent="0" algn="r">
              <a:spcBef>
                <a:spcPts val="0"/>
              </a:spcBef>
              <a:buNone/>
              <a:defRPr sz="1200">
                <a:solidFill>
                  <a:srgbClr val="112766"/>
                </a:solidFill>
                <a:latin typeface="Quattrocento Sans"/>
                <a:ea typeface="Quattrocento Sans"/>
                <a:cs typeface="Quattrocento Sans"/>
                <a:sym typeface="Quattrocento Sans"/>
              </a:defRPr>
            </a:lvl7pPr>
            <a:lvl8pPr marL="0" lvl="7" indent="0" algn="r">
              <a:spcBef>
                <a:spcPts val="0"/>
              </a:spcBef>
              <a:buNone/>
              <a:defRPr sz="1200">
                <a:solidFill>
                  <a:srgbClr val="112766"/>
                </a:solidFill>
                <a:latin typeface="Quattrocento Sans"/>
                <a:ea typeface="Quattrocento Sans"/>
                <a:cs typeface="Quattrocento Sans"/>
                <a:sym typeface="Quattrocento Sans"/>
              </a:defRPr>
            </a:lvl8pPr>
            <a:lvl9pPr marL="0" lvl="8" indent="0" algn="r">
              <a:spcBef>
                <a:spcPts val="0"/>
              </a:spcBef>
              <a:buNone/>
              <a:defRPr sz="1200">
                <a:solidFill>
                  <a:srgbClr val="11276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pic>
        <p:nvPicPr>
          <p:cNvPr id="131" name="Google Shape;131;p84"/>
          <p:cNvPicPr preferRelativeResize="0"/>
          <p:nvPr/>
        </p:nvPicPr>
        <p:blipFill rotWithShape="1">
          <a:blip r:embed="rId3">
            <a:alphaModFix/>
          </a:blip>
          <a:srcRect/>
          <a:stretch/>
        </p:blipFill>
        <p:spPr>
          <a:xfrm>
            <a:off x="0" y="6323012"/>
            <a:ext cx="12192000" cy="5270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Pause">
  <p:cSld name="Pause">
    <p:bg>
      <p:bgPr>
        <a:solidFill>
          <a:srgbClr val="112766"/>
        </a:solidFill>
        <a:effectLst/>
      </p:bgPr>
    </p:bg>
    <p:spTree>
      <p:nvGrpSpPr>
        <p:cNvPr id="1" name="Shape 15"/>
        <p:cNvGrpSpPr/>
        <p:nvPr/>
      </p:nvGrpSpPr>
      <p:grpSpPr>
        <a:xfrm>
          <a:off x="0" y="0"/>
          <a:ext cx="0" cy="0"/>
          <a:chOff x="0" y="0"/>
          <a:chExt cx="0" cy="0"/>
        </a:xfrm>
      </p:grpSpPr>
      <p:pic>
        <p:nvPicPr>
          <p:cNvPr id="16" name="Google Shape;16;p73" descr="A logo on a blue background&#10;&#10;Description automatically generated"/>
          <p:cNvPicPr preferRelativeResize="0"/>
          <p:nvPr/>
        </p:nvPicPr>
        <p:blipFill rotWithShape="1">
          <a:blip r:embed="rId2">
            <a:alphaModFix/>
          </a:blip>
          <a:srcRect/>
          <a:stretch/>
        </p:blipFill>
        <p:spPr>
          <a:xfrm>
            <a:off x="2467" y="0"/>
            <a:ext cx="12187066" cy="685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Blank with Picture">
  <p:cSld name="2_Blank with Picture">
    <p:spTree>
      <p:nvGrpSpPr>
        <p:cNvPr id="1" name="Shape 132"/>
        <p:cNvGrpSpPr/>
        <p:nvPr/>
      </p:nvGrpSpPr>
      <p:grpSpPr>
        <a:xfrm>
          <a:off x="0" y="0"/>
          <a:ext cx="0" cy="0"/>
          <a:chOff x="0" y="0"/>
          <a:chExt cx="0" cy="0"/>
        </a:xfrm>
      </p:grpSpPr>
      <p:sp>
        <p:nvSpPr>
          <p:cNvPr id="133" name="Google Shape;133;p85"/>
          <p:cNvSpPr txBox="1">
            <a:spLocks noGrp="1"/>
          </p:cNvSpPr>
          <p:nvPr>
            <p:ph type="sldNum" idx="12"/>
          </p:nvPr>
        </p:nvSpPr>
        <p:spPr>
          <a:xfrm>
            <a:off x="11747687" y="6465381"/>
            <a:ext cx="4314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0A3678"/>
                </a:solidFill>
                <a:latin typeface="Quattrocento Sans"/>
                <a:ea typeface="Quattrocento Sans"/>
                <a:cs typeface="Quattrocento Sans"/>
                <a:sym typeface="Quattrocento Sans"/>
              </a:defRPr>
            </a:lvl1pPr>
            <a:lvl2pPr marL="0" lvl="1" indent="0" algn="r">
              <a:spcBef>
                <a:spcPts val="0"/>
              </a:spcBef>
              <a:buNone/>
              <a:defRPr sz="1200">
                <a:solidFill>
                  <a:srgbClr val="0A3678"/>
                </a:solidFill>
                <a:latin typeface="Quattrocento Sans"/>
                <a:ea typeface="Quattrocento Sans"/>
                <a:cs typeface="Quattrocento Sans"/>
                <a:sym typeface="Quattrocento Sans"/>
              </a:defRPr>
            </a:lvl2pPr>
            <a:lvl3pPr marL="0" lvl="2" indent="0" algn="r">
              <a:spcBef>
                <a:spcPts val="0"/>
              </a:spcBef>
              <a:buNone/>
              <a:defRPr sz="1200">
                <a:solidFill>
                  <a:srgbClr val="0A3678"/>
                </a:solidFill>
                <a:latin typeface="Quattrocento Sans"/>
                <a:ea typeface="Quattrocento Sans"/>
                <a:cs typeface="Quattrocento Sans"/>
                <a:sym typeface="Quattrocento Sans"/>
              </a:defRPr>
            </a:lvl3pPr>
            <a:lvl4pPr marL="0" lvl="3" indent="0" algn="r">
              <a:spcBef>
                <a:spcPts val="0"/>
              </a:spcBef>
              <a:buNone/>
              <a:defRPr sz="1200">
                <a:solidFill>
                  <a:srgbClr val="0A3678"/>
                </a:solidFill>
                <a:latin typeface="Quattrocento Sans"/>
                <a:ea typeface="Quattrocento Sans"/>
                <a:cs typeface="Quattrocento Sans"/>
                <a:sym typeface="Quattrocento Sans"/>
              </a:defRPr>
            </a:lvl4pPr>
            <a:lvl5pPr marL="0" lvl="4" indent="0" algn="r">
              <a:spcBef>
                <a:spcPts val="0"/>
              </a:spcBef>
              <a:buNone/>
              <a:defRPr sz="1200">
                <a:solidFill>
                  <a:srgbClr val="0A3678"/>
                </a:solidFill>
                <a:latin typeface="Quattrocento Sans"/>
                <a:ea typeface="Quattrocento Sans"/>
                <a:cs typeface="Quattrocento Sans"/>
                <a:sym typeface="Quattrocento Sans"/>
              </a:defRPr>
            </a:lvl5pPr>
            <a:lvl6pPr marL="0" lvl="5" indent="0" algn="r">
              <a:spcBef>
                <a:spcPts val="0"/>
              </a:spcBef>
              <a:buNone/>
              <a:defRPr sz="1200">
                <a:solidFill>
                  <a:srgbClr val="0A3678"/>
                </a:solidFill>
                <a:latin typeface="Quattrocento Sans"/>
                <a:ea typeface="Quattrocento Sans"/>
                <a:cs typeface="Quattrocento Sans"/>
                <a:sym typeface="Quattrocento Sans"/>
              </a:defRPr>
            </a:lvl6pPr>
            <a:lvl7pPr marL="0" lvl="6" indent="0" algn="r">
              <a:spcBef>
                <a:spcPts val="0"/>
              </a:spcBef>
              <a:buNone/>
              <a:defRPr sz="1200">
                <a:solidFill>
                  <a:srgbClr val="0A3678"/>
                </a:solidFill>
                <a:latin typeface="Quattrocento Sans"/>
                <a:ea typeface="Quattrocento Sans"/>
                <a:cs typeface="Quattrocento Sans"/>
                <a:sym typeface="Quattrocento Sans"/>
              </a:defRPr>
            </a:lvl7pPr>
            <a:lvl8pPr marL="0" lvl="7" indent="0" algn="r">
              <a:spcBef>
                <a:spcPts val="0"/>
              </a:spcBef>
              <a:buNone/>
              <a:defRPr sz="1200">
                <a:solidFill>
                  <a:srgbClr val="0A3678"/>
                </a:solidFill>
                <a:latin typeface="Quattrocento Sans"/>
                <a:ea typeface="Quattrocento Sans"/>
                <a:cs typeface="Quattrocento Sans"/>
                <a:sym typeface="Quattrocento Sans"/>
              </a:defRPr>
            </a:lvl8pPr>
            <a:lvl9pPr marL="0" lvl="8" indent="0" algn="r">
              <a:spcBef>
                <a:spcPts val="0"/>
              </a:spcBef>
              <a:buNone/>
              <a:defRPr sz="1200">
                <a:solidFill>
                  <a:srgbClr val="0A367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134" name="Google Shape;134;p85"/>
          <p:cNvSpPr>
            <a:spLocks noGrp="1"/>
          </p:cNvSpPr>
          <p:nvPr>
            <p:ph type="pic" idx="2"/>
          </p:nvPr>
        </p:nvSpPr>
        <p:spPr>
          <a:xfrm>
            <a:off x="0" y="0"/>
            <a:ext cx="12066954" cy="6858000"/>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35"/>
        <p:cNvGrpSpPr/>
        <p:nvPr/>
      </p:nvGrpSpPr>
      <p:grpSpPr>
        <a:xfrm>
          <a:off x="0" y="0"/>
          <a:ext cx="0" cy="0"/>
          <a:chOff x="0" y="0"/>
          <a:chExt cx="0" cy="0"/>
        </a:xfrm>
      </p:grpSpPr>
      <p:sp>
        <p:nvSpPr>
          <p:cNvPr id="136" name="Google Shape;136;p86"/>
          <p:cNvSpPr txBox="1">
            <a:spLocks noGrp="1"/>
          </p:cNvSpPr>
          <p:nvPr>
            <p:ph type="sldNum" idx="12"/>
          </p:nvPr>
        </p:nvSpPr>
        <p:spPr>
          <a:xfrm>
            <a:off x="11747687" y="6465381"/>
            <a:ext cx="4314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12766"/>
                </a:solidFill>
                <a:latin typeface="Quattrocento Sans"/>
                <a:ea typeface="Quattrocento Sans"/>
                <a:cs typeface="Quattrocento Sans"/>
                <a:sym typeface="Quattrocento Sans"/>
              </a:defRPr>
            </a:lvl1pPr>
            <a:lvl2pPr marL="0" lvl="1" indent="0" algn="r">
              <a:spcBef>
                <a:spcPts val="0"/>
              </a:spcBef>
              <a:buNone/>
              <a:defRPr sz="1200">
                <a:solidFill>
                  <a:srgbClr val="112766"/>
                </a:solidFill>
                <a:latin typeface="Quattrocento Sans"/>
                <a:ea typeface="Quattrocento Sans"/>
                <a:cs typeface="Quattrocento Sans"/>
                <a:sym typeface="Quattrocento Sans"/>
              </a:defRPr>
            </a:lvl2pPr>
            <a:lvl3pPr marL="0" lvl="2" indent="0" algn="r">
              <a:spcBef>
                <a:spcPts val="0"/>
              </a:spcBef>
              <a:buNone/>
              <a:defRPr sz="1200">
                <a:solidFill>
                  <a:srgbClr val="112766"/>
                </a:solidFill>
                <a:latin typeface="Quattrocento Sans"/>
                <a:ea typeface="Quattrocento Sans"/>
                <a:cs typeface="Quattrocento Sans"/>
                <a:sym typeface="Quattrocento Sans"/>
              </a:defRPr>
            </a:lvl3pPr>
            <a:lvl4pPr marL="0" lvl="3" indent="0" algn="r">
              <a:spcBef>
                <a:spcPts val="0"/>
              </a:spcBef>
              <a:buNone/>
              <a:defRPr sz="1200">
                <a:solidFill>
                  <a:srgbClr val="112766"/>
                </a:solidFill>
                <a:latin typeface="Quattrocento Sans"/>
                <a:ea typeface="Quattrocento Sans"/>
                <a:cs typeface="Quattrocento Sans"/>
                <a:sym typeface="Quattrocento Sans"/>
              </a:defRPr>
            </a:lvl4pPr>
            <a:lvl5pPr marL="0" lvl="4" indent="0" algn="r">
              <a:spcBef>
                <a:spcPts val="0"/>
              </a:spcBef>
              <a:buNone/>
              <a:defRPr sz="1200">
                <a:solidFill>
                  <a:srgbClr val="112766"/>
                </a:solidFill>
                <a:latin typeface="Quattrocento Sans"/>
                <a:ea typeface="Quattrocento Sans"/>
                <a:cs typeface="Quattrocento Sans"/>
                <a:sym typeface="Quattrocento Sans"/>
              </a:defRPr>
            </a:lvl5pPr>
            <a:lvl6pPr marL="0" lvl="5" indent="0" algn="r">
              <a:spcBef>
                <a:spcPts val="0"/>
              </a:spcBef>
              <a:buNone/>
              <a:defRPr sz="1200">
                <a:solidFill>
                  <a:srgbClr val="112766"/>
                </a:solidFill>
                <a:latin typeface="Quattrocento Sans"/>
                <a:ea typeface="Quattrocento Sans"/>
                <a:cs typeface="Quattrocento Sans"/>
                <a:sym typeface="Quattrocento Sans"/>
              </a:defRPr>
            </a:lvl6pPr>
            <a:lvl7pPr marL="0" lvl="6" indent="0" algn="r">
              <a:spcBef>
                <a:spcPts val="0"/>
              </a:spcBef>
              <a:buNone/>
              <a:defRPr sz="1200">
                <a:solidFill>
                  <a:srgbClr val="112766"/>
                </a:solidFill>
                <a:latin typeface="Quattrocento Sans"/>
                <a:ea typeface="Quattrocento Sans"/>
                <a:cs typeface="Quattrocento Sans"/>
                <a:sym typeface="Quattrocento Sans"/>
              </a:defRPr>
            </a:lvl7pPr>
            <a:lvl8pPr marL="0" lvl="7" indent="0" algn="r">
              <a:spcBef>
                <a:spcPts val="0"/>
              </a:spcBef>
              <a:buNone/>
              <a:defRPr sz="1200">
                <a:solidFill>
                  <a:srgbClr val="112766"/>
                </a:solidFill>
                <a:latin typeface="Quattrocento Sans"/>
                <a:ea typeface="Quattrocento Sans"/>
                <a:cs typeface="Quattrocento Sans"/>
                <a:sym typeface="Quattrocento Sans"/>
              </a:defRPr>
            </a:lvl8pPr>
            <a:lvl9pPr marL="0" lvl="8" indent="0" algn="r">
              <a:spcBef>
                <a:spcPts val="0"/>
              </a:spcBef>
              <a:buNone/>
              <a:defRPr sz="1200">
                <a:solidFill>
                  <a:srgbClr val="11276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1_TITLE OR TRANSITION">
  <p:cSld name="1_TITLE OR TRANSITION">
    <p:bg>
      <p:bgPr>
        <a:solidFill>
          <a:srgbClr val="0A3678"/>
        </a:solidFill>
        <a:effectLst/>
      </p:bgPr>
    </p:bg>
    <p:spTree>
      <p:nvGrpSpPr>
        <p:cNvPr id="1" name="Shape 137"/>
        <p:cNvGrpSpPr/>
        <p:nvPr/>
      </p:nvGrpSpPr>
      <p:grpSpPr>
        <a:xfrm>
          <a:off x="0" y="0"/>
          <a:ext cx="0" cy="0"/>
          <a:chOff x="0" y="0"/>
          <a:chExt cx="0" cy="0"/>
        </a:xfrm>
      </p:grpSpPr>
      <p:sp>
        <p:nvSpPr>
          <p:cNvPr id="138" name="Google Shape;138;p87"/>
          <p:cNvSpPr txBox="1">
            <a:spLocks noGrp="1"/>
          </p:cNvSpPr>
          <p:nvPr>
            <p:ph type="ctrTitle"/>
          </p:nvPr>
        </p:nvSpPr>
        <p:spPr>
          <a:xfrm>
            <a:off x="1542221" y="3068512"/>
            <a:ext cx="9107555" cy="3632325"/>
          </a:xfrm>
          <a:prstGeom prst="rect">
            <a:avLst/>
          </a:prstGeom>
          <a:noFill/>
          <a:ln>
            <a:noFill/>
          </a:ln>
        </p:spPr>
        <p:txBody>
          <a:bodyPr spcFirstLastPara="1" wrap="square" lIns="91425" tIns="45700" rIns="91425" bIns="45700" anchor="b" anchorCtr="0">
            <a:spAutoFit/>
          </a:bodyPr>
          <a:lstStyle>
            <a:lvl1pPr lvl="0" algn="ctr">
              <a:lnSpc>
                <a:spcPct val="90000"/>
              </a:lnSpc>
              <a:spcBef>
                <a:spcPts val="0"/>
              </a:spcBef>
              <a:spcAft>
                <a:spcPts val="0"/>
              </a:spcAft>
              <a:buClr>
                <a:srgbClr val="EEF7FF"/>
              </a:buClr>
              <a:buSzPts val="8000"/>
              <a:buFont typeface="Quattrocento Sans"/>
              <a:buNone/>
              <a:defRPr sz="8000" b="1" i="0">
                <a:solidFill>
                  <a:srgbClr val="EEF7FF"/>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9" name="Google Shape;139;p87" descr="A picture containing symbol, logo, emblem, graphics&#10;&#10;Description automatically generated"/>
          <p:cNvPicPr preferRelativeResize="0"/>
          <p:nvPr/>
        </p:nvPicPr>
        <p:blipFill rotWithShape="1">
          <a:blip r:embed="rId2">
            <a:alphaModFix/>
          </a:blip>
          <a:srcRect/>
          <a:stretch/>
        </p:blipFill>
        <p:spPr>
          <a:xfrm>
            <a:off x="4667249" y="157163"/>
            <a:ext cx="2857500" cy="2857500"/>
          </a:xfrm>
          <a:prstGeom prst="rect">
            <a:avLst/>
          </a:prstGeom>
          <a:solidFill>
            <a:srgbClr val="0A3678"/>
          </a:solidFill>
          <a:ln>
            <a:noFill/>
          </a:ln>
        </p:spPr>
      </p:pic>
      <p:sp>
        <p:nvSpPr>
          <p:cNvPr id="140" name="Google Shape;140;p87">
            <a:hlinkClick r:id="rId3"/>
          </p:cNvPr>
          <p:cNvSpPr/>
          <p:nvPr/>
        </p:nvSpPr>
        <p:spPr>
          <a:xfrm>
            <a:off x="191616" y="6337795"/>
            <a:ext cx="1209664" cy="346234"/>
          </a:xfrm>
          <a:prstGeom prst="roundRect">
            <a:avLst>
              <a:gd name="adj" fmla="val 50000"/>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3A57"/>
                </a:solidFill>
                <a:latin typeface="Quattrocento Sans"/>
                <a:ea typeface="Quattrocento Sans"/>
                <a:cs typeface="Quattrocento Sans"/>
                <a:sym typeface="Quattrocento Sans"/>
              </a:rPr>
              <a:t>Neal Creative </a:t>
            </a:r>
            <a:r>
              <a:rPr lang="en-US" sz="900">
                <a:solidFill>
                  <a:srgbClr val="003A57"/>
                </a:solidFill>
                <a:latin typeface="Quattrocento Sans"/>
                <a:ea typeface="Quattrocento Sans"/>
                <a:cs typeface="Quattrocento Sans"/>
                <a:sym typeface="Quattrocento Sans"/>
              </a:rPr>
              <a:t>©</a:t>
            </a:r>
            <a:r>
              <a:rPr lang="en-US" sz="1000">
                <a:solidFill>
                  <a:srgbClr val="003A57"/>
                </a:solidFill>
                <a:latin typeface="Quattrocento Sans"/>
                <a:ea typeface="Quattrocento Sans"/>
                <a:cs typeface="Quattrocento Sans"/>
                <a:sym typeface="Quattrocento Sans"/>
              </a:rPr>
              <a:t> </a:t>
            </a:r>
            <a:endParaRPr sz="1000" b="1">
              <a:solidFill>
                <a:srgbClr val="003A57"/>
              </a:solidFill>
              <a:latin typeface="Quattrocento Sans"/>
              <a:ea typeface="Quattrocento Sans"/>
              <a:cs typeface="Quattrocento Sans"/>
              <a:sym typeface="Quattrocento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ause">
  <p:cSld name="Pause">
    <p:bg>
      <p:bgPr>
        <a:solidFill>
          <a:srgbClr val="112766"/>
        </a:solidFill>
        <a:effectLst/>
      </p:bgPr>
    </p:bg>
    <p:spTree>
      <p:nvGrpSpPr>
        <p:cNvPr id="1" name="Shape 141"/>
        <p:cNvGrpSpPr/>
        <p:nvPr/>
      </p:nvGrpSpPr>
      <p:grpSpPr>
        <a:xfrm>
          <a:off x="0" y="0"/>
          <a:ext cx="0" cy="0"/>
          <a:chOff x="0" y="0"/>
          <a:chExt cx="0" cy="0"/>
        </a:xfrm>
      </p:grpSpPr>
      <p:pic>
        <p:nvPicPr>
          <p:cNvPr id="142" name="Google Shape;142;p72" descr="A logo on a blue background&#10;&#10;Description automatically generated"/>
          <p:cNvPicPr preferRelativeResize="0"/>
          <p:nvPr/>
        </p:nvPicPr>
        <p:blipFill rotWithShape="1">
          <a:blip r:embed="rId2">
            <a:alphaModFix/>
          </a:blip>
          <a:srcRect/>
          <a:stretch/>
        </p:blipFill>
        <p:spPr>
          <a:xfrm>
            <a:off x="2467" y="0"/>
            <a:ext cx="12187066"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1"/>
        <p:cNvGrpSpPr/>
        <p:nvPr/>
      </p:nvGrpSpPr>
      <p:grpSpPr>
        <a:xfrm>
          <a:off x="0" y="0"/>
          <a:ext cx="0" cy="0"/>
          <a:chOff x="0" y="0"/>
          <a:chExt cx="0" cy="0"/>
        </a:xfrm>
      </p:grpSpPr>
      <p:sp>
        <p:nvSpPr>
          <p:cNvPr id="22" name="Google Shape;22;p67"/>
          <p:cNvSpPr/>
          <p:nvPr/>
        </p:nvSpPr>
        <p:spPr>
          <a:xfrm>
            <a:off x="0" y="0"/>
            <a:ext cx="12192000" cy="634388"/>
          </a:xfrm>
          <a:prstGeom prst="rect">
            <a:avLst/>
          </a:prstGeom>
          <a:solidFill>
            <a:srgbClr val="112766"/>
          </a:solidFill>
          <a:ln w="12700" cap="flat" cmpd="sng">
            <a:solidFill>
              <a:srgbClr val="0A36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3" name="Google Shape;23;p67"/>
          <p:cNvSpPr txBox="1">
            <a:spLocks noGrp="1"/>
          </p:cNvSpPr>
          <p:nvPr>
            <p:ph type="title"/>
          </p:nvPr>
        </p:nvSpPr>
        <p:spPr>
          <a:xfrm>
            <a:off x="304801" y="-1"/>
            <a:ext cx="11625496" cy="634387"/>
          </a:xfrm>
          <a:prstGeom prst="rect">
            <a:avLst/>
          </a:prstGeom>
          <a:noFill/>
          <a:ln>
            <a:noFill/>
          </a:ln>
        </p:spPr>
        <p:txBody>
          <a:bodyPr spcFirstLastPara="1" wrap="square" lIns="146300" tIns="91425" rIns="146300" bIns="45700" anchor="t" anchorCtr="0">
            <a:spAutoFit/>
          </a:bodyPr>
          <a:lstStyle>
            <a:lvl1pPr lvl="0" algn="l">
              <a:lnSpc>
                <a:spcPct val="90000"/>
              </a:lnSpc>
              <a:spcBef>
                <a:spcPts val="0"/>
              </a:spcBef>
              <a:spcAft>
                <a:spcPts val="0"/>
              </a:spcAft>
              <a:buClr>
                <a:schemeClr val="lt1"/>
              </a:buClr>
              <a:buSzPts val="3200"/>
              <a:buFont typeface="Quattrocento Sans"/>
              <a:buNone/>
              <a:defRPr sz="3200" b="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 name="Google Shape;24;p67"/>
          <p:cNvPicPr preferRelativeResize="0"/>
          <p:nvPr/>
        </p:nvPicPr>
        <p:blipFill rotWithShape="1">
          <a:blip r:embed="rId2">
            <a:alphaModFix/>
          </a:blip>
          <a:srcRect/>
          <a:stretch/>
        </p:blipFill>
        <p:spPr>
          <a:xfrm>
            <a:off x="0" y="6323012"/>
            <a:ext cx="12192000" cy="52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glish-Spanish Divider">
  <p:cSld name="English-Spanish Divider">
    <p:spTree>
      <p:nvGrpSpPr>
        <p:cNvPr id="1" name="Shape 25"/>
        <p:cNvGrpSpPr/>
        <p:nvPr/>
      </p:nvGrpSpPr>
      <p:grpSpPr>
        <a:xfrm>
          <a:off x="0" y="0"/>
          <a:ext cx="0" cy="0"/>
          <a:chOff x="0" y="0"/>
          <a:chExt cx="0" cy="0"/>
        </a:xfrm>
      </p:grpSpPr>
      <p:sp>
        <p:nvSpPr>
          <p:cNvPr id="26" name="Google Shape;26;p68"/>
          <p:cNvSpPr/>
          <p:nvPr/>
        </p:nvSpPr>
        <p:spPr>
          <a:xfrm>
            <a:off x="0" y="0"/>
            <a:ext cx="12192000" cy="634388"/>
          </a:xfrm>
          <a:prstGeom prst="rect">
            <a:avLst/>
          </a:prstGeom>
          <a:solidFill>
            <a:srgbClr val="11276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cxnSp>
        <p:nvCxnSpPr>
          <p:cNvPr id="27" name="Google Shape;27;p68"/>
          <p:cNvCxnSpPr/>
          <p:nvPr/>
        </p:nvCxnSpPr>
        <p:spPr>
          <a:xfrm>
            <a:off x="6123140" y="864296"/>
            <a:ext cx="0" cy="5317299"/>
          </a:xfrm>
          <a:prstGeom prst="straightConnector1">
            <a:avLst/>
          </a:prstGeom>
          <a:noFill/>
          <a:ln w="12700" cap="rnd" cmpd="sng">
            <a:solidFill>
              <a:srgbClr val="7F7F7F"/>
            </a:solidFill>
            <a:prstDash val="dot"/>
            <a:round/>
            <a:headEnd type="none" w="sm" len="sm"/>
            <a:tailEnd type="none" w="sm" len="sm"/>
          </a:ln>
        </p:spPr>
      </p:cxnSp>
      <p:sp>
        <p:nvSpPr>
          <p:cNvPr id="28" name="Google Shape;28;p68"/>
          <p:cNvSpPr txBox="1">
            <a:spLocks noGrp="1"/>
          </p:cNvSpPr>
          <p:nvPr>
            <p:ph type="title"/>
          </p:nvPr>
        </p:nvSpPr>
        <p:spPr>
          <a:xfrm>
            <a:off x="304800" y="-1"/>
            <a:ext cx="11625497" cy="634387"/>
          </a:xfrm>
          <a:prstGeom prst="rect">
            <a:avLst/>
          </a:prstGeom>
          <a:noFill/>
          <a:ln>
            <a:noFill/>
          </a:ln>
        </p:spPr>
        <p:txBody>
          <a:bodyPr spcFirstLastPara="1" wrap="square" lIns="146300" tIns="91425" rIns="146300" bIns="45700" anchor="t" anchorCtr="0">
            <a:spAutoFit/>
          </a:bodyPr>
          <a:lstStyle>
            <a:lvl1pPr lvl="0" algn="l">
              <a:lnSpc>
                <a:spcPct val="90000"/>
              </a:lnSpc>
              <a:spcBef>
                <a:spcPts val="0"/>
              </a:spcBef>
              <a:spcAft>
                <a:spcPts val="0"/>
              </a:spcAft>
              <a:buClr>
                <a:schemeClr val="lt1"/>
              </a:buClr>
              <a:buSzPts val="3200"/>
              <a:buFont typeface="Quattrocento Sans"/>
              <a:buNone/>
              <a:defRPr sz="3200" b="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9" name="Google Shape;29;p68"/>
          <p:cNvPicPr preferRelativeResize="0"/>
          <p:nvPr/>
        </p:nvPicPr>
        <p:blipFill rotWithShape="1">
          <a:blip r:embed="rId2">
            <a:alphaModFix/>
          </a:blip>
          <a:srcRect/>
          <a:stretch/>
        </p:blipFill>
        <p:spPr>
          <a:xfrm>
            <a:off x="0" y="6323012"/>
            <a:ext cx="12192000" cy="52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DIVIDER with number">
  <p:cSld name="SECTION DIVIDER with number">
    <p:bg>
      <p:bgPr>
        <a:solidFill>
          <a:srgbClr val="112766"/>
        </a:solidFill>
        <a:effectLst/>
      </p:bgPr>
    </p:bg>
    <p:spTree>
      <p:nvGrpSpPr>
        <p:cNvPr id="1" name="Shape 30"/>
        <p:cNvGrpSpPr/>
        <p:nvPr/>
      </p:nvGrpSpPr>
      <p:grpSpPr>
        <a:xfrm>
          <a:off x="0" y="0"/>
          <a:ext cx="0" cy="0"/>
          <a:chOff x="0" y="0"/>
          <a:chExt cx="0" cy="0"/>
        </a:xfrm>
      </p:grpSpPr>
      <p:pic>
        <p:nvPicPr>
          <p:cNvPr id="31" name="Google Shape;31;p69" descr="A blue background with a logo&#10;&#10;Description automatically generated"/>
          <p:cNvPicPr preferRelativeResize="0"/>
          <p:nvPr/>
        </p:nvPicPr>
        <p:blipFill rotWithShape="1">
          <a:blip r:embed="rId2">
            <a:alphaModFix/>
          </a:blip>
          <a:srcRect/>
          <a:stretch/>
        </p:blipFill>
        <p:spPr>
          <a:xfrm>
            <a:off x="-1" y="0"/>
            <a:ext cx="12192000" cy="6858000"/>
          </a:xfrm>
          <a:prstGeom prst="rect">
            <a:avLst/>
          </a:prstGeom>
          <a:noFill/>
          <a:ln>
            <a:noFill/>
          </a:ln>
        </p:spPr>
      </p:pic>
      <p:sp>
        <p:nvSpPr>
          <p:cNvPr id="32" name="Google Shape;32;p69"/>
          <p:cNvSpPr/>
          <p:nvPr/>
        </p:nvSpPr>
        <p:spPr>
          <a:xfrm>
            <a:off x="1" y="0"/>
            <a:ext cx="12192000" cy="63438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33" name="Google Shape;33;p69"/>
          <p:cNvSpPr txBox="1">
            <a:spLocks noGrp="1"/>
          </p:cNvSpPr>
          <p:nvPr>
            <p:ph type="title"/>
          </p:nvPr>
        </p:nvSpPr>
        <p:spPr>
          <a:xfrm>
            <a:off x="270337" y="2393674"/>
            <a:ext cx="11660405" cy="625641"/>
          </a:xfrm>
          <a:prstGeom prst="rect">
            <a:avLst/>
          </a:prstGeom>
          <a:noFill/>
          <a:ln>
            <a:noFill/>
          </a:ln>
        </p:spPr>
        <p:txBody>
          <a:bodyPr spcFirstLastPara="1" wrap="square" lIns="457200" tIns="45700" rIns="457200" bIns="45700" anchor="b" anchorCtr="0">
            <a:noAutofit/>
          </a:bodyPr>
          <a:lstStyle>
            <a:lvl1pPr lvl="0" algn="ctr">
              <a:lnSpc>
                <a:spcPct val="90000"/>
              </a:lnSpc>
              <a:spcBef>
                <a:spcPts val="0"/>
              </a:spcBef>
              <a:spcAft>
                <a:spcPts val="0"/>
              </a:spcAft>
              <a:buClr>
                <a:srgbClr val="EEF7FF"/>
              </a:buClr>
              <a:buSzPts val="4400"/>
              <a:buFont typeface="Quattrocento Sans"/>
              <a:buNone/>
              <a:defRPr sz="4400" b="1" i="0">
                <a:solidFill>
                  <a:srgbClr val="EEF7FF"/>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9"/>
          <p:cNvSpPr txBox="1">
            <a:spLocks noGrp="1"/>
          </p:cNvSpPr>
          <p:nvPr>
            <p:ph type="body" idx="1"/>
          </p:nvPr>
        </p:nvSpPr>
        <p:spPr>
          <a:xfrm>
            <a:off x="3923321" y="0"/>
            <a:ext cx="4376615" cy="369332"/>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1000"/>
              </a:spcBef>
              <a:spcAft>
                <a:spcPts val="0"/>
              </a:spcAft>
              <a:buClr>
                <a:srgbClr val="0A3678"/>
              </a:buClr>
              <a:buSzPts val="2000"/>
              <a:buNone/>
              <a:defRPr sz="2000">
                <a:solidFill>
                  <a:srgbClr val="0A3678"/>
                </a:solidFill>
                <a:latin typeface="Quattrocento Sans"/>
                <a:ea typeface="Quattrocento Sans"/>
                <a:cs typeface="Quattrocento Sans"/>
                <a:sym typeface="Quattrocento Sans"/>
              </a:defRPr>
            </a:lvl1pPr>
            <a:lvl2pPr marL="914400" lvl="1" indent="-228600" algn="ctr">
              <a:lnSpc>
                <a:spcPct val="90000"/>
              </a:lnSpc>
              <a:spcBef>
                <a:spcPts val="500"/>
              </a:spcBef>
              <a:spcAft>
                <a:spcPts val="0"/>
              </a:spcAft>
              <a:buClr>
                <a:srgbClr val="0A3678"/>
              </a:buClr>
              <a:buSzPts val="1400"/>
              <a:buNone/>
              <a:defRPr sz="1400">
                <a:solidFill>
                  <a:srgbClr val="0A3678"/>
                </a:solidFill>
                <a:latin typeface="Quattrocento Sans"/>
                <a:ea typeface="Quattrocento Sans"/>
                <a:cs typeface="Quattrocento Sans"/>
                <a:sym typeface="Quattrocento Sans"/>
              </a:defRPr>
            </a:lvl2pPr>
            <a:lvl3pPr marL="1371600" lvl="2" indent="-228600" algn="ctr">
              <a:lnSpc>
                <a:spcPct val="90000"/>
              </a:lnSpc>
              <a:spcBef>
                <a:spcPts val="1200"/>
              </a:spcBef>
              <a:spcAft>
                <a:spcPts val="0"/>
              </a:spcAft>
              <a:buClr>
                <a:schemeClr val="lt1"/>
              </a:buClr>
              <a:buSzPts val="2000"/>
              <a:buNone/>
              <a:defRPr>
                <a:solidFill>
                  <a:schemeClr val="lt1"/>
                </a:solidFill>
              </a:defRPr>
            </a:lvl3pPr>
            <a:lvl4pPr marL="1828800" lvl="3" indent="-228600" algn="ctr">
              <a:lnSpc>
                <a:spcPct val="90000"/>
              </a:lnSpc>
              <a:spcBef>
                <a:spcPts val="1200"/>
              </a:spcBef>
              <a:spcAft>
                <a:spcPts val="0"/>
              </a:spcAft>
              <a:buClr>
                <a:schemeClr val="lt1"/>
              </a:buClr>
              <a:buSzPts val="1600"/>
              <a:buNone/>
              <a:defRPr>
                <a:solidFill>
                  <a:schemeClr val="lt1"/>
                </a:solidFill>
              </a:defRPr>
            </a:lvl4pPr>
            <a:lvl5pPr marL="2286000" lvl="4" indent="-228600" algn="l">
              <a:lnSpc>
                <a:spcPct val="90000"/>
              </a:lnSpc>
              <a:spcBef>
                <a:spcPts val="600"/>
              </a:spcBef>
              <a:spcAft>
                <a:spcPts val="0"/>
              </a:spcAft>
              <a:buClr>
                <a:schemeClr val="lt1"/>
              </a:buClr>
              <a:buSzPts val="1600"/>
              <a:buNone/>
              <a:defRPr>
                <a:solidFill>
                  <a:schemeClr val="lt1"/>
                </a:solidFill>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9"/>
          <p:cNvSpPr txBox="1">
            <a:spLocks noGrp="1"/>
          </p:cNvSpPr>
          <p:nvPr>
            <p:ph type="body" idx="2"/>
          </p:nvPr>
        </p:nvSpPr>
        <p:spPr>
          <a:xfrm>
            <a:off x="272143" y="3216634"/>
            <a:ext cx="11658600" cy="424732"/>
          </a:xfrm>
          <a:prstGeom prst="rect">
            <a:avLst/>
          </a:prstGeom>
          <a:noFill/>
          <a:ln>
            <a:noFill/>
          </a:ln>
        </p:spPr>
        <p:txBody>
          <a:bodyPr spcFirstLastPara="1" wrap="square" lIns="457200" tIns="45700" rIns="457200" bIns="45700" anchor="t" anchorCtr="0">
            <a:spAutoFit/>
          </a:bodyPr>
          <a:lstStyle>
            <a:lvl1pPr marL="457200" marR="0" lvl="0" indent="-228600" algn="ctr">
              <a:lnSpc>
                <a:spcPct val="90000"/>
              </a:lnSpc>
              <a:spcBef>
                <a:spcPts val="1000"/>
              </a:spcBef>
              <a:spcAft>
                <a:spcPts val="0"/>
              </a:spcAft>
              <a:buClr>
                <a:srgbClr val="FEFEFE"/>
              </a:buClr>
              <a:buSzPts val="2400"/>
              <a:buFont typeface="Arial"/>
              <a:buNone/>
              <a:defRPr sz="2400" b="0" i="0" u="none" strike="noStrike" cap="none">
                <a:solidFill>
                  <a:srgbClr val="FEFEFE"/>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chemeClr val="lt1"/>
              </a:buClr>
              <a:buSzPts val="2000"/>
              <a:buNone/>
              <a:defRPr>
                <a:solidFill>
                  <a:schemeClr val="lt1"/>
                </a:solidFill>
              </a:defRPr>
            </a:lvl2pPr>
            <a:lvl3pPr marL="1371600" lvl="2" indent="-228600" algn="l">
              <a:lnSpc>
                <a:spcPct val="90000"/>
              </a:lnSpc>
              <a:spcBef>
                <a:spcPts val="1200"/>
              </a:spcBef>
              <a:spcAft>
                <a:spcPts val="0"/>
              </a:spcAft>
              <a:buClr>
                <a:schemeClr val="lt1"/>
              </a:buClr>
              <a:buSzPts val="2000"/>
              <a:buNone/>
              <a:defRPr>
                <a:solidFill>
                  <a:schemeClr val="lt1"/>
                </a:solidFill>
              </a:defRPr>
            </a:lvl3pPr>
            <a:lvl4pPr marL="1828800" lvl="3" indent="-228600" algn="l">
              <a:lnSpc>
                <a:spcPct val="90000"/>
              </a:lnSpc>
              <a:spcBef>
                <a:spcPts val="1200"/>
              </a:spcBef>
              <a:spcAft>
                <a:spcPts val="0"/>
              </a:spcAft>
              <a:buClr>
                <a:schemeClr val="lt1"/>
              </a:buClr>
              <a:buSzPts val="1600"/>
              <a:buNone/>
              <a:defRPr>
                <a:solidFill>
                  <a:schemeClr val="lt1"/>
                </a:solidFill>
              </a:defRPr>
            </a:lvl4pPr>
            <a:lvl5pPr marL="2286000" lvl="4" indent="-228600" algn="l">
              <a:lnSpc>
                <a:spcPct val="90000"/>
              </a:lnSpc>
              <a:spcBef>
                <a:spcPts val="600"/>
              </a:spcBef>
              <a:spcAft>
                <a:spcPts val="0"/>
              </a:spcAft>
              <a:buClr>
                <a:schemeClr val="lt1"/>
              </a:buClr>
              <a:buSzPts val="1600"/>
              <a:buNone/>
              <a:defRPr>
                <a:solidFill>
                  <a:schemeClr val="lt1"/>
                </a:solidFill>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Callout with small Non-bulleted">
  <p:cSld name="4_Callout with small Non-bulleted">
    <p:spTree>
      <p:nvGrpSpPr>
        <p:cNvPr id="1" name="Shape 36"/>
        <p:cNvGrpSpPr/>
        <p:nvPr/>
      </p:nvGrpSpPr>
      <p:grpSpPr>
        <a:xfrm>
          <a:off x="0" y="0"/>
          <a:ext cx="0" cy="0"/>
          <a:chOff x="0" y="0"/>
          <a:chExt cx="0" cy="0"/>
        </a:xfrm>
      </p:grpSpPr>
      <p:sp>
        <p:nvSpPr>
          <p:cNvPr id="37" name="Google Shape;37;p70"/>
          <p:cNvSpPr txBox="1">
            <a:spLocks noGrp="1"/>
          </p:cNvSpPr>
          <p:nvPr>
            <p:ph type="body" idx="1"/>
          </p:nvPr>
        </p:nvSpPr>
        <p:spPr>
          <a:xfrm>
            <a:off x="304800" y="2472751"/>
            <a:ext cx="4566001" cy="1643527"/>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1200"/>
              </a:spcBef>
              <a:spcAft>
                <a:spcPts val="0"/>
              </a:spcAft>
              <a:buClr>
                <a:schemeClr val="dk1"/>
              </a:buClr>
              <a:buSzPts val="2520"/>
              <a:buFont typeface="Noto Sans Symbols"/>
              <a:buNone/>
              <a:defRPr sz="2800" b="0">
                <a:solidFill>
                  <a:srgbClr val="112766"/>
                </a:solidFill>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595959"/>
              </a:buClr>
              <a:buSzPts val="1961"/>
              <a:buNone/>
              <a:defRPr sz="1961"/>
            </a:lvl2pPr>
            <a:lvl3pPr marL="1371600" lvl="2" indent="-228600" algn="l">
              <a:lnSpc>
                <a:spcPct val="90000"/>
              </a:lnSpc>
              <a:spcBef>
                <a:spcPts val="1200"/>
              </a:spcBef>
              <a:spcAft>
                <a:spcPts val="0"/>
              </a:spcAft>
              <a:buClr>
                <a:schemeClr val="dk2"/>
              </a:buClr>
              <a:buSzPts val="1961"/>
              <a:buNone/>
              <a:defRPr sz="1961"/>
            </a:lvl3pPr>
            <a:lvl4pPr marL="1828800" lvl="3" indent="-228600" algn="l">
              <a:lnSpc>
                <a:spcPct val="90000"/>
              </a:lnSpc>
              <a:spcBef>
                <a:spcPts val="1200"/>
              </a:spcBef>
              <a:spcAft>
                <a:spcPts val="0"/>
              </a:spcAft>
              <a:buClr>
                <a:srgbClr val="262626"/>
              </a:buClr>
              <a:buSzPts val="1600"/>
              <a:buNone/>
              <a:defRPr/>
            </a:lvl4pPr>
            <a:lvl5pPr marL="2286000" lvl="4" indent="-228600" algn="l">
              <a:lnSpc>
                <a:spcPct val="90000"/>
              </a:lnSpc>
              <a:spcBef>
                <a:spcPts val="600"/>
              </a:spcBef>
              <a:spcAft>
                <a:spcPts val="0"/>
              </a:spcAft>
              <a:buClr>
                <a:srgbClr val="262626"/>
              </a:buClr>
              <a:buSzPts val="1600"/>
              <a:buNone/>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0"/>
          <p:cNvSpPr txBox="1">
            <a:spLocks noGrp="1"/>
          </p:cNvSpPr>
          <p:nvPr>
            <p:ph type="body" idx="2"/>
          </p:nvPr>
        </p:nvSpPr>
        <p:spPr>
          <a:xfrm>
            <a:off x="6281740" y="119063"/>
            <a:ext cx="5671764" cy="1705723"/>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dk1"/>
              </a:buClr>
              <a:buSzPts val="2200"/>
              <a:buNone/>
              <a:defRPr sz="2200">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595959"/>
              </a:buClr>
              <a:buSzPts val="1765"/>
              <a:buNone/>
              <a:defRPr sz="1765">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dk2"/>
              </a:buClr>
              <a:buSzPts val="1568"/>
              <a:buNone/>
              <a:defRPr sz="1568">
                <a:latin typeface="Quattrocento Sans"/>
                <a:ea typeface="Quattrocento Sans"/>
                <a:cs typeface="Quattrocento Sans"/>
                <a:sym typeface="Quattrocento Sans"/>
              </a:defRPr>
            </a:lvl3pPr>
            <a:lvl4pPr marL="1828800" lvl="3" indent="-228600" algn="l">
              <a:lnSpc>
                <a:spcPct val="90000"/>
              </a:lnSpc>
              <a:spcBef>
                <a:spcPts val="1200"/>
              </a:spcBef>
              <a:spcAft>
                <a:spcPts val="0"/>
              </a:spcAft>
              <a:buClr>
                <a:srgbClr val="262626"/>
              </a:buClr>
              <a:buSzPts val="1372"/>
              <a:buNone/>
              <a:defRPr sz="1372">
                <a:latin typeface="Quattrocento Sans"/>
                <a:ea typeface="Quattrocento Sans"/>
                <a:cs typeface="Quattrocento Sans"/>
                <a:sym typeface="Quattrocento Sans"/>
              </a:defRPr>
            </a:lvl4pPr>
            <a:lvl5pPr marL="2286000" lvl="4" indent="-228600" algn="l">
              <a:lnSpc>
                <a:spcPct val="90000"/>
              </a:lnSpc>
              <a:spcBef>
                <a:spcPts val="600"/>
              </a:spcBef>
              <a:spcAft>
                <a:spcPts val="0"/>
              </a:spcAft>
              <a:buClr>
                <a:srgbClr val="262626"/>
              </a:buClr>
              <a:buSzPts val="1372"/>
              <a:buNone/>
              <a:defRPr sz="1372">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70"/>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00" b="0" i="0" u="none" strike="noStrike" cap="none">
                <a:solidFill>
                  <a:srgbClr val="0A3678"/>
                </a:solidFill>
                <a:latin typeface="Quattrocento Sans"/>
                <a:ea typeface="Quattrocento Sans"/>
                <a:cs typeface="Quattrocento Sans"/>
                <a:sym typeface="Quattrocento Sans"/>
              </a:defRPr>
            </a:lvl1pPr>
            <a:lvl2pPr marL="0" lvl="1" indent="0" algn="r">
              <a:spcBef>
                <a:spcPts val="0"/>
              </a:spcBef>
              <a:buNone/>
              <a:defRPr sz="1100" b="0" i="0" u="none" strike="noStrike" cap="none">
                <a:solidFill>
                  <a:srgbClr val="0A3678"/>
                </a:solidFill>
                <a:latin typeface="Quattrocento Sans"/>
                <a:ea typeface="Quattrocento Sans"/>
                <a:cs typeface="Quattrocento Sans"/>
                <a:sym typeface="Quattrocento Sans"/>
              </a:defRPr>
            </a:lvl2pPr>
            <a:lvl3pPr marL="0" lvl="2" indent="0" algn="r">
              <a:spcBef>
                <a:spcPts val="0"/>
              </a:spcBef>
              <a:buNone/>
              <a:defRPr sz="1100" b="0" i="0" u="none" strike="noStrike" cap="none">
                <a:solidFill>
                  <a:srgbClr val="0A3678"/>
                </a:solidFill>
                <a:latin typeface="Quattrocento Sans"/>
                <a:ea typeface="Quattrocento Sans"/>
                <a:cs typeface="Quattrocento Sans"/>
                <a:sym typeface="Quattrocento Sans"/>
              </a:defRPr>
            </a:lvl3pPr>
            <a:lvl4pPr marL="0" lvl="3" indent="0" algn="r">
              <a:spcBef>
                <a:spcPts val="0"/>
              </a:spcBef>
              <a:buNone/>
              <a:defRPr sz="1100" b="0" i="0" u="none" strike="noStrike" cap="none">
                <a:solidFill>
                  <a:srgbClr val="0A3678"/>
                </a:solidFill>
                <a:latin typeface="Quattrocento Sans"/>
                <a:ea typeface="Quattrocento Sans"/>
                <a:cs typeface="Quattrocento Sans"/>
                <a:sym typeface="Quattrocento Sans"/>
              </a:defRPr>
            </a:lvl4pPr>
            <a:lvl5pPr marL="0" lvl="4" indent="0" algn="r">
              <a:spcBef>
                <a:spcPts val="0"/>
              </a:spcBef>
              <a:buNone/>
              <a:defRPr sz="1100" b="0" i="0" u="none" strike="noStrike" cap="none">
                <a:solidFill>
                  <a:srgbClr val="0A3678"/>
                </a:solidFill>
                <a:latin typeface="Quattrocento Sans"/>
                <a:ea typeface="Quattrocento Sans"/>
                <a:cs typeface="Quattrocento Sans"/>
                <a:sym typeface="Quattrocento Sans"/>
              </a:defRPr>
            </a:lvl5pPr>
            <a:lvl6pPr marL="0" lvl="5" indent="0" algn="r">
              <a:spcBef>
                <a:spcPts val="0"/>
              </a:spcBef>
              <a:buNone/>
              <a:defRPr sz="1100" b="0" i="0" u="none" strike="noStrike" cap="none">
                <a:solidFill>
                  <a:srgbClr val="0A3678"/>
                </a:solidFill>
                <a:latin typeface="Quattrocento Sans"/>
                <a:ea typeface="Quattrocento Sans"/>
                <a:cs typeface="Quattrocento Sans"/>
                <a:sym typeface="Quattrocento Sans"/>
              </a:defRPr>
            </a:lvl6pPr>
            <a:lvl7pPr marL="0" lvl="6" indent="0" algn="r">
              <a:spcBef>
                <a:spcPts val="0"/>
              </a:spcBef>
              <a:buNone/>
              <a:defRPr sz="1100" b="0" i="0" u="none" strike="noStrike" cap="none">
                <a:solidFill>
                  <a:srgbClr val="0A3678"/>
                </a:solidFill>
                <a:latin typeface="Quattrocento Sans"/>
                <a:ea typeface="Quattrocento Sans"/>
                <a:cs typeface="Quattrocento Sans"/>
                <a:sym typeface="Quattrocento Sans"/>
              </a:defRPr>
            </a:lvl7pPr>
            <a:lvl8pPr marL="0" lvl="7" indent="0" algn="r">
              <a:spcBef>
                <a:spcPts val="0"/>
              </a:spcBef>
              <a:buNone/>
              <a:defRPr sz="1100" b="0" i="0" u="none" strike="noStrike" cap="none">
                <a:solidFill>
                  <a:srgbClr val="0A3678"/>
                </a:solidFill>
                <a:latin typeface="Quattrocento Sans"/>
                <a:ea typeface="Quattrocento Sans"/>
                <a:cs typeface="Quattrocento Sans"/>
                <a:sym typeface="Quattrocento Sans"/>
              </a:defRPr>
            </a:lvl8pPr>
            <a:lvl9pPr marL="0" lvl="8" indent="0" algn="r">
              <a:spcBef>
                <a:spcPts val="0"/>
              </a:spcBef>
              <a:buNone/>
              <a:defRPr sz="1100" b="0" i="0" u="none" strike="noStrike" cap="none">
                <a:solidFill>
                  <a:srgbClr val="0A367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70"/>
          <p:cNvSpPr txBox="1">
            <a:spLocks noGrp="1"/>
          </p:cNvSpPr>
          <p:nvPr>
            <p:ph type="body" idx="3"/>
          </p:nvPr>
        </p:nvSpPr>
        <p:spPr>
          <a:xfrm>
            <a:off x="6281740" y="2068676"/>
            <a:ext cx="5671764" cy="1705723"/>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dk1"/>
              </a:buClr>
              <a:buSzPts val="2200"/>
              <a:buNone/>
              <a:defRPr sz="2200">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595959"/>
              </a:buClr>
              <a:buSzPts val="1765"/>
              <a:buNone/>
              <a:defRPr sz="1765">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dk2"/>
              </a:buClr>
              <a:buSzPts val="1568"/>
              <a:buNone/>
              <a:defRPr sz="1568">
                <a:latin typeface="Quattrocento Sans"/>
                <a:ea typeface="Quattrocento Sans"/>
                <a:cs typeface="Quattrocento Sans"/>
                <a:sym typeface="Quattrocento Sans"/>
              </a:defRPr>
            </a:lvl3pPr>
            <a:lvl4pPr marL="1828800" lvl="3" indent="-228600" algn="l">
              <a:lnSpc>
                <a:spcPct val="90000"/>
              </a:lnSpc>
              <a:spcBef>
                <a:spcPts val="1200"/>
              </a:spcBef>
              <a:spcAft>
                <a:spcPts val="0"/>
              </a:spcAft>
              <a:buClr>
                <a:srgbClr val="262626"/>
              </a:buClr>
              <a:buSzPts val="1372"/>
              <a:buNone/>
              <a:defRPr sz="1372">
                <a:latin typeface="Quattrocento Sans"/>
                <a:ea typeface="Quattrocento Sans"/>
                <a:cs typeface="Quattrocento Sans"/>
                <a:sym typeface="Quattrocento Sans"/>
              </a:defRPr>
            </a:lvl4pPr>
            <a:lvl5pPr marL="2286000" lvl="4" indent="-228600" algn="l">
              <a:lnSpc>
                <a:spcPct val="90000"/>
              </a:lnSpc>
              <a:spcBef>
                <a:spcPts val="600"/>
              </a:spcBef>
              <a:spcAft>
                <a:spcPts val="0"/>
              </a:spcAft>
              <a:buClr>
                <a:srgbClr val="262626"/>
              </a:buClr>
              <a:buSzPts val="1372"/>
              <a:buNone/>
              <a:defRPr sz="1372">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0"/>
          <p:cNvSpPr txBox="1">
            <a:spLocks noGrp="1"/>
          </p:cNvSpPr>
          <p:nvPr>
            <p:ph type="body" idx="4"/>
          </p:nvPr>
        </p:nvSpPr>
        <p:spPr>
          <a:xfrm>
            <a:off x="6281740" y="3989713"/>
            <a:ext cx="5671764" cy="1705723"/>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dk1"/>
              </a:buClr>
              <a:buSzPts val="2200"/>
              <a:buNone/>
              <a:defRPr sz="2200">
                <a:latin typeface="Quattrocento Sans"/>
                <a:ea typeface="Quattrocento Sans"/>
                <a:cs typeface="Quattrocento Sans"/>
                <a:sym typeface="Quattrocento Sans"/>
              </a:defRPr>
            </a:lvl1pPr>
            <a:lvl2pPr marL="914400" lvl="1" indent="-228600" algn="l">
              <a:lnSpc>
                <a:spcPct val="90000"/>
              </a:lnSpc>
              <a:spcBef>
                <a:spcPts val="500"/>
              </a:spcBef>
              <a:spcAft>
                <a:spcPts val="0"/>
              </a:spcAft>
              <a:buClr>
                <a:srgbClr val="595959"/>
              </a:buClr>
              <a:buSzPts val="1765"/>
              <a:buNone/>
              <a:defRPr sz="1765">
                <a:latin typeface="Quattrocento Sans"/>
                <a:ea typeface="Quattrocento Sans"/>
                <a:cs typeface="Quattrocento Sans"/>
                <a:sym typeface="Quattrocento Sans"/>
              </a:defRPr>
            </a:lvl2pPr>
            <a:lvl3pPr marL="1371600" lvl="2" indent="-228600" algn="l">
              <a:lnSpc>
                <a:spcPct val="90000"/>
              </a:lnSpc>
              <a:spcBef>
                <a:spcPts val="1200"/>
              </a:spcBef>
              <a:spcAft>
                <a:spcPts val="0"/>
              </a:spcAft>
              <a:buClr>
                <a:schemeClr val="dk2"/>
              </a:buClr>
              <a:buSzPts val="1568"/>
              <a:buNone/>
              <a:defRPr sz="1568">
                <a:latin typeface="Quattrocento Sans"/>
                <a:ea typeface="Quattrocento Sans"/>
                <a:cs typeface="Quattrocento Sans"/>
                <a:sym typeface="Quattrocento Sans"/>
              </a:defRPr>
            </a:lvl3pPr>
            <a:lvl4pPr marL="1828800" lvl="3" indent="-228600" algn="l">
              <a:lnSpc>
                <a:spcPct val="90000"/>
              </a:lnSpc>
              <a:spcBef>
                <a:spcPts val="1200"/>
              </a:spcBef>
              <a:spcAft>
                <a:spcPts val="0"/>
              </a:spcAft>
              <a:buClr>
                <a:srgbClr val="262626"/>
              </a:buClr>
              <a:buSzPts val="1372"/>
              <a:buNone/>
              <a:defRPr sz="1372">
                <a:latin typeface="Quattrocento Sans"/>
                <a:ea typeface="Quattrocento Sans"/>
                <a:cs typeface="Quattrocento Sans"/>
                <a:sym typeface="Quattrocento Sans"/>
              </a:defRPr>
            </a:lvl4pPr>
            <a:lvl5pPr marL="2286000" lvl="4" indent="-228600" algn="l">
              <a:lnSpc>
                <a:spcPct val="90000"/>
              </a:lnSpc>
              <a:spcBef>
                <a:spcPts val="600"/>
              </a:spcBef>
              <a:spcAft>
                <a:spcPts val="0"/>
              </a:spcAft>
              <a:buClr>
                <a:srgbClr val="262626"/>
              </a:buClr>
              <a:buSzPts val="1372"/>
              <a:buNone/>
              <a:defRPr sz="1372">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0"/>
          <p:cNvSpPr/>
          <p:nvPr/>
        </p:nvSpPr>
        <p:spPr>
          <a:xfrm>
            <a:off x="0" y="761"/>
            <a:ext cx="6096000" cy="634388"/>
          </a:xfrm>
          <a:prstGeom prst="rect">
            <a:avLst/>
          </a:prstGeom>
          <a:solidFill>
            <a:srgbClr val="112766"/>
          </a:solidFill>
          <a:ln w="12700" cap="flat" cmpd="sng">
            <a:solidFill>
              <a:srgbClr val="0A36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43" name="Google Shape;43;p70"/>
          <p:cNvSpPr txBox="1">
            <a:spLocks noGrp="1"/>
          </p:cNvSpPr>
          <p:nvPr>
            <p:ph type="title"/>
          </p:nvPr>
        </p:nvSpPr>
        <p:spPr>
          <a:xfrm>
            <a:off x="263176" y="27106"/>
            <a:ext cx="5631750" cy="581698"/>
          </a:xfrm>
          <a:prstGeom prst="rect">
            <a:avLst/>
          </a:prstGeom>
          <a:noFill/>
          <a:ln>
            <a:noFill/>
          </a:ln>
        </p:spPr>
        <p:txBody>
          <a:bodyPr spcFirstLastPara="1" wrap="square" lIns="146300" tIns="91425" rIns="146300" bIns="45700" anchor="t" anchorCtr="0">
            <a:spAutoFit/>
          </a:bodyPr>
          <a:lstStyle>
            <a:lvl1pPr lvl="0" algn="l">
              <a:lnSpc>
                <a:spcPct val="90000"/>
              </a:lnSpc>
              <a:spcBef>
                <a:spcPts val="0"/>
              </a:spcBef>
              <a:spcAft>
                <a:spcPts val="0"/>
              </a:spcAft>
              <a:buClr>
                <a:schemeClr val="lt1"/>
              </a:buClr>
              <a:buSzPts val="3200"/>
              <a:buFont typeface="Quattrocento Sans"/>
              <a:buNone/>
              <a:defRPr sz="3200" b="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70"/>
          <p:cNvPicPr preferRelativeResize="0"/>
          <p:nvPr/>
        </p:nvPicPr>
        <p:blipFill rotWithShape="1">
          <a:blip r:embed="rId2">
            <a:alphaModFix/>
          </a:blip>
          <a:srcRect/>
          <a:stretch/>
        </p:blipFill>
        <p:spPr>
          <a:xfrm>
            <a:off x="0" y="6323012"/>
            <a:ext cx="12192000" cy="5270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5 Pillars smaller text">
  <p:cSld name="8_Title,  5 Pillars smaller text">
    <p:spTree>
      <p:nvGrpSpPr>
        <p:cNvPr id="1" name="Shape 45"/>
        <p:cNvGrpSpPr/>
        <p:nvPr/>
      </p:nvGrpSpPr>
      <p:grpSpPr>
        <a:xfrm>
          <a:off x="0" y="0"/>
          <a:ext cx="0" cy="0"/>
          <a:chOff x="0" y="0"/>
          <a:chExt cx="0" cy="0"/>
        </a:xfrm>
      </p:grpSpPr>
      <p:sp>
        <p:nvSpPr>
          <p:cNvPr id="46" name="Google Shape;46;p71"/>
          <p:cNvSpPr/>
          <p:nvPr/>
        </p:nvSpPr>
        <p:spPr>
          <a:xfrm>
            <a:off x="0" y="0"/>
            <a:ext cx="12192000" cy="12143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Quattrocento Sans"/>
              <a:ea typeface="Quattrocento Sans"/>
              <a:cs typeface="Quattrocento Sans"/>
              <a:sym typeface="Quattrocento Sans"/>
            </a:endParaRPr>
          </a:p>
        </p:txBody>
      </p:sp>
      <p:sp>
        <p:nvSpPr>
          <p:cNvPr id="47" name="Google Shape;47;p71"/>
          <p:cNvSpPr txBox="1">
            <a:spLocks noGrp="1"/>
          </p:cNvSpPr>
          <p:nvPr>
            <p:ph type="body" idx="1"/>
          </p:nvPr>
        </p:nvSpPr>
        <p:spPr>
          <a:xfrm>
            <a:off x="271697" y="2066827"/>
            <a:ext cx="3714704" cy="2805896"/>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1000"/>
              </a:spcBef>
              <a:spcAft>
                <a:spcPts val="0"/>
              </a:spcAft>
              <a:buClr>
                <a:srgbClr val="112766"/>
              </a:buClr>
              <a:buSzPts val="2400"/>
              <a:buNone/>
              <a:defRPr sz="2400">
                <a:solidFill>
                  <a:srgbClr val="112766"/>
                </a:solidFill>
                <a:latin typeface="Quattrocento Sans"/>
                <a:ea typeface="Quattrocento Sans"/>
                <a:cs typeface="Quattrocento Sans"/>
                <a:sym typeface="Quattrocento Sans"/>
              </a:defRPr>
            </a:lvl1pPr>
            <a:lvl2pPr marL="914400" lvl="1" indent="-228600" algn="ctr">
              <a:lnSpc>
                <a:spcPct val="90000"/>
              </a:lnSpc>
              <a:spcBef>
                <a:spcPts val="3000"/>
              </a:spcBef>
              <a:spcAft>
                <a:spcPts val="0"/>
              </a:spcAft>
              <a:buClr>
                <a:schemeClr val="dk1"/>
              </a:buClr>
              <a:buSzPts val="2000"/>
              <a:buFont typeface="Arial"/>
              <a:buNone/>
              <a:defRPr sz="2000">
                <a:solidFill>
                  <a:schemeClr val="dk1"/>
                </a:solidFill>
                <a:latin typeface="Quattrocento Sans"/>
                <a:ea typeface="Quattrocento Sans"/>
                <a:cs typeface="Quattrocento Sans"/>
                <a:sym typeface="Quattrocento Sans"/>
              </a:defRPr>
            </a:lvl2pPr>
            <a:lvl3pPr marL="1371600" lvl="2" indent="-228600" algn="ctr">
              <a:lnSpc>
                <a:spcPct val="90000"/>
              </a:lnSpc>
              <a:spcBef>
                <a:spcPts val="1200"/>
              </a:spcBef>
              <a:spcAft>
                <a:spcPts val="0"/>
              </a:spcAft>
              <a:buClr>
                <a:schemeClr val="dk2"/>
              </a:buClr>
              <a:buSzPts val="1800"/>
              <a:buNone/>
              <a:defRPr sz="1800">
                <a:latin typeface="Quattrocento Sans"/>
                <a:ea typeface="Quattrocento Sans"/>
                <a:cs typeface="Quattrocento Sans"/>
                <a:sym typeface="Quattrocento Sans"/>
              </a:defRPr>
            </a:lvl3pPr>
            <a:lvl4pPr marL="1828800" lvl="3" indent="-228600" algn="ctr">
              <a:lnSpc>
                <a:spcPct val="90000"/>
              </a:lnSpc>
              <a:spcBef>
                <a:spcPts val="1200"/>
              </a:spcBef>
              <a:spcAft>
                <a:spcPts val="0"/>
              </a:spcAft>
              <a:buClr>
                <a:srgbClr val="262626"/>
              </a:buClr>
              <a:buSzPts val="1800"/>
              <a:buNone/>
              <a:defRPr sz="1800">
                <a:latin typeface="Quattrocento Sans"/>
                <a:ea typeface="Quattrocento Sans"/>
                <a:cs typeface="Quattrocento Sans"/>
                <a:sym typeface="Quattrocento Sans"/>
              </a:defRPr>
            </a:lvl4pPr>
            <a:lvl5pPr marL="2286000" lvl="4" indent="-228600" algn="ctr">
              <a:lnSpc>
                <a:spcPct val="90000"/>
              </a:lnSpc>
              <a:spcBef>
                <a:spcPts val="600"/>
              </a:spcBef>
              <a:spcAft>
                <a:spcPts val="0"/>
              </a:spcAft>
              <a:buClr>
                <a:srgbClr val="262626"/>
              </a:buClr>
              <a:buSzPts val="1600"/>
              <a:buNone/>
              <a:defRPr sz="1600">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1"/>
          <p:cNvSpPr txBox="1">
            <a:spLocks noGrp="1"/>
          </p:cNvSpPr>
          <p:nvPr>
            <p:ph type="sldNum" idx="12"/>
          </p:nvPr>
        </p:nvSpPr>
        <p:spPr>
          <a:xfrm>
            <a:off x="11668594" y="6484937"/>
            <a:ext cx="52340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12766"/>
                </a:solidFill>
                <a:latin typeface="Quattrocento Sans"/>
                <a:ea typeface="Quattrocento Sans"/>
                <a:cs typeface="Quattrocento Sans"/>
                <a:sym typeface="Quattrocento Sans"/>
              </a:defRPr>
            </a:lvl1pPr>
            <a:lvl2pPr marL="0" lvl="1" indent="0" algn="r">
              <a:spcBef>
                <a:spcPts val="0"/>
              </a:spcBef>
              <a:buNone/>
              <a:defRPr sz="1200">
                <a:solidFill>
                  <a:srgbClr val="112766"/>
                </a:solidFill>
                <a:latin typeface="Quattrocento Sans"/>
                <a:ea typeface="Quattrocento Sans"/>
                <a:cs typeface="Quattrocento Sans"/>
                <a:sym typeface="Quattrocento Sans"/>
              </a:defRPr>
            </a:lvl2pPr>
            <a:lvl3pPr marL="0" lvl="2" indent="0" algn="r">
              <a:spcBef>
                <a:spcPts val="0"/>
              </a:spcBef>
              <a:buNone/>
              <a:defRPr sz="1200">
                <a:solidFill>
                  <a:srgbClr val="112766"/>
                </a:solidFill>
                <a:latin typeface="Quattrocento Sans"/>
                <a:ea typeface="Quattrocento Sans"/>
                <a:cs typeface="Quattrocento Sans"/>
                <a:sym typeface="Quattrocento Sans"/>
              </a:defRPr>
            </a:lvl3pPr>
            <a:lvl4pPr marL="0" lvl="3" indent="0" algn="r">
              <a:spcBef>
                <a:spcPts val="0"/>
              </a:spcBef>
              <a:buNone/>
              <a:defRPr sz="1200">
                <a:solidFill>
                  <a:srgbClr val="112766"/>
                </a:solidFill>
                <a:latin typeface="Quattrocento Sans"/>
                <a:ea typeface="Quattrocento Sans"/>
                <a:cs typeface="Quattrocento Sans"/>
                <a:sym typeface="Quattrocento Sans"/>
              </a:defRPr>
            </a:lvl4pPr>
            <a:lvl5pPr marL="0" lvl="4" indent="0" algn="r">
              <a:spcBef>
                <a:spcPts val="0"/>
              </a:spcBef>
              <a:buNone/>
              <a:defRPr sz="1200">
                <a:solidFill>
                  <a:srgbClr val="112766"/>
                </a:solidFill>
                <a:latin typeface="Quattrocento Sans"/>
                <a:ea typeface="Quattrocento Sans"/>
                <a:cs typeface="Quattrocento Sans"/>
                <a:sym typeface="Quattrocento Sans"/>
              </a:defRPr>
            </a:lvl5pPr>
            <a:lvl6pPr marL="0" lvl="5" indent="0" algn="r">
              <a:spcBef>
                <a:spcPts val="0"/>
              </a:spcBef>
              <a:buNone/>
              <a:defRPr sz="1200">
                <a:solidFill>
                  <a:srgbClr val="112766"/>
                </a:solidFill>
                <a:latin typeface="Quattrocento Sans"/>
                <a:ea typeface="Quattrocento Sans"/>
                <a:cs typeface="Quattrocento Sans"/>
                <a:sym typeface="Quattrocento Sans"/>
              </a:defRPr>
            </a:lvl6pPr>
            <a:lvl7pPr marL="0" lvl="6" indent="0" algn="r">
              <a:spcBef>
                <a:spcPts val="0"/>
              </a:spcBef>
              <a:buNone/>
              <a:defRPr sz="1200">
                <a:solidFill>
                  <a:srgbClr val="112766"/>
                </a:solidFill>
                <a:latin typeface="Quattrocento Sans"/>
                <a:ea typeface="Quattrocento Sans"/>
                <a:cs typeface="Quattrocento Sans"/>
                <a:sym typeface="Quattrocento Sans"/>
              </a:defRPr>
            </a:lvl7pPr>
            <a:lvl8pPr marL="0" lvl="7" indent="0" algn="r">
              <a:spcBef>
                <a:spcPts val="0"/>
              </a:spcBef>
              <a:buNone/>
              <a:defRPr sz="1200">
                <a:solidFill>
                  <a:srgbClr val="112766"/>
                </a:solidFill>
                <a:latin typeface="Quattrocento Sans"/>
                <a:ea typeface="Quattrocento Sans"/>
                <a:cs typeface="Quattrocento Sans"/>
                <a:sym typeface="Quattrocento Sans"/>
              </a:defRPr>
            </a:lvl8pPr>
            <a:lvl9pPr marL="0" lvl="8" indent="0" algn="r">
              <a:spcBef>
                <a:spcPts val="0"/>
              </a:spcBef>
              <a:buNone/>
              <a:defRPr sz="1200">
                <a:solidFill>
                  <a:srgbClr val="112766"/>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71"/>
          <p:cNvSpPr txBox="1">
            <a:spLocks noGrp="1"/>
          </p:cNvSpPr>
          <p:nvPr>
            <p:ph type="body" idx="2"/>
          </p:nvPr>
        </p:nvSpPr>
        <p:spPr>
          <a:xfrm>
            <a:off x="4243645" y="2095401"/>
            <a:ext cx="3714704" cy="2805896"/>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1000"/>
              </a:spcBef>
              <a:spcAft>
                <a:spcPts val="0"/>
              </a:spcAft>
              <a:buClr>
                <a:srgbClr val="112766"/>
              </a:buClr>
              <a:buSzPts val="2400"/>
              <a:buNone/>
              <a:defRPr sz="2400">
                <a:solidFill>
                  <a:srgbClr val="112766"/>
                </a:solidFill>
                <a:latin typeface="Quattrocento Sans"/>
                <a:ea typeface="Quattrocento Sans"/>
                <a:cs typeface="Quattrocento Sans"/>
                <a:sym typeface="Quattrocento Sans"/>
              </a:defRPr>
            </a:lvl1pPr>
            <a:lvl2pPr marL="914400" lvl="1" indent="-228600" algn="ctr">
              <a:lnSpc>
                <a:spcPct val="90000"/>
              </a:lnSpc>
              <a:spcBef>
                <a:spcPts val="3000"/>
              </a:spcBef>
              <a:spcAft>
                <a:spcPts val="0"/>
              </a:spcAft>
              <a:buClr>
                <a:schemeClr val="dk1"/>
              </a:buClr>
              <a:buSzPts val="2000"/>
              <a:buFont typeface="Arial"/>
              <a:buNone/>
              <a:defRPr sz="2000">
                <a:solidFill>
                  <a:schemeClr val="dk1"/>
                </a:solidFill>
                <a:latin typeface="Quattrocento Sans"/>
                <a:ea typeface="Quattrocento Sans"/>
                <a:cs typeface="Quattrocento Sans"/>
                <a:sym typeface="Quattrocento Sans"/>
              </a:defRPr>
            </a:lvl2pPr>
            <a:lvl3pPr marL="1371600" lvl="2" indent="-228600" algn="ctr">
              <a:lnSpc>
                <a:spcPct val="90000"/>
              </a:lnSpc>
              <a:spcBef>
                <a:spcPts val="1200"/>
              </a:spcBef>
              <a:spcAft>
                <a:spcPts val="0"/>
              </a:spcAft>
              <a:buClr>
                <a:schemeClr val="dk2"/>
              </a:buClr>
              <a:buSzPts val="1800"/>
              <a:buNone/>
              <a:defRPr sz="1800">
                <a:latin typeface="Quattrocento Sans"/>
                <a:ea typeface="Quattrocento Sans"/>
                <a:cs typeface="Quattrocento Sans"/>
                <a:sym typeface="Quattrocento Sans"/>
              </a:defRPr>
            </a:lvl3pPr>
            <a:lvl4pPr marL="1828800" lvl="3" indent="-228600" algn="ctr">
              <a:lnSpc>
                <a:spcPct val="90000"/>
              </a:lnSpc>
              <a:spcBef>
                <a:spcPts val="1200"/>
              </a:spcBef>
              <a:spcAft>
                <a:spcPts val="0"/>
              </a:spcAft>
              <a:buClr>
                <a:srgbClr val="262626"/>
              </a:buClr>
              <a:buSzPts val="1800"/>
              <a:buNone/>
              <a:defRPr sz="1800">
                <a:latin typeface="Quattrocento Sans"/>
                <a:ea typeface="Quattrocento Sans"/>
                <a:cs typeface="Quattrocento Sans"/>
                <a:sym typeface="Quattrocento Sans"/>
              </a:defRPr>
            </a:lvl4pPr>
            <a:lvl5pPr marL="2286000" lvl="4" indent="-228600" algn="ctr">
              <a:lnSpc>
                <a:spcPct val="90000"/>
              </a:lnSpc>
              <a:spcBef>
                <a:spcPts val="600"/>
              </a:spcBef>
              <a:spcAft>
                <a:spcPts val="0"/>
              </a:spcAft>
              <a:buClr>
                <a:srgbClr val="262626"/>
              </a:buClr>
              <a:buSzPts val="1600"/>
              <a:buNone/>
              <a:defRPr sz="1600">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1"/>
          <p:cNvSpPr txBox="1">
            <a:spLocks noGrp="1"/>
          </p:cNvSpPr>
          <p:nvPr>
            <p:ph type="body" idx="3"/>
          </p:nvPr>
        </p:nvSpPr>
        <p:spPr>
          <a:xfrm>
            <a:off x="8215593" y="2095401"/>
            <a:ext cx="3714704" cy="2805896"/>
          </a:xfrm>
          <a:prstGeom prst="rect">
            <a:avLst/>
          </a:prstGeom>
          <a:noFill/>
          <a:ln>
            <a:noFill/>
          </a:ln>
        </p:spPr>
        <p:txBody>
          <a:bodyPr spcFirstLastPara="1" wrap="square" lIns="91425" tIns="45700" rIns="91425" bIns="45700" anchor="t" anchorCtr="0">
            <a:spAutoFit/>
          </a:bodyPr>
          <a:lstStyle>
            <a:lvl1pPr marL="457200" lvl="0" indent="-228600" algn="ctr">
              <a:lnSpc>
                <a:spcPct val="90000"/>
              </a:lnSpc>
              <a:spcBef>
                <a:spcPts val="1000"/>
              </a:spcBef>
              <a:spcAft>
                <a:spcPts val="0"/>
              </a:spcAft>
              <a:buClr>
                <a:srgbClr val="112766"/>
              </a:buClr>
              <a:buSzPts val="2400"/>
              <a:buNone/>
              <a:defRPr sz="2400">
                <a:solidFill>
                  <a:srgbClr val="112766"/>
                </a:solidFill>
                <a:latin typeface="Quattrocento Sans"/>
                <a:ea typeface="Quattrocento Sans"/>
                <a:cs typeface="Quattrocento Sans"/>
                <a:sym typeface="Quattrocento Sans"/>
              </a:defRPr>
            </a:lvl1pPr>
            <a:lvl2pPr marL="914400" lvl="1" indent="-228600" algn="ctr">
              <a:lnSpc>
                <a:spcPct val="90000"/>
              </a:lnSpc>
              <a:spcBef>
                <a:spcPts val="3000"/>
              </a:spcBef>
              <a:spcAft>
                <a:spcPts val="0"/>
              </a:spcAft>
              <a:buClr>
                <a:schemeClr val="dk1"/>
              </a:buClr>
              <a:buSzPts val="2000"/>
              <a:buFont typeface="Arial"/>
              <a:buNone/>
              <a:defRPr sz="2000">
                <a:solidFill>
                  <a:schemeClr val="dk1"/>
                </a:solidFill>
                <a:latin typeface="Quattrocento Sans"/>
                <a:ea typeface="Quattrocento Sans"/>
                <a:cs typeface="Quattrocento Sans"/>
                <a:sym typeface="Quattrocento Sans"/>
              </a:defRPr>
            </a:lvl2pPr>
            <a:lvl3pPr marL="1371600" lvl="2" indent="-228600" algn="ctr">
              <a:lnSpc>
                <a:spcPct val="90000"/>
              </a:lnSpc>
              <a:spcBef>
                <a:spcPts val="1200"/>
              </a:spcBef>
              <a:spcAft>
                <a:spcPts val="0"/>
              </a:spcAft>
              <a:buClr>
                <a:schemeClr val="dk2"/>
              </a:buClr>
              <a:buSzPts val="1800"/>
              <a:buNone/>
              <a:defRPr sz="1800">
                <a:latin typeface="Quattrocento Sans"/>
                <a:ea typeface="Quattrocento Sans"/>
                <a:cs typeface="Quattrocento Sans"/>
                <a:sym typeface="Quattrocento Sans"/>
              </a:defRPr>
            </a:lvl3pPr>
            <a:lvl4pPr marL="1828800" lvl="3" indent="-228600" algn="ctr">
              <a:lnSpc>
                <a:spcPct val="90000"/>
              </a:lnSpc>
              <a:spcBef>
                <a:spcPts val="1200"/>
              </a:spcBef>
              <a:spcAft>
                <a:spcPts val="0"/>
              </a:spcAft>
              <a:buClr>
                <a:srgbClr val="262626"/>
              </a:buClr>
              <a:buSzPts val="1800"/>
              <a:buNone/>
              <a:defRPr sz="1800">
                <a:latin typeface="Quattrocento Sans"/>
                <a:ea typeface="Quattrocento Sans"/>
                <a:cs typeface="Quattrocento Sans"/>
                <a:sym typeface="Quattrocento Sans"/>
              </a:defRPr>
            </a:lvl4pPr>
            <a:lvl5pPr marL="2286000" lvl="4" indent="-228600" algn="ctr">
              <a:lnSpc>
                <a:spcPct val="90000"/>
              </a:lnSpc>
              <a:spcBef>
                <a:spcPts val="600"/>
              </a:spcBef>
              <a:spcAft>
                <a:spcPts val="0"/>
              </a:spcAft>
              <a:buClr>
                <a:srgbClr val="262626"/>
              </a:buClr>
              <a:buSzPts val="1600"/>
              <a:buNone/>
              <a:defRPr sz="1600">
                <a:latin typeface="Quattrocento Sans"/>
                <a:ea typeface="Quattrocento Sans"/>
                <a:cs typeface="Quattrocento Sans"/>
                <a:sym typeface="Quattrocento Sans"/>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1"/>
          <p:cNvSpPr/>
          <p:nvPr/>
        </p:nvSpPr>
        <p:spPr>
          <a:xfrm>
            <a:off x="0" y="0"/>
            <a:ext cx="6096000" cy="634388"/>
          </a:xfrm>
          <a:prstGeom prst="rect">
            <a:avLst/>
          </a:prstGeom>
          <a:solidFill>
            <a:srgbClr val="112766"/>
          </a:solidFill>
          <a:ln w="12700" cap="flat" cmpd="sng">
            <a:solidFill>
              <a:srgbClr val="0A36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2" name="Google Shape;52;p71"/>
          <p:cNvSpPr txBox="1">
            <a:spLocks noGrp="1"/>
          </p:cNvSpPr>
          <p:nvPr>
            <p:ph type="title"/>
          </p:nvPr>
        </p:nvSpPr>
        <p:spPr>
          <a:xfrm>
            <a:off x="304800" y="49428"/>
            <a:ext cx="5424488" cy="535531"/>
          </a:xfrm>
          <a:prstGeom prst="rect">
            <a:avLst/>
          </a:prstGeom>
          <a:noFill/>
          <a:ln>
            <a:noFill/>
          </a:ln>
        </p:spPr>
        <p:txBody>
          <a:bodyPr spcFirstLastPara="1" wrap="square" lIns="91425" tIns="45700" rIns="91425" bIns="45700" anchor="t" anchorCtr="0">
            <a:spAutoFit/>
          </a:bodyPr>
          <a:lstStyle>
            <a:lvl1pPr lvl="0" algn="ctr">
              <a:lnSpc>
                <a:spcPct val="90000"/>
              </a:lnSpc>
              <a:spcBef>
                <a:spcPts val="0"/>
              </a:spcBef>
              <a:spcAft>
                <a:spcPts val="0"/>
              </a:spcAft>
              <a:buClr>
                <a:schemeClr val="lt1"/>
              </a:buClr>
              <a:buSzPts val="3200"/>
              <a:buFont typeface="Quattrocento Sans"/>
              <a:buNone/>
              <a:defRPr sz="3200" b="0" i="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3" name="Google Shape;53;p71"/>
          <p:cNvPicPr preferRelativeResize="0"/>
          <p:nvPr/>
        </p:nvPicPr>
        <p:blipFill rotWithShape="1">
          <a:blip r:embed="rId2">
            <a:alphaModFix/>
          </a:blip>
          <a:srcRect/>
          <a:stretch/>
        </p:blipFill>
        <p:spPr>
          <a:xfrm>
            <a:off x="0" y="6323012"/>
            <a:ext cx="12192000" cy="5270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00_TITLE OR TRANSITION">
  <p:cSld name="00_TITLE OR TRANSITION">
    <p:bg>
      <p:bgPr>
        <a:solidFill>
          <a:srgbClr val="0A3678"/>
        </a:solidFill>
        <a:effectLst/>
      </p:bgPr>
    </p:bg>
    <p:spTree>
      <p:nvGrpSpPr>
        <p:cNvPr id="1" name="Shape 54"/>
        <p:cNvGrpSpPr/>
        <p:nvPr/>
      </p:nvGrpSpPr>
      <p:grpSpPr>
        <a:xfrm>
          <a:off x="0" y="0"/>
          <a:ext cx="0" cy="0"/>
          <a:chOff x="0" y="0"/>
          <a:chExt cx="0" cy="0"/>
        </a:xfrm>
      </p:grpSpPr>
      <p:pic>
        <p:nvPicPr>
          <p:cNvPr id="55" name="Google Shape;55;p65" descr="A blue background with a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DIVIDER">
  <p:cSld name="SECTION DIVIDER">
    <p:bg>
      <p:bgPr>
        <a:solidFill>
          <a:srgbClr val="112766"/>
        </a:solidFill>
        <a:effectLst/>
      </p:bgPr>
    </p:bg>
    <p:spTree>
      <p:nvGrpSpPr>
        <p:cNvPr id="1" name="Shape 56"/>
        <p:cNvGrpSpPr/>
        <p:nvPr/>
      </p:nvGrpSpPr>
      <p:grpSpPr>
        <a:xfrm>
          <a:off x="0" y="0"/>
          <a:ext cx="0" cy="0"/>
          <a:chOff x="0" y="0"/>
          <a:chExt cx="0" cy="0"/>
        </a:xfrm>
      </p:grpSpPr>
      <p:pic>
        <p:nvPicPr>
          <p:cNvPr id="57" name="Google Shape;57;p74" descr="A blue background with a logo&#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8" name="Google Shape;58;p74"/>
          <p:cNvSpPr txBox="1">
            <a:spLocks noGrp="1"/>
          </p:cNvSpPr>
          <p:nvPr>
            <p:ph type="ctrTitle"/>
          </p:nvPr>
        </p:nvSpPr>
        <p:spPr>
          <a:xfrm>
            <a:off x="3542177" y="2167116"/>
            <a:ext cx="5208335" cy="1261884"/>
          </a:xfrm>
          <a:prstGeom prst="rect">
            <a:avLst/>
          </a:prstGeom>
          <a:noFill/>
          <a:ln>
            <a:noFill/>
          </a:ln>
        </p:spPr>
        <p:txBody>
          <a:bodyPr spcFirstLastPara="1" wrap="square" lIns="91425" tIns="45700" rIns="91425" bIns="45700" anchor="ctr" anchorCtr="0">
            <a:spAutoFit/>
          </a:bodyPr>
          <a:lstStyle>
            <a:lvl1pPr lvl="0" algn="ctr">
              <a:lnSpc>
                <a:spcPct val="95000"/>
              </a:lnSpc>
              <a:spcBef>
                <a:spcPts val="0"/>
              </a:spcBef>
              <a:spcAft>
                <a:spcPts val="0"/>
              </a:spcAft>
              <a:buClr>
                <a:schemeClr val="lt1"/>
              </a:buClr>
              <a:buSzPts val="4000"/>
              <a:buFont typeface="Quattrocento Sans"/>
              <a:buNone/>
              <a:defRPr sz="4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body" idx="1"/>
          </p:nvPr>
        </p:nvSpPr>
        <p:spPr>
          <a:xfrm>
            <a:off x="304800" y="1275347"/>
            <a:ext cx="11658600" cy="1870769"/>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rgbClr val="FEFEFE"/>
              </a:buClr>
              <a:buSzPts val="2000"/>
              <a:buFont typeface="Arial"/>
              <a:buNone/>
              <a:defRPr sz="2000" b="0" i="0" u="none" strike="noStrike" cap="none">
                <a:solidFill>
                  <a:srgbClr val="FEFEFE"/>
                </a:solidFill>
                <a:latin typeface="Quattrocento Sans"/>
                <a:ea typeface="Quattrocento Sans"/>
                <a:cs typeface="Quattrocento Sans"/>
                <a:sym typeface="Quattrocento Sans"/>
              </a:defRPr>
            </a:lvl2pPr>
            <a:lvl3pPr marL="1371600" marR="0" lvl="2" indent="-228600" algn="l" rtl="0">
              <a:lnSpc>
                <a:spcPct val="90000"/>
              </a:lnSpc>
              <a:spcBef>
                <a:spcPts val="1200"/>
              </a:spcBef>
              <a:spcAft>
                <a:spcPts val="0"/>
              </a:spcAft>
              <a:buClr>
                <a:schemeClr val="lt2"/>
              </a:buClr>
              <a:buSzPts val="2000"/>
              <a:buFont typeface="Arial"/>
              <a:buNone/>
              <a:defRPr sz="2000" b="1" i="0" u="none" strike="noStrike" cap="none">
                <a:solidFill>
                  <a:schemeClr val="lt2"/>
                </a:solidFill>
                <a:latin typeface="Quattrocento Sans"/>
                <a:ea typeface="Quattrocento Sans"/>
                <a:cs typeface="Quattrocento Sans"/>
                <a:sym typeface="Quattrocento Sans"/>
              </a:defRPr>
            </a:lvl3pPr>
            <a:lvl4pPr marL="1828800" marR="0" lvl="3" indent="-228600" algn="l" rtl="0">
              <a:lnSpc>
                <a:spcPct val="90000"/>
              </a:lnSpc>
              <a:spcBef>
                <a:spcPts val="1200"/>
              </a:spcBef>
              <a:spcAft>
                <a:spcPts val="0"/>
              </a:spcAft>
              <a:buClr>
                <a:srgbClr val="FEFEFE"/>
              </a:buClr>
              <a:buSzPts val="1600"/>
              <a:buFont typeface="Arial"/>
              <a:buNone/>
              <a:defRPr sz="1600" b="0" i="0" u="none" strike="noStrike" cap="none">
                <a:solidFill>
                  <a:srgbClr val="FEFEFE"/>
                </a:solidFill>
                <a:latin typeface="Quattrocento Sans"/>
                <a:ea typeface="Quattrocento Sans"/>
                <a:cs typeface="Quattrocento Sans"/>
                <a:sym typeface="Quattrocento Sans"/>
              </a:defRPr>
            </a:lvl4pPr>
            <a:lvl5pPr marL="2286000" marR="0" lvl="4" indent="-228600" algn="l" rtl="0">
              <a:lnSpc>
                <a:spcPct val="90000"/>
              </a:lnSpc>
              <a:spcBef>
                <a:spcPts val="600"/>
              </a:spcBef>
              <a:spcAft>
                <a:spcPts val="0"/>
              </a:spcAft>
              <a:buClr>
                <a:srgbClr val="FEFEFE"/>
              </a:buClr>
              <a:buSzPts val="1600"/>
              <a:buFont typeface="Arial"/>
              <a:buNone/>
              <a:defRPr sz="1600" b="0" i="0" u="none" strike="noStrike" cap="none">
                <a:solidFill>
                  <a:srgbClr val="FEFEFE"/>
                </a:solidFill>
                <a:latin typeface="Quattrocento Sans"/>
                <a:ea typeface="Quattrocento Sans"/>
                <a:cs typeface="Quattrocento Sans"/>
                <a:sym typeface="Quattrocento Sans"/>
              </a:defRPr>
            </a:lvl5pPr>
            <a:lvl6pPr marL="2743200" marR="0" lvl="5" indent="-342900" algn="l" rtl="0">
              <a:lnSpc>
                <a:spcPct val="90000"/>
              </a:lnSpc>
              <a:spcBef>
                <a:spcPts val="12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Quattrocento Sans"/>
                <a:ea typeface="Quattrocento Sans"/>
                <a:cs typeface="Quattrocento Sans"/>
                <a:sym typeface="Quattrocento Sans"/>
              </a:defRPr>
            </a:lvl9pPr>
          </a:lstStyle>
          <a:p>
            <a:endParaRPr/>
          </a:p>
        </p:txBody>
      </p:sp>
      <p:sp>
        <p:nvSpPr>
          <p:cNvPr id="11" name="Google Shape;11;p64"/>
          <p:cNvSpPr txBox="1">
            <a:spLocks noGrp="1"/>
          </p:cNvSpPr>
          <p:nvPr>
            <p:ph type="title"/>
          </p:nvPr>
        </p:nvSpPr>
        <p:spPr>
          <a:xfrm>
            <a:off x="304800" y="419100"/>
            <a:ext cx="11658600" cy="59093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lt1"/>
              </a:buClr>
              <a:buSzPts val="3600"/>
              <a:buFont typeface="Quattrocento Sans"/>
              <a:buNone/>
              <a:defRPr sz="3600" b="0" i="0" u="none" strike="noStrike" cap="none">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64"/>
          <p:cNvSpPr txBox="1">
            <a:spLocks noGrp="1"/>
          </p:cNvSpPr>
          <p:nvPr>
            <p:ph type="sldNum" idx="12"/>
          </p:nvPr>
        </p:nvSpPr>
        <p:spPr>
          <a:xfrm>
            <a:off x="11668594" y="6484937"/>
            <a:ext cx="523406"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536">
          <p15:clr>
            <a:srgbClr val="F26B43"/>
          </p15:clr>
        </p15:guide>
        <p15:guide id="5" orient="horz" pos="264">
          <p15:clr>
            <a:srgbClr val="F26B43"/>
          </p15:clr>
        </p15:guide>
        <p15:guide id="6" orient="horz" pos="792">
          <p15:clr>
            <a:srgbClr val="F26B43"/>
          </p15:clr>
        </p15:guide>
        <p15:guide id="7" orient="horz" pos="42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63"/>
          <p:cNvSpPr txBox="1">
            <a:spLocks noGrp="1"/>
          </p:cNvSpPr>
          <p:nvPr>
            <p:ph type="body" idx="1"/>
          </p:nvPr>
        </p:nvSpPr>
        <p:spPr>
          <a:xfrm>
            <a:off x="304800" y="1275347"/>
            <a:ext cx="11658600" cy="1870769"/>
          </a:xfrm>
          <a:prstGeom prst="rect">
            <a:avLst/>
          </a:prstGeom>
          <a:noFill/>
          <a:ln>
            <a:noFill/>
          </a:ln>
        </p:spPr>
        <p:txBody>
          <a:bodyPr spcFirstLastPara="1" wrap="square" lIns="91425" tIns="45700" rIns="91425" bIns="45700" anchor="t" anchorCtr="0">
            <a:sp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Quattrocento Sans"/>
                <a:ea typeface="Quattrocento Sans"/>
                <a:cs typeface="Quattrocento Sans"/>
                <a:sym typeface="Quattrocento Sans"/>
              </a:defRPr>
            </a:lvl2pPr>
            <a:lvl3pPr marL="1371600" marR="0" lvl="2" indent="-228600" algn="l" rtl="0">
              <a:lnSpc>
                <a:spcPct val="90000"/>
              </a:lnSpc>
              <a:spcBef>
                <a:spcPts val="1200"/>
              </a:spcBef>
              <a:spcAft>
                <a:spcPts val="0"/>
              </a:spcAft>
              <a:buClr>
                <a:schemeClr val="dk2"/>
              </a:buClr>
              <a:buSzPts val="2000"/>
              <a:buFont typeface="Arial"/>
              <a:buNone/>
              <a:defRPr sz="2000" b="1" i="0" u="none" strike="noStrike" cap="none">
                <a:solidFill>
                  <a:schemeClr val="dk2"/>
                </a:solidFill>
                <a:latin typeface="Quattrocento Sans"/>
                <a:ea typeface="Quattrocento Sans"/>
                <a:cs typeface="Quattrocento Sans"/>
                <a:sym typeface="Quattrocento Sans"/>
              </a:defRPr>
            </a:lvl3pPr>
            <a:lvl4pPr marL="1828800" marR="0" lvl="3" indent="-228600" algn="l" rtl="0">
              <a:lnSpc>
                <a:spcPct val="90000"/>
              </a:lnSpc>
              <a:spcBef>
                <a:spcPts val="1200"/>
              </a:spcBef>
              <a:spcAft>
                <a:spcPts val="0"/>
              </a:spcAft>
              <a:buClr>
                <a:srgbClr val="262626"/>
              </a:buClr>
              <a:buSzPts val="1600"/>
              <a:buFont typeface="Arial"/>
              <a:buNone/>
              <a:defRPr sz="1600" b="0" i="0" u="none" strike="noStrike" cap="none">
                <a:solidFill>
                  <a:srgbClr val="262626"/>
                </a:solidFill>
                <a:latin typeface="Quattrocento Sans"/>
                <a:ea typeface="Quattrocento Sans"/>
                <a:cs typeface="Quattrocento Sans"/>
                <a:sym typeface="Quattrocento Sans"/>
              </a:defRPr>
            </a:lvl4pPr>
            <a:lvl5pPr marL="2286000" marR="0" lvl="4" indent="-228600" algn="l" rtl="0">
              <a:lnSpc>
                <a:spcPct val="90000"/>
              </a:lnSpc>
              <a:spcBef>
                <a:spcPts val="600"/>
              </a:spcBef>
              <a:spcAft>
                <a:spcPts val="0"/>
              </a:spcAft>
              <a:buClr>
                <a:srgbClr val="262626"/>
              </a:buClr>
              <a:buSzPts val="1600"/>
              <a:buFont typeface="Arial"/>
              <a:buNone/>
              <a:defRPr sz="1600" b="0" i="0" u="none" strike="noStrike" cap="none">
                <a:solidFill>
                  <a:srgbClr val="262626"/>
                </a:solidFill>
                <a:latin typeface="Quattrocento Sans"/>
                <a:ea typeface="Quattrocento Sans"/>
                <a:cs typeface="Quattrocento Sans"/>
                <a:sym typeface="Quattrocento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9" name="Google Shape;19;p63"/>
          <p:cNvSpPr txBox="1">
            <a:spLocks noGrp="1"/>
          </p:cNvSpPr>
          <p:nvPr>
            <p:ph type="title"/>
          </p:nvPr>
        </p:nvSpPr>
        <p:spPr>
          <a:xfrm>
            <a:off x="304800" y="419100"/>
            <a:ext cx="11658600" cy="590931"/>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0"/>
              </a:spcBef>
              <a:spcAft>
                <a:spcPts val="0"/>
              </a:spcAft>
              <a:buClr>
                <a:schemeClr val="dk1"/>
              </a:buClr>
              <a:buSzPts val="3600"/>
              <a:buFont typeface="Quattrocento Sans"/>
              <a:buNone/>
              <a:defRPr sz="36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63"/>
          <p:cNvSpPr txBox="1">
            <a:spLocks noGrp="1"/>
          </p:cNvSpPr>
          <p:nvPr>
            <p:ph type="sldNum" idx="12"/>
          </p:nvPr>
        </p:nvSpPr>
        <p:spPr>
          <a:xfrm>
            <a:off x="11668594" y="6484937"/>
            <a:ext cx="523406"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1pPr>
            <a:lvl2pPr marL="0" marR="0" lvl="1"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2pPr>
            <a:lvl3pPr marL="0" marR="0" lvl="2"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3pPr>
            <a:lvl4pPr marL="0" marR="0" lvl="3"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4pPr>
            <a:lvl5pPr marL="0" marR="0" lvl="4"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5pPr>
            <a:lvl6pPr marL="0" marR="0" lvl="5"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6pPr>
            <a:lvl7pPr marL="0" marR="0" lvl="6"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7pPr>
            <a:lvl8pPr marL="0" marR="0" lvl="7"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8pPr>
            <a:lvl9pPr marL="0" marR="0" lvl="8" indent="0" algn="r" rtl="0">
              <a:spcBef>
                <a:spcPts val="0"/>
              </a:spcBef>
              <a:buNone/>
              <a:defRPr sz="1200" b="0" i="0" u="none" strike="noStrike" cap="none">
                <a:solidFill>
                  <a:srgbClr val="0074AF"/>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536">
          <p15:clr>
            <a:srgbClr val="F26B43"/>
          </p15:clr>
        </p15:guide>
        <p15:guide id="5" orient="horz" pos="264">
          <p15:clr>
            <a:srgbClr val="F26B43"/>
          </p15:clr>
        </p15:guide>
        <p15:guide id="6" orient="horz" pos="792">
          <p15:clr>
            <a:srgbClr val="F26B43"/>
          </p15:clr>
        </p15:guide>
        <p15:guide id="7" orient="horz" pos="420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admin@kofcdallas.org"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admin@kofcdallas.org"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s://novenadeguadalupe.com/"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open.spotify.com/album/2aP0BI4gJDXFTSmzBTHcN2?si=Trcwj-BsS62OzKu2a6KEfQ"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51.xml.rels><?xml version="1.0" encoding="UTF-8" standalone="yes"?>
<Relationships xmlns="http://schemas.openxmlformats.org/package/2006/relationships"><Relationship Id="rId3" Type="http://schemas.openxmlformats.org/officeDocument/2006/relationships/hyperlink" Target="https://novenadeguadalupe.com/" TargetMode="Externa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open.spotify.com/album/2aP0BI4gJDXFTSmzBTHcN2?si=Trcwj-BsS62OzKu2a6KEfQ"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hyperlink" Target="mailto:Frodri24@gmail.com" TargetMode="Externa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hyperlink" Target="mailto:nickfloresjr@verizon.net"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2766"/>
        </a:solidFill>
        <a:effectLst/>
      </p:bgPr>
    </p:bg>
    <p:spTree>
      <p:nvGrpSpPr>
        <p:cNvPr id="1" name="Shape 147"/>
        <p:cNvGrpSpPr/>
        <p:nvPr/>
      </p:nvGrpSpPr>
      <p:grpSpPr>
        <a:xfrm>
          <a:off x="0" y="0"/>
          <a:ext cx="0" cy="0"/>
          <a:chOff x="0" y="0"/>
          <a:chExt cx="0" cy="0"/>
        </a:xfrm>
      </p:grpSpPr>
      <p:sp>
        <p:nvSpPr>
          <p:cNvPr id="148" name="Google Shape;148;p1"/>
          <p:cNvSpPr txBox="1">
            <a:spLocks noGrp="1"/>
          </p:cNvSpPr>
          <p:nvPr>
            <p:ph type="ctrTitle" idx="4294967295"/>
          </p:nvPr>
        </p:nvSpPr>
        <p:spPr>
          <a:xfrm>
            <a:off x="1518158" y="5463443"/>
            <a:ext cx="9107700" cy="4248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lt1"/>
              </a:buClr>
              <a:buSzPts val="2400"/>
              <a:buFont typeface="Quattrocento Sans"/>
              <a:buNone/>
            </a:pPr>
            <a:r>
              <a:rPr lang="en-US" sz="2400" b="1"/>
              <a:t>Iniciativa Hispana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812d45cdf3_0_325"/>
          <p:cNvSpPr txBox="1">
            <a:spLocks noGrp="1"/>
          </p:cNvSpPr>
          <p:nvPr>
            <p:ph type="title"/>
          </p:nvPr>
        </p:nvSpPr>
        <p:spPr>
          <a:xfrm>
            <a:off x="265797" y="2314161"/>
            <a:ext cx="11660400" cy="2229600"/>
          </a:xfrm>
          <a:prstGeom prst="rect">
            <a:avLst/>
          </a:prstGeom>
          <a:noFill/>
          <a:ln>
            <a:noFill/>
          </a:ln>
        </p:spPr>
        <p:txBody>
          <a:bodyPr spcFirstLastPara="1" wrap="square" lIns="457200" tIns="45700" rIns="457200" bIns="45700" anchor="t" anchorCtr="0">
            <a:noAutofit/>
          </a:bodyPr>
          <a:lstStyle/>
          <a:p>
            <a:pPr marL="0" lvl="0" indent="0" algn="ctr" rtl="0">
              <a:lnSpc>
                <a:spcPct val="90000"/>
              </a:lnSpc>
              <a:spcBef>
                <a:spcPts val="0"/>
              </a:spcBef>
              <a:spcAft>
                <a:spcPts val="0"/>
              </a:spcAft>
              <a:buClr>
                <a:srgbClr val="EEF7FF"/>
              </a:buClr>
              <a:buSzPts val="5400"/>
              <a:buFont typeface="Quattrocento Sans"/>
              <a:buNone/>
            </a:pPr>
            <a:r>
              <a:rPr lang="en-US" sz="5400"/>
              <a:t>Dallas Diocese Chapter Updates</a:t>
            </a:r>
            <a:endParaRPr sz="5400"/>
          </a:p>
          <a:p>
            <a:pPr marL="0" lvl="0" indent="0" algn="ctr" rtl="0">
              <a:lnSpc>
                <a:spcPct val="100000"/>
              </a:lnSpc>
              <a:spcBef>
                <a:spcPts val="0"/>
              </a:spcBef>
              <a:spcAft>
                <a:spcPts val="0"/>
              </a:spcAft>
              <a:buClr>
                <a:srgbClr val="EEF7FF"/>
              </a:buClr>
              <a:buSzPts val="5400"/>
              <a:buFont typeface="Quattrocento Sans"/>
              <a:buNone/>
            </a:pPr>
            <a:r>
              <a:rPr lang="en-US" sz="3200" b="0" i="1"/>
              <a:t>Jake Fleischer</a:t>
            </a:r>
            <a:endParaRPr sz="5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812d45cdf3_0_329"/>
          <p:cNvSpPr txBox="1">
            <a:spLocks noGrp="1"/>
          </p:cNvSpPr>
          <p:nvPr>
            <p:ph type="title"/>
          </p:nvPr>
        </p:nvSpPr>
        <p:spPr>
          <a:xfrm>
            <a:off x="281487" y="2405399"/>
            <a:ext cx="11660400" cy="625500"/>
          </a:xfrm>
          <a:prstGeom prst="rect">
            <a:avLst/>
          </a:prstGeom>
        </p:spPr>
        <p:txBody>
          <a:bodyPr spcFirstLastPara="1" wrap="square" lIns="457200" tIns="45700" rIns="457200" bIns="45700" anchor="b" anchorCtr="0">
            <a:noAutofit/>
          </a:bodyPr>
          <a:lstStyle/>
          <a:p>
            <a:pPr marL="0" lvl="0" indent="0" algn="ctr" rtl="0">
              <a:spcBef>
                <a:spcPts val="0"/>
              </a:spcBef>
              <a:spcAft>
                <a:spcPts val="0"/>
              </a:spcAft>
              <a:buNone/>
            </a:pPr>
            <a:r>
              <a:rPr lang="en-US"/>
              <a:t>Membresías</a:t>
            </a:r>
            <a:endParaRPr/>
          </a:p>
        </p:txBody>
      </p:sp>
      <p:sp>
        <p:nvSpPr>
          <p:cNvPr id="181" name="Google Shape;181;g2812d45cdf3_0_329"/>
          <p:cNvSpPr txBox="1">
            <a:spLocks noGrp="1"/>
          </p:cNvSpPr>
          <p:nvPr>
            <p:ph type="body" idx="1"/>
          </p:nvPr>
        </p:nvSpPr>
        <p:spPr>
          <a:xfrm>
            <a:off x="3923321" y="0"/>
            <a:ext cx="4376700" cy="369300"/>
          </a:xfrm>
          <a:prstGeom prst="rect">
            <a:avLst/>
          </a:prstGeom>
        </p:spPr>
        <p:txBody>
          <a:bodyPr spcFirstLastPara="1" wrap="square" lIns="91425" tIns="45700" rIns="91425" bIns="45700" anchor="t" anchorCtr="0">
            <a:spAutoFit/>
          </a:bodyPr>
          <a:lstStyle/>
          <a:p>
            <a:pPr marL="0" lvl="0" indent="0" algn="ctr" rtl="0">
              <a:spcBef>
                <a:spcPts val="1000"/>
              </a:spcBef>
              <a:spcAft>
                <a:spcPts val="0"/>
              </a:spcAft>
              <a:buNone/>
            </a:pPr>
            <a:endParaRPr/>
          </a:p>
        </p:txBody>
      </p:sp>
      <p:sp>
        <p:nvSpPr>
          <p:cNvPr id="182" name="Google Shape;182;g2812d45cdf3_0_329"/>
          <p:cNvSpPr txBox="1">
            <a:spLocks noGrp="1"/>
          </p:cNvSpPr>
          <p:nvPr>
            <p:ph type="body" idx="2"/>
          </p:nvPr>
        </p:nvSpPr>
        <p:spPr>
          <a:xfrm>
            <a:off x="272143" y="3216634"/>
            <a:ext cx="11658600" cy="424800"/>
          </a:xfrm>
          <a:prstGeom prst="rect">
            <a:avLst/>
          </a:prstGeom>
        </p:spPr>
        <p:txBody>
          <a:bodyPr spcFirstLastPara="1" wrap="square" lIns="457200" tIns="45700" rIns="457200" bIns="45700" anchor="t" anchorCtr="0">
            <a:spAutoFit/>
          </a:bodyPr>
          <a:lstStyle/>
          <a:p>
            <a:pPr marL="0" lvl="0" indent="0" algn="ctr" rtl="0">
              <a:spcBef>
                <a:spcPts val="1000"/>
              </a:spcBef>
              <a:spcAft>
                <a:spcPts val="0"/>
              </a:spcAft>
              <a:buNone/>
            </a:pPr>
            <a:r>
              <a:rPr lang="en-US"/>
              <a:t>Membership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112766"/>
                </a:solidFill>
              </a:rPr>
              <a:t>12</a:t>
            </a:fld>
            <a:endParaRPr>
              <a:solidFill>
                <a:srgbClr val="112766"/>
              </a:solidFill>
            </a:endParaRPr>
          </a:p>
        </p:txBody>
      </p:sp>
      <p:sp>
        <p:nvSpPr>
          <p:cNvPr id="188" name="Google Shape;188;p25"/>
          <p:cNvSpPr txBox="1">
            <a:spLocks noGrp="1"/>
          </p:cNvSpPr>
          <p:nvPr>
            <p:ph type="title"/>
          </p:nvPr>
        </p:nvSpPr>
        <p:spPr>
          <a:xfrm>
            <a:off x="263176" y="27106"/>
            <a:ext cx="5631750" cy="581698"/>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a:t>Temas de hoy</a:t>
            </a:r>
            <a:endParaRPr/>
          </a:p>
        </p:txBody>
      </p:sp>
      <p:sp>
        <p:nvSpPr>
          <p:cNvPr id="189" name="Google Shape;189;p25"/>
          <p:cNvSpPr txBox="1"/>
          <p:nvPr/>
        </p:nvSpPr>
        <p:spPr>
          <a:xfrm>
            <a:off x="1082357" y="1605575"/>
            <a:ext cx="8034300" cy="37179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100000"/>
              </a:lnSpc>
              <a:spcBef>
                <a:spcPts val="0"/>
              </a:spcBef>
              <a:spcAft>
                <a:spcPts val="0"/>
              </a:spcAft>
              <a:buClr>
                <a:srgbClr val="112766"/>
              </a:buClr>
              <a:buSzPts val="2400"/>
              <a:buFont typeface="Quattrocento Sans"/>
              <a:buAutoNum type="arabicPeriod"/>
            </a:pPr>
            <a:r>
              <a:rPr lang="en-US" sz="2400">
                <a:solidFill>
                  <a:srgbClr val="112766"/>
                </a:solidFill>
                <a:latin typeface="Quattrocento Sans"/>
                <a:ea typeface="Quattrocento Sans"/>
                <a:cs typeface="Quattrocento Sans"/>
                <a:sym typeface="Quattrocento Sans"/>
              </a:rPr>
              <a:t>Membresías</a:t>
            </a:r>
            <a:endParaRPr sz="2200" i="1">
              <a:solidFill>
                <a:srgbClr val="112766"/>
              </a:solidFill>
              <a:latin typeface="Quattrocento Sans"/>
              <a:ea typeface="Quattrocento Sans"/>
              <a:cs typeface="Quattrocento Sans"/>
              <a:sym typeface="Quattrocento Sans"/>
            </a:endParaRPr>
          </a:p>
          <a:p>
            <a:pPr marL="457200" marR="0" lvl="0" indent="-381000" algn="l" rtl="0">
              <a:lnSpc>
                <a:spcPct val="100000"/>
              </a:lnSpc>
              <a:spcBef>
                <a:spcPts val="0"/>
              </a:spcBef>
              <a:spcAft>
                <a:spcPts val="0"/>
              </a:spcAft>
              <a:buClr>
                <a:srgbClr val="112766"/>
              </a:buClr>
              <a:buSzPts val="2400"/>
              <a:buFont typeface="Quattrocento Sans"/>
              <a:buAutoNum type="arabicPeriod"/>
            </a:pPr>
            <a:r>
              <a:rPr lang="en-US" sz="2400">
                <a:solidFill>
                  <a:srgbClr val="112766"/>
                </a:solidFill>
                <a:latin typeface="Quattrocento Sans"/>
                <a:ea typeface="Quattrocento Sans"/>
                <a:cs typeface="Quattrocento Sans"/>
                <a:sym typeface="Quattrocento Sans"/>
              </a:rPr>
              <a:t>Ejemplificaciones</a:t>
            </a:r>
            <a:endParaRPr sz="2200" i="1">
              <a:solidFill>
                <a:srgbClr val="112766"/>
              </a:solidFill>
              <a:latin typeface="Quattrocento Sans"/>
              <a:ea typeface="Quattrocento Sans"/>
              <a:cs typeface="Quattrocento Sans"/>
              <a:sym typeface="Quattrocento Sans"/>
            </a:endParaRPr>
          </a:p>
          <a:p>
            <a:pPr marL="457200" marR="0" lvl="0" indent="-381000" algn="l" rtl="0">
              <a:lnSpc>
                <a:spcPct val="100000"/>
              </a:lnSpc>
              <a:spcBef>
                <a:spcPts val="0"/>
              </a:spcBef>
              <a:spcAft>
                <a:spcPts val="0"/>
              </a:spcAft>
              <a:buClr>
                <a:srgbClr val="112766"/>
              </a:buClr>
              <a:buSzPts val="2400"/>
              <a:buFont typeface="Quattrocento Sans"/>
              <a:buAutoNum type="arabicPeriod"/>
            </a:pPr>
            <a:r>
              <a:rPr lang="en-US" sz="2400">
                <a:solidFill>
                  <a:srgbClr val="112766"/>
                </a:solidFill>
                <a:latin typeface="Quattrocento Sans"/>
                <a:ea typeface="Quattrocento Sans"/>
                <a:cs typeface="Quattrocento Sans"/>
                <a:sym typeface="Quattrocento Sans"/>
              </a:rPr>
              <a:t>Retencion</a:t>
            </a:r>
            <a:endParaRPr sz="2200" i="1">
              <a:solidFill>
                <a:srgbClr val="112766"/>
              </a:solidFill>
              <a:latin typeface="Quattrocento Sans"/>
              <a:ea typeface="Quattrocento Sans"/>
              <a:cs typeface="Quattrocento Sans"/>
              <a:sym typeface="Quattrocento Sans"/>
            </a:endParaRPr>
          </a:p>
          <a:p>
            <a:pPr marL="457200" marR="0" lvl="0" indent="-381000" algn="l" rtl="0">
              <a:lnSpc>
                <a:spcPct val="100000"/>
              </a:lnSpc>
              <a:spcBef>
                <a:spcPts val="0"/>
              </a:spcBef>
              <a:spcAft>
                <a:spcPts val="0"/>
              </a:spcAft>
              <a:buClr>
                <a:srgbClr val="112766"/>
              </a:buClr>
              <a:buSzPts val="2400"/>
              <a:buFont typeface="Quattrocento Sans"/>
              <a:buAutoNum type="arabicPeriod"/>
            </a:pPr>
            <a:r>
              <a:rPr lang="en-US" sz="2400">
                <a:solidFill>
                  <a:srgbClr val="112766"/>
                </a:solidFill>
                <a:latin typeface="Quattrocento Sans"/>
                <a:ea typeface="Quattrocento Sans"/>
                <a:cs typeface="Quattrocento Sans"/>
                <a:sym typeface="Quattrocento Sans"/>
              </a:rPr>
              <a:t>Programa de Afiliados</a:t>
            </a:r>
            <a:endParaRPr sz="2200" i="1">
              <a:solidFill>
                <a:srgbClr val="112766"/>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112766"/>
              </a:buClr>
              <a:buSzPts val="2400"/>
              <a:buFont typeface="Arial"/>
              <a:buNone/>
            </a:pPr>
            <a:endParaRPr sz="2400" b="1">
              <a:solidFill>
                <a:srgbClr val="112766"/>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112766"/>
              </a:buClr>
              <a:buSzPts val="2400"/>
              <a:buFont typeface="Arial"/>
              <a:buNone/>
            </a:pPr>
            <a:endParaRPr sz="2400" b="1">
              <a:solidFill>
                <a:srgbClr val="112766"/>
              </a:solidFill>
              <a:latin typeface="Quattrocento Sans"/>
              <a:ea typeface="Quattrocento Sans"/>
              <a:cs typeface="Quattrocento Sans"/>
              <a:sym typeface="Quattrocento Sans"/>
            </a:endParaRPr>
          </a:p>
          <a:p>
            <a:pPr marL="0" marR="0" lvl="0" indent="0" algn="l" rtl="0">
              <a:lnSpc>
                <a:spcPct val="100000"/>
              </a:lnSpc>
              <a:spcBef>
                <a:spcPts val="1200"/>
              </a:spcBef>
              <a:spcAft>
                <a:spcPts val="0"/>
              </a:spcAft>
              <a:buClr>
                <a:srgbClr val="112766"/>
              </a:buClr>
              <a:buSzPts val="2400"/>
              <a:buFont typeface="Arial"/>
              <a:buNone/>
            </a:pPr>
            <a:endParaRPr sz="2400" b="0">
              <a:solidFill>
                <a:srgbClr val="112766"/>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112766"/>
                </a:solidFill>
              </a:rPr>
              <a:t>13</a:t>
            </a:fld>
            <a:endParaRPr>
              <a:solidFill>
                <a:srgbClr val="112766"/>
              </a:solidFill>
            </a:endParaRPr>
          </a:p>
        </p:txBody>
      </p:sp>
      <p:sp>
        <p:nvSpPr>
          <p:cNvPr id="188" name="Google Shape;188;p25"/>
          <p:cNvSpPr txBox="1">
            <a:spLocks noGrp="1"/>
          </p:cNvSpPr>
          <p:nvPr>
            <p:ph type="title"/>
          </p:nvPr>
        </p:nvSpPr>
        <p:spPr>
          <a:xfrm>
            <a:off x="263176" y="27106"/>
            <a:ext cx="5631750" cy="581698"/>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dirty="0"/>
              <a:t>Today’s Topics</a:t>
            </a:r>
            <a:endParaRPr dirty="0"/>
          </a:p>
        </p:txBody>
      </p:sp>
      <p:sp>
        <p:nvSpPr>
          <p:cNvPr id="189" name="Google Shape;189;p25"/>
          <p:cNvSpPr txBox="1"/>
          <p:nvPr/>
        </p:nvSpPr>
        <p:spPr>
          <a:xfrm>
            <a:off x="1082357" y="1605575"/>
            <a:ext cx="8034300" cy="3717900"/>
          </a:xfrm>
          <a:prstGeom prst="rect">
            <a:avLst/>
          </a:prstGeom>
          <a:noFill/>
          <a:ln>
            <a:noFill/>
          </a:ln>
        </p:spPr>
        <p:txBody>
          <a:bodyPr spcFirstLastPara="1" wrap="square" lIns="91425" tIns="45700" rIns="91425" bIns="45700" anchor="ctr" anchorCtr="0">
            <a:noAutofit/>
          </a:bodyPr>
          <a:lstStyle/>
          <a:p>
            <a:pPr marL="457200" marR="0" lvl="0" indent="-381000" algn="l" rtl="0">
              <a:lnSpc>
                <a:spcPct val="100000"/>
              </a:lnSpc>
              <a:spcBef>
                <a:spcPts val="0"/>
              </a:spcBef>
              <a:spcAft>
                <a:spcPts val="0"/>
              </a:spcAft>
              <a:buClr>
                <a:srgbClr val="112766"/>
              </a:buClr>
              <a:buSzPts val="2400"/>
              <a:buFont typeface="Quattrocento Sans"/>
              <a:buAutoNum type="arabicPeriod"/>
            </a:pPr>
            <a:r>
              <a:rPr lang="en-US" sz="2400" dirty="0">
                <a:solidFill>
                  <a:srgbClr val="112766"/>
                </a:solidFill>
                <a:latin typeface="Quattrocento Sans"/>
                <a:ea typeface="Quattrocento Sans"/>
                <a:cs typeface="Quattrocento Sans"/>
                <a:sym typeface="Quattrocento Sans"/>
              </a:rPr>
              <a:t>Membership</a:t>
            </a:r>
            <a:endParaRPr sz="2200" dirty="0">
              <a:solidFill>
                <a:srgbClr val="112766"/>
              </a:solidFill>
              <a:latin typeface="Quattrocento Sans"/>
              <a:ea typeface="Quattrocento Sans"/>
              <a:cs typeface="Quattrocento Sans"/>
              <a:sym typeface="Quattrocento Sans"/>
            </a:endParaRPr>
          </a:p>
          <a:p>
            <a:pPr marL="457200" marR="0" lvl="0" indent="-381000" algn="l" rtl="0">
              <a:lnSpc>
                <a:spcPct val="100000"/>
              </a:lnSpc>
              <a:spcBef>
                <a:spcPts val="0"/>
              </a:spcBef>
              <a:spcAft>
                <a:spcPts val="0"/>
              </a:spcAft>
              <a:buClr>
                <a:srgbClr val="112766"/>
              </a:buClr>
              <a:buSzPts val="2400"/>
              <a:buFont typeface="Quattrocento Sans"/>
              <a:buAutoNum type="arabicPeriod"/>
            </a:pPr>
            <a:r>
              <a:rPr lang="en-US" sz="2400" dirty="0">
                <a:solidFill>
                  <a:srgbClr val="112766"/>
                </a:solidFill>
                <a:latin typeface="Quattrocento Sans"/>
                <a:ea typeface="Quattrocento Sans"/>
                <a:cs typeface="Quattrocento Sans"/>
                <a:sym typeface="Quattrocento Sans"/>
              </a:rPr>
              <a:t>Exemplifications</a:t>
            </a:r>
            <a:endParaRPr sz="2200" i="1" dirty="0">
              <a:solidFill>
                <a:srgbClr val="112766"/>
              </a:solidFill>
              <a:latin typeface="Quattrocento Sans"/>
              <a:ea typeface="Quattrocento Sans"/>
              <a:cs typeface="Quattrocento Sans"/>
              <a:sym typeface="Quattrocento Sans"/>
            </a:endParaRPr>
          </a:p>
          <a:p>
            <a:pPr marL="457200" marR="0" lvl="0" indent="-381000" algn="l" rtl="0">
              <a:lnSpc>
                <a:spcPct val="100000"/>
              </a:lnSpc>
              <a:spcBef>
                <a:spcPts val="0"/>
              </a:spcBef>
              <a:spcAft>
                <a:spcPts val="0"/>
              </a:spcAft>
              <a:buClr>
                <a:srgbClr val="112766"/>
              </a:buClr>
              <a:buSzPts val="2400"/>
              <a:buFont typeface="Quattrocento Sans"/>
              <a:buAutoNum type="arabicPeriod"/>
            </a:pPr>
            <a:r>
              <a:rPr lang="en-US" sz="2400" dirty="0">
                <a:solidFill>
                  <a:srgbClr val="112766"/>
                </a:solidFill>
                <a:latin typeface="Quattrocento Sans"/>
                <a:ea typeface="Quattrocento Sans"/>
                <a:cs typeface="Quattrocento Sans"/>
                <a:sym typeface="Quattrocento Sans"/>
              </a:rPr>
              <a:t>Retention</a:t>
            </a:r>
            <a:endParaRPr sz="2200" i="1" dirty="0">
              <a:solidFill>
                <a:srgbClr val="112766"/>
              </a:solidFill>
              <a:latin typeface="Quattrocento Sans"/>
              <a:ea typeface="Quattrocento Sans"/>
              <a:cs typeface="Quattrocento Sans"/>
              <a:sym typeface="Quattrocento Sans"/>
            </a:endParaRPr>
          </a:p>
          <a:p>
            <a:pPr marL="457200" marR="0" lvl="0" indent="-381000" algn="l" rtl="0">
              <a:lnSpc>
                <a:spcPct val="100000"/>
              </a:lnSpc>
              <a:spcBef>
                <a:spcPts val="0"/>
              </a:spcBef>
              <a:spcAft>
                <a:spcPts val="0"/>
              </a:spcAft>
              <a:buClr>
                <a:srgbClr val="112766"/>
              </a:buClr>
              <a:buSzPts val="2400"/>
              <a:buFont typeface="Quattrocento Sans"/>
              <a:buAutoNum type="arabicPeriod"/>
            </a:pPr>
            <a:r>
              <a:rPr lang="en-US" sz="2400" dirty="0">
                <a:solidFill>
                  <a:srgbClr val="112766"/>
                </a:solidFill>
                <a:latin typeface="Quattrocento Sans"/>
                <a:ea typeface="Quattrocento Sans"/>
                <a:cs typeface="Quattrocento Sans"/>
                <a:sym typeface="Quattrocento Sans"/>
              </a:rPr>
              <a:t>Affiliate Program</a:t>
            </a:r>
            <a:endParaRPr sz="2200" i="1" dirty="0">
              <a:solidFill>
                <a:srgbClr val="112766"/>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112766"/>
              </a:buClr>
              <a:buSzPts val="2400"/>
              <a:buFont typeface="Arial"/>
              <a:buNone/>
            </a:pPr>
            <a:endParaRPr sz="2400" b="1" dirty="0">
              <a:solidFill>
                <a:srgbClr val="112766"/>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112766"/>
              </a:buClr>
              <a:buSzPts val="2400"/>
              <a:buFont typeface="Arial"/>
              <a:buNone/>
            </a:pPr>
            <a:endParaRPr sz="2400" b="1" dirty="0">
              <a:solidFill>
                <a:srgbClr val="112766"/>
              </a:solidFill>
              <a:latin typeface="Quattrocento Sans"/>
              <a:ea typeface="Quattrocento Sans"/>
              <a:cs typeface="Quattrocento Sans"/>
              <a:sym typeface="Quattrocento Sans"/>
            </a:endParaRPr>
          </a:p>
          <a:p>
            <a:pPr marL="0" marR="0" lvl="0" indent="0" algn="l" rtl="0">
              <a:lnSpc>
                <a:spcPct val="100000"/>
              </a:lnSpc>
              <a:spcBef>
                <a:spcPts val="1200"/>
              </a:spcBef>
              <a:spcAft>
                <a:spcPts val="0"/>
              </a:spcAft>
              <a:buClr>
                <a:srgbClr val="112766"/>
              </a:buClr>
              <a:buSzPts val="2400"/>
              <a:buFont typeface="Arial"/>
              <a:buNone/>
            </a:pPr>
            <a:endParaRPr sz="2400" b="0" dirty="0">
              <a:solidFill>
                <a:srgbClr val="112766"/>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417311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f30b641e90_0_11"/>
          <p:cNvSpPr txBox="1">
            <a:spLocks noGrp="1"/>
          </p:cNvSpPr>
          <p:nvPr>
            <p:ph type="sldNum" idx="12"/>
          </p:nvPr>
        </p:nvSpPr>
        <p:spPr>
          <a:xfrm>
            <a:off x="11750600" y="6484937"/>
            <a:ext cx="425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112766"/>
                </a:solidFill>
              </a:rPr>
              <a:t>14</a:t>
            </a:fld>
            <a:endParaRPr>
              <a:solidFill>
                <a:srgbClr val="112766"/>
              </a:solidFill>
            </a:endParaRPr>
          </a:p>
        </p:txBody>
      </p:sp>
      <p:sp>
        <p:nvSpPr>
          <p:cNvPr id="195" name="Google Shape;195;g2f30b641e90_0_11"/>
          <p:cNvSpPr txBox="1">
            <a:spLocks noGrp="1"/>
          </p:cNvSpPr>
          <p:nvPr>
            <p:ph type="title"/>
          </p:nvPr>
        </p:nvSpPr>
        <p:spPr>
          <a:xfrm>
            <a:off x="238825" y="0"/>
            <a:ext cx="9258300" cy="581700"/>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a:t>Antes de comenzar/Must Have</a:t>
            </a:r>
            <a:endParaRPr/>
          </a:p>
        </p:txBody>
      </p:sp>
      <p:sp>
        <p:nvSpPr>
          <p:cNvPr id="196" name="Google Shape;196;g2f30b641e90_0_11"/>
          <p:cNvSpPr txBox="1"/>
          <p:nvPr/>
        </p:nvSpPr>
        <p:spPr>
          <a:xfrm>
            <a:off x="983550" y="1257300"/>
            <a:ext cx="9669000" cy="52401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Font typeface="Arial"/>
              <a:buNone/>
            </a:pPr>
            <a:r>
              <a:rPr lang="en-US" sz="1800">
                <a:solidFill>
                  <a:srgbClr val="112766"/>
                </a:solidFill>
                <a:latin typeface="Quattrocento Sans"/>
                <a:ea typeface="Quattrocento Sans"/>
                <a:cs typeface="Quattrocento Sans"/>
                <a:sym typeface="Quattrocento Sans"/>
              </a:rPr>
              <a:t>Necesitamos/Essentials </a:t>
            </a:r>
            <a:endParaRPr sz="180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a:solidFill>
                  <a:srgbClr val="112766"/>
                </a:solidFill>
                <a:latin typeface="Quattrocento Sans"/>
                <a:ea typeface="Quattrocento Sans"/>
                <a:cs typeface="Quattrocento Sans"/>
                <a:sym typeface="Quattrocento Sans"/>
              </a:rPr>
              <a:t>Deben definir estas posiciones</a:t>
            </a:r>
            <a:endParaRPr sz="180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a:solidFill>
                  <a:srgbClr val="112766"/>
                </a:solidFill>
                <a:latin typeface="Quattrocento Sans"/>
                <a:ea typeface="Quattrocento Sans"/>
                <a:cs typeface="Quattrocento Sans"/>
                <a:sym typeface="Quattrocento Sans"/>
              </a:rPr>
              <a:t>Director de Membresía</a:t>
            </a:r>
            <a:endParaRPr sz="180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a:solidFill>
                  <a:srgbClr val="112766"/>
                </a:solidFill>
                <a:latin typeface="Quattrocento Sans"/>
                <a:ea typeface="Quattrocento Sans"/>
                <a:cs typeface="Quattrocento Sans"/>
                <a:sym typeface="Quattrocento Sans"/>
              </a:rPr>
              <a:t>Director de Ejemplificaciones</a:t>
            </a:r>
            <a:endParaRPr sz="180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a:solidFill>
                  <a:srgbClr val="112766"/>
                </a:solidFill>
                <a:latin typeface="Quattrocento Sans"/>
                <a:ea typeface="Quattrocento Sans"/>
                <a:cs typeface="Quattrocento Sans"/>
                <a:sym typeface="Quattrocento Sans"/>
              </a:rPr>
              <a:t>Director/Comité de Retención</a:t>
            </a:r>
            <a:endParaRPr sz="180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a:solidFill>
                  <a:srgbClr val="112766"/>
                </a:solidFill>
                <a:latin typeface="Quattrocento Sans"/>
                <a:ea typeface="Quattrocento Sans"/>
                <a:cs typeface="Quattrocento Sans"/>
                <a:sym typeface="Quattrocento Sans"/>
              </a:rPr>
              <a:t>Comunicación</a:t>
            </a:r>
            <a:endParaRPr sz="180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a:solidFill>
                  <a:srgbClr val="112766"/>
                </a:solidFill>
                <a:latin typeface="Quattrocento Sans"/>
                <a:ea typeface="Quattrocento Sans"/>
                <a:cs typeface="Quattrocento Sans"/>
                <a:sym typeface="Quattrocento Sans"/>
              </a:rPr>
              <a:t>Uknight, Contacto Constante, WhatsApp</a:t>
            </a:r>
            <a:endParaRPr sz="180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a:solidFill>
                  <a:srgbClr val="112766"/>
                </a:solidFill>
                <a:latin typeface="Quattrocento Sans"/>
                <a:ea typeface="Quattrocento Sans"/>
                <a:cs typeface="Quattrocento Sans"/>
                <a:sym typeface="Quattrocento Sans"/>
              </a:rPr>
              <a:t>Jorge en DDC</a:t>
            </a:r>
            <a:endParaRPr sz="180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a:solidFill>
                  <a:srgbClr val="112766"/>
                </a:solidFill>
                <a:latin typeface="Quattrocento Sans"/>
                <a:ea typeface="Quattrocento Sans"/>
                <a:cs typeface="Quattrocento Sans"/>
                <a:sym typeface="Quattrocento Sans"/>
              </a:rPr>
              <a:t>Eventos </a:t>
            </a:r>
            <a:endParaRPr sz="180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a:solidFill>
                  <a:srgbClr val="112766"/>
                </a:solidFill>
                <a:latin typeface="Quattrocento Sans"/>
                <a:ea typeface="Quattrocento Sans"/>
                <a:cs typeface="Quattrocento Sans"/>
                <a:sym typeface="Quattrocento Sans"/>
              </a:rPr>
              <a:t>Calendario de Eventos  </a:t>
            </a:r>
            <a:endParaRPr sz="180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a:solidFill>
                  <a:srgbClr val="112766"/>
                </a:solidFill>
                <a:latin typeface="Quattrocento Sans"/>
                <a:ea typeface="Quattrocento Sans"/>
                <a:cs typeface="Quattrocento Sans"/>
                <a:sym typeface="Quattrocento Sans"/>
              </a:rPr>
              <a:t>Los eventos deben seguir las Directrices de Supremas</a:t>
            </a:r>
            <a:endParaRPr sz="1800">
              <a:solidFill>
                <a:srgbClr val="112766"/>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112766"/>
              </a:buClr>
              <a:buSzPts val="2400"/>
              <a:buFont typeface="Arial"/>
              <a:buNone/>
            </a:pPr>
            <a:endParaRPr sz="2400" b="1">
              <a:solidFill>
                <a:srgbClr val="112766"/>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112766"/>
              </a:buClr>
              <a:buSzPts val="2400"/>
              <a:buFont typeface="Arial"/>
              <a:buNone/>
            </a:pPr>
            <a:endParaRPr sz="2400" b="1">
              <a:solidFill>
                <a:srgbClr val="112766"/>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112766"/>
              </a:buClr>
              <a:buSzPts val="2400"/>
              <a:buFont typeface="Arial"/>
              <a:buNone/>
            </a:pPr>
            <a:endParaRPr sz="2400" b="1">
              <a:solidFill>
                <a:srgbClr val="112766"/>
              </a:solidFill>
              <a:latin typeface="Quattrocento Sans"/>
              <a:ea typeface="Quattrocento Sans"/>
              <a:cs typeface="Quattrocento Sans"/>
              <a:sym typeface="Quattrocento Sans"/>
            </a:endParaRPr>
          </a:p>
          <a:p>
            <a:pPr marL="0" marR="0" lvl="0" indent="0" algn="l" rtl="0">
              <a:lnSpc>
                <a:spcPct val="100000"/>
              </a:lnSpc>
              <a:spcBef>
                <a:spcPts val="1200"/>
              </a:spcBef>
              <a:spcAft>
                <a:spcPts val="0"/>
              </a:spcAft>
              <a:buClr>
                <a:srgbClr val="112766"/>
              </a:buClr>
              <a:buSzPts val="2400"/>
              <a:buFont typeface="Arial"/>
              <a:buNone/>
            </a:pPr>
            <a:endParaRPr sz="2400" b="0">
              <a:solidFill>
                <a:srgbClr val="112766"/>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f30b641e90_0_11"/>
          <p:cNvSpPr txBox="1">
            <a:spLocks noGrp="1"/>
          </p:cNvSpPr>
          <p:nvPr>
            <p:ph type="sldNum" idx="12"/>
          </p:nvPr>
        </p:nvSpPr>
        <p:spPr>
          <a:xfrm>
            <a:off x="11750600" y="6484937"/>
            <a:ext cx="425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112766"/>
                </a:solidFill>
              </a:rPr>
              <a:t>15</a:t>
            </a:fld>
            <a:endParaRPr>
              <a:solidFill>
                <a:srgbClr val="112766"/>
              </a:solidFill>
            </a:endParaRPr>
          </a:p>
        </p:txBody>
      </p:sp>
      <p:sp>
        <p:nvSpPr>
          <p:cNvPr id="195" name="Google Shape;195;g2f30b641e90_0_11"/>
          <p:cNvSpPr txBox="1">
            <a:spLocks noGrp="1"/>
          </p:cNvSpPr>
          <p:nvPr>
            <p:ph type="title"/>
          </p:nvPr>
        </p:nvSpPr>
        <p:spPr>
          <a:xfrm>
            <a:off x="238825" y="0"/>
            <a:ext cx="9258300" cy="581700"/>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a:t>Antes de comenzar/Must Have</a:t>
            </a:r>
            <a:endParaRPr/>
          </a:p>
        </p:txBody>
      </p:sp>
      <p:sp>
        <p:nvSpPr>
          <p:cNvPr id="196" name="Google Shape;196;g2f30b641e90_0_11"/>
          <p:cNvSpPr txBox="1"/>
          <p:nvPr/>
        </p:nvSpPr>
        <p:spPr>
          <a:xfrm>
            <a:off x="983550" y="1257300"/>
            <a:ext cx="9669000" cy="52401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chemeClr val="dk1"/>
              </a:buClr>
              <a:buFont typeface="Arial"/>
              <a:buNone/>
            </a:pPr>
            <a:r>
              <a:rPr lang="en-US" sz="1800" dirty="0">
                <a:solidFill>
                  <a:srgbClr val="112766"/>
                </a:solidFill>
                <a:latin typeface="Quattrocento Sans"/>
                <a:ea typeface="Quattrocento Sans"/>
                <a:cs typeface="Quattrocento Sans"/>
                <a:sym typeface="Quattrocento Sans"/>
              </a:rPr>
              <a:t>Needs/Essentials </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Must have these Positions</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Membership Director</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Exemplification Director</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Retention Director and Committee</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Communication</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Uknight</a:t>
            </a:r>
            <a:r>
              <a:rPr lang="en-US" sz="1800" dirty="0">
                <a:solidFill>
                  <a:srgbClr val="112766"/>
                </a:solidFill>
                <a:latin typeface="Quattrocento Sans"/>
                <a:ea typeface="Quattrocento Sans"/>
                <a:cs typeface="Quattrocento Sans"/>
                <a:sym typeface="Quattrocento Sans"/>
              </a:rPr>
              <a:t>, Constant Contact, WhatsApp</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Jorge Ruiz DDC Webmaster</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Events </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Calendar of Events  </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Events must follow Supreme Guidelines</a:t>
            </a:r>
            <a:endParaRPr sz="1800" dirty="0">
              <a:solidFill>
                <a:srgbClr val="112766"/>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112766"/>
              </a:buClr>
              <a:buSzPts val="2400"/>
              <a:buFont typeface="Arial"/>
              <a:buNone/>
            </a:pPr>
            <a:endParaRPr sz="2400" b="1" dirty="0">
              <a:solidFill>
                <a:srgbClr val="112766"/>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112766"/>
              </a:buClr>
              <a:buSzPts val="2400"/>
              <a:buFont typeface="Arial"/>
              <a:buNone/>
            </a:pPr>
            <a:endParaRPr sz="2400" b="1" dirty="0">
              <a:solidFill>
                <a:srgbClr val="112766"/>
              </a:solidFill>
              <a:latin typeface="Quattrocento Sans"/>
              <a:ea typeface="Quattrocento Sans"/>
              <a:cs typeface="Quattrocento Sans"/>
              <a:sym typeface="Quattrocento Sans"/>
            </a:endParaRPr>
          </a:p>
          <a:p>
            <a:pPr marL="0" marR="0" lvl="0" indent="0" algn="l" rtl="0">
              <a:lnSpc>
                <a:spcPct val="100000"/>
              </a:lnSpc>
              <a:spcBef>
                <a:spcPts val="0"/>
              </a:spcBef>
              <a:spcAft>
                <a:spcPts val="0"/>
              </a:spcAft>
              <a:buClr>
                <a:srgbClr val="112766"/>
              </a:buClr>
              <a:buSzPts val="2400"/>
              <a:buFont typeface="Arial"/>
              <a:buNone/>
            </a:pPr>
            <a:endParaRPr sz="2400" b="1" dirty="0">
              <a:solidFill>
                <a:srgbClr val="112766"/>
              </a:solidFill>
              <a:latin typeface="Quattrocento Sans"/>
              <a:ea typeface="Quattrocento Sans"/>
              <a:cs typeface="Quattrocento Sans"/>
              <a:sym typeface="Quattrocento Sans"/>
            </a:endParaRPr>
          </a:p>
          <a:p>
            <a:pPr marL="0" marR="0" lvl="0" indent="0" algn="l" rtl="0">
              <a:lnSpc>
                <a:spcPct val="100000"/>
              </a:lnSpc>
              <a:spcBef>
                <a:spcPts val="1200"/>
              </a:spcBef>
              <a:spcAft>
                <a:spcPts val="0"/>
              </a:spcAft>
              <a:buClr>
                <a:srgbClr val="112766"/>
              </a:buClr>
              <a:buSzPts val="2400"/>
              <a:buFont typeface="Arial"/>
              <a:buNone/>
            </a:pPr>
            <a:endParaRPr sz="2400" b="0" dirty="0">
              <a:solidFill>
                <a:srgbClr val="112766"/>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67702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265797" y="2314161"/>
            <a:ext cx="11660405" cy="2229677"/>
          </a:xfrm>
          <a:prstGeom prst="rect">
            <a:avLst/>
          </a:prstGeom>
          <a:noFill/>
          <a:ln>
            <a:noFill/>
          </a:ln>
        </p:spPr>
        <p:txBody>
          <a:bodyPr spcFirstLastPara="1" wrap="square" lIns="457200" tIns="45700" rIns="457200" bIns="45700" anchor="t" anchorCtr="0">
            <a:noAutofit/>
          </a:bodyPr>
          <a:lstStyle/>
          <a:p>
            <a:pPr marL="0" lvl="0" indent="0" algn="ctr" rtl="0">
              <a:lnSpc>
                <a:spcPct val="90000"/>
              </a:lnSpc>
              <a:spcBef>
                <a:spcPts val="0"/>
              </a:spcBef>
              <a:spcAft>
                <a:spcPts val="0"/>
              </a:spcAft>
              <a:buClr>
                <a:srgbClr val="EEF7FF"/>
              </a:buClr>
              <a:buSzPts val="5400"/>
              <a:buFont typeface="Quattrocento Sans"/>
              <a:buNone/>
            </a:pPr>
            <a:r>
              <a:rPr lang="en-US" sz="5400"/>
              <a:t>Membresía</a:t>
            </a:r>
            <a:endParaRPr sz="5400"/>
          </a:p>
          <a:p>
            <a:pPr marL="0" lvl="0" indent="0" algn="ctr" rtl="0">
              <a:lnSpc>
                <a:spcPct val="100000"/>
              </a:lnSpc>
              <a:spcBef>
                <a:spcPts val="0"/>
              </a:spcBef>
              <a:spcAft>
                <a:spcPts val="0"/>
              </a:spcAft>
              <a:buClr>
                <a:srgbClr val="EEF7FF"/>
              </a:buClr>
              <a:buSzPts val="5400"/>
              <a:buFont typeface="Quattrocento Sans"/>
              <a:buNone/>
            </a:pPr>
            <a:r>
              <a:rPr lang="en-US" sz="3200" b="0" i="1"/>
              <a:t>Membership</a:t>
            </a:r>
            <a:endParaRPr sz="5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9"/>
          <p:cNvSpPr txBox="1">
            <a:spLocks noGrp="1"/>
          </p:cNvSpPr>
          <p:nvPr>
            <p:ph type="sldNum" idx="12"/>
          </p:nvPr>
        </p:nvSpPr>
        <p:spPr>
          <a:xfrm>
            <a:off x="11668594" y="6484937"/>
            <a:ext cx="52340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74AF"/>
                </a:solidFill>
              </a:rPr>
              <a:t>17</a:t>
            </a:fld>
            <a:endParaRPr>
              <a:solidFill>
                <a:srgbClr val="0074AF"/>
              </a:solidFill>
            </a:endParaRPr>
          </a:p>
        </p:txBody>
      </p:sp>
      <p:sp>
        <p:nvSpPr>
          <p:cNvPr id="207" name="Google Shape;207;p29"/>
          <p:cNvSpPr txBox="1">
            <a:spLocks noGrp="1"/>
          </p:cNvSpPr>
          <p:nvPr>
            <p:ph type="title"/>
          </p:nvPr>
        </p:nvSpPr>
        <p:spPr>
          <a:xfrm>
            <a:off x="304801" y="49425"/>
            <a:ext cx="7407300" cy="5355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a:t>Importancia del reclutamiento</a:t>
            </a:r>
            <a:endParaRPr/>
          </a:p>
        </p:txBody>
      </p:sp>
      <p:sp>
        <p:nvSpPr>
          <p:cNvPr id="208" name="Google Shape;208;p29"/>
          <p:cNvSpPr txBox="1"/>
          <p:nvPr/>
        </p:nvSpPr>
        <p:spPr>
          <a:xfrm>
            <a:off x="1044325" y="716786"/>
            <a:ext cx="9403200" cy="5909270"/>
          </a:xfrm>
          <a:prstGeom prst="rect">
            <a:avLst/>
          </a:prstGeom>
          <a:noFill/>
          <a:ln>
            <a:noFill/>
          </a:ln>
        </p:spPr>
        <p:txBody>
          <a:bodyPr spcFirstLastPara="1" wrap="square" lIns="91425" tIns="45700" rIns="91425" bIns="45700" anchor="t" anchorCtr="0">
            <a:spAutoFit/>
          </a:bodyPr>
          <a:lstStyle/>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Si no </a:t>
            </a:r>
            <a:r>
              <a:rPr lang="en-US" sz="1800" dirty="0" err="1">
                <a:solidFill>
                  <a:srgbClr val="112766"/>
                </a:solidFill>
                <a:latin typeface="Quattrocento Sans"/>
                <a:ea typeface="Quattrocento Sans"/>
                <a:cs typeface="Quattrocento Sans"/>
                <a:sym typeface="Quattrocento Sans"/>
              </a:rPr>
              <a:t>reclutamos</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nuestro</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consejo</a:t>
            </a:r>
            <a:r>
              <a:rPr lang="en-US" sz="1800" dirty="0">
                <a:solidFill>
                  <a:srgbClr val="112766"/>
                </a:solidFill>
                <a:latin typeface="Quattrocento Sans"/>
                <a:ea typeface="Quattrocento Sans"/>
                <a:cs typeface="Quattrocento Sans"/>
                <a:sym typeface="Quattrocento Sans"/>
              </a:rPr>
              <a:t>…</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no </a:t>
            </a:r>
            <a:r>
              <a:rPr lang="en-US" sz="1800" dirty="0" err="1">
                <a:solidFill>
                  <a:srgbClr val="112766"/>
                </a:solidFill>
                <a:latin typeface="Quattrocento Sans"/>
                <a:ea typeface="Quattrocento Sans"/>
                <a:cs typeface="Quattrocento Sans"/>
                <a:sym typeface="Quattrocento Sans"/>
              </a:rPr>
              <a:t>crecer</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no </a:t>
            </a:r>
            <a:r>
              <a:rPr lang="en-US" sz="1800" dirty="0" err="1">
                <a:solidFill>
                  <a:srgbClr val="112766"/>
                </a:solidFill>
                <a:latin typeface="Quattrocento Sans"/>
                <a:ea typeface="Quattrocento Sans"/>
                <a:cs typeface="Quattrocento Sans"/>
                <a:sym typeface="Quattrocento Sans"/>
              </a:rPr>
              <a:t>conseguir</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consejo</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estelar</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disminución</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en</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números</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err="1">
                <a:solidFill>
                  <a:srgbClr val="112766"/>
                </a:solidFill>
                <a:latin typeface="Quattrocento Sans"/>
                <a:ea typeface="Quattrocento Sans"/>
                <a:cs typeface="Quattrocento Sans"/>
                <a:sym typeface="Quattrocento Sans"/>
              </a:rPr>
              <a:t>Debe</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tener</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campañas</a:t>
            </a:r>
            <a:r>
              <a:rPr lang="en-US" sz="1800" dirty="0">
                <a:solidFill>
                  <a:srgbClr val="112766"/>
                </a:solidFill>
                <a:latin typeface="Quattrocento Sans"/>
                <a:ea typeface="Quattrocento Sans"/>
                <a:cs typeface="Quattrocento Sans"/>
                <a:sym typeface="Quattrocento Sans"/>
              </a:rPr>
              <a:t> de </a:t>
            </a:r>
            <a:r>
              <a:rPr lang="en-US" sz="1800" dirty="0" err="1">
                <a:solidFill>
                  <a:srgbClr val="112766"/>
                </a:solidFill>
                <a:latin typeface="Quattrocento Sans"/>
                <a:ea typeface="Quattrocento Sans"/>
                <a:cs typeface="Quattrocento Sans"/>
                <a:sym typeface="Quattrocento Sans"/>
              </a:rPr>
              <a:t>iglesia</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trabajar</a:t>
            </a:r>
            <a:r>
              <a:rPr lang="en-US" sz="1800" dirty="0">
                <a:solidFill>
                  <a:srgbClr val="112766"/>
                </a:solidFill>
                <a:latin typeface="Quattrocento Sans"/>
                <a:ea typeface="Quattrocento Sans"/>
                <a:cs typeface="Quattrocento Sans"/>
                <a:sym typeface="Quattrocento Sans"/>
              </a:rPr>
              <a:t> con </a:t>
            </a:r>
            <a:r>
              <a:rPr lang="en-US" sz="1800" dirty="0" err="1">
                <a:solidFill>
                  <a:srgbClr val="112766"/>
                </a:solidFill>
                <a:latin typeface="Quattrocento Sans"/>
                <a:ea typeface="Quattrocento Sans"/>
                <a:cs typeface="Quattrocento Sans"/>
                <a:sym typeface="Quattrocento Sans"/>
              </a:rPr>
              <a:t>el</a:t>
            </a:r>
            <a:r>
              <a:rPr lang="en-US" sz="1800" dirty="0">
                <a:solidFill>
                  <a:srgbClr val="112766"/>
                </a:solidFill>
                <a:latin typeface="Quattrocento Sans"/>
                <a:ea typeface="Quattrocento Sans"/>
                <a:cs typeface="Quattrocento Sans"/>
                <a:sym typeface="Quattrocento Sans"/>
              </a:rPr>
              <a:t> pastor </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El pastor </a:t>
            </a:r>
            <a:r>
              <a:rPr lang="en-US" sz="1800" dirty="0" err="1">
                <a:solidFill>
                  <a:srgbClr val="112766"/>
                </a:solidFill>
                <a:latin typeface="Quattrocento Sans"/>
                <a:ea typeface="Quattrocento Sans"/>
                <a:cs typeface="Quattrocento Sans"/>
                <a:sym typeface="Quattrocento Sans"/>
              </a:rPr>
              <a:t>puede</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hacer</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el</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anuncio</a:t>
            </a:r>
            <a:r>
              <a:rPr lang="en-US" sz="1800" dirty="0">
                <a:solidFill>
                  <a:srgbClr val="112766"/>
                </a:solidFill>
                <a:latin typeface="Quattrocento Sans"/>
                <a:ea typeface="Quattrocento Sans"/>
                <a:cs typeface="Quattrocento Sans"/>
                <a:sym typeface="Quattrocento Sans"/>
              </a:rPr>
              <a:t>.</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solicitar</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una</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charla</a:t>
            </a:r>
            <a:r>
              <a:rPr lang="en-US" sz="1800" dirty="0">
                <a:solidFill>
                  <a:srgbClr val="112766"/>
                </a:solidFill>
                <a:latin typeface="Quattrocento Sans"/>
                <a:ea typeface="Quattrocento Sans"/>
                <a:cs typeface="Quattrocento Sans"/>
                <a:sym typeface="Quattrocento Sans"/>
              </a:rPr>
              <a:t> de </a:t>
            </a:r>
            <a:r>
              <a:rPr lang="en-US" sz="1800" dirty="0" err="1">
                <a:solidFill>
                  <a:srgbClr val="112766"/>
                </a:solidFill>
                <a:latin typeface="Quattrocento Sans"/>
                <a:ea typeface="Quattrocento Sans"/>
                <a:cs typeface="Quattrocento Sans"/>
                <a:sym typeface="Quattrocento Sans"/>
              </a:rPr>
              <a:t>púlpito</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Horario</a:t>
            </a:r>
            <a:r>
              <a:rPr lang="en-US" sz="1800" dirty="0">
                <a:solidFill>
                  <a:srgbClr val="112766"/>
                </a:solidFill>
                <a:latin typeface="Quattrocento Sans"/>
                <a:ea typeface="Quattrocento Sans"/>
                <a:cs typeface="Quattrocento Sans"/>
                <a:sym typeface="Quattrocento Sans"/>
              </a:rPr>
              <a:t> 2 </a:t>
            </a:r>
            <a:r>
              <a:rPr lang="en-US" sz="1800" dirty="0" err="1">
                <a:solidFill>
                  <a:srgbClr val="112766"/>
                </a:solidFill>
                <a:latin typeface="Quattrocento Sans"/>
                <a:ea typeface="Quattrocento Sans"/>
                <a:cs typeface="Quattrocento Sans"/>
                <a:sym typeface="Quattrocento Sans"/>
              </a:rPr>
              <a:t>unidades</a:t>
            </a:r>
            <a:r>
              <a:rPr lang="en-US" sz="1800" dirty="0">
                <a:solidFill>
                  <a:srgbClr val="112766"/>
                </a:solidFill>
                <a:latin typeface="Quattrocento Sans"/>
                <a:ea typeface="Quattrocento Sans"/>
                <a:cs typeface="Quattrocento Sans"/>
                <a:sym typeface="Quattrocento Sans"/>
              </a:rPr>
              <a:t> (TODAS LAS MISAS) </a:t>
            </a:r>
            <a:r>
              <a:rPr lang="en-US" sz="1800" dirty="0" err="1">
                <a:solidFill>
                  <a:srgbClr val="112766"/>
                </a:solidFill>
                <a:latin typeface="Quattrocento Sans"/>
                <a:ea typeface="Quattrocento Sans"/>
                <a:cs typeface="Quattrocento Sans"/>
                <a:sym typeface="Quattrocento Sans"/>
              </a:rPr>
              <a:t>Otoño</a:t>
            </a:r>
            <a:r>
              <a:rPr lang="en-US" sz="1800" dirty="0">
                <a:solidFill>
                  <a:srgbClr val="112766"/>
                </a:solidFill>
                <a:latin typeface="Quattrocento Sans"/>
                <a:ea typeface="Quattrocento Sans"/>
                <a:cs typeface="Quattrocento Sans"/>
                <a:sym typeface="Quattrocento Sans"/>
              </a:rPr>
              <a:t>/Primavera</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err="1">
                <a:solidFill>
                  <a:srgbClr val="112766"/>
                </a:solidFill>
                <a:latin typeface="Quattrocento Sans"/>
                <a:ea typeface="Quattrocento Sans"/>
                <a:cs typeface="Quattrocento Sans"/>
                <a:sym typeface="Quattrocento Sans"/>
              </a:rPr>
              <a:t>trabajar</a:t>
            </a:r>
            <a:r>
              <a:rPr lang="en-US" sz="1800" dirty="0">
                <a:solidFill>
                  <a:srgbClr val="112766"/>
                </a:solidFill>
                <a:latin typeface="Quattrocento Sans"/>
                <a:ea typeface="Quattrocento Sans"/>
                <a:cs typeface="Quattrocento Sans"/>
                <a:sym typeface="Quattrocento Sans"/>
              </a:rPr>
              <a:t> con </a:t>
            </a:r>
            <a:r>
              <a:rPr lang="en-US" sz="1800" dirty="0" err="1">
                <a:solidFill>
                  <a:srgbClr val="112766"/>
                </a:solidFill>
                <a:latin typeface="Quattrocento Sans"/>
                <a:ea typeface="Quattrocento Sans"/>
                <a:cs typeface="Quattrocento Sans"/>
                <a:sym typeface="Quattrocento Sans"/>
              </a:rPr>
              <a:t>nuestro</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agente</a:t>
            </a:r>
            <a:r>
              <a:rPr lang="en-US" sz="1800" dirty="0">
                <a:solidFill>
                  <a:srgbClr val="112766"/>
                </a:solidFill>
                <a:latin typeface="Quattrocento Sans"/>
                <a:ea typeface="Quattrocento Sans"/>
                <a:cs typeface="Quattrocento Sans"/>
                <a:sym typeface="Quattrocento Sans"/>
              </a:rPr>
              <a:t> de </a:t>
            </a:r>
            <a:r>
              <a:rPr lang="en-US" sz="1800" dirty="0" err="1">
                <a:solidFill>
                  <a:srgbClr val="112766"/>
                </a:solidFill>
                <a:latin typeface="Quattrocento Sans"/>
                <a:ea typeface="Quattrocento Sans"/>
                <a:cs typeface="Quattrocento Sans"/>
                <a:sym typeface="Quattrocento Sans"/>
              </a:rPr>
              <a:t>seguros</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err="1">
                <a:solidFill>
                  <a:srgbClr val="112766"/>
                </a:solidFill>
                <a:latin typeface="Quattrocento Sans"/>
                <a:ea typeface="Quattrocento Sans"/>
                <a:cs typeface="Quattrocento Sans"/>
                <a:sym typeface="Quattrocento Sans"/>
              </a:rPr>
              <a:t>Reclutar</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en</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eventos</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específicos</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Eventos</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familiares</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desayuno</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actividades</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escolares</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pescado</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frito</a:t>
            </a:r>
            <a:r>
              <a:rPr lang="en-US" sz="1800" dirty="0">
                <a:solidFill>
                  <a:srgbClr val="112766"/>
                </a:solidFill>
                <a:latin typeface="Quattrocento Sans"/>
                <a:ea typeface="Quattrocento Sans"/>
                <a:cs typeface="Quattrocento Sans"/>
                <a:sym typeface="Quattrocento Sans"/>
              </a:rPr>
              <a:t>), paseos </a:t>
            </a:r>
            <a:r>
              <a:rPr lang="en-US" sz="1800" dirty="0" err="1">
                <a:solidFill>
                  <a:srgbClr val="112766"/>
                </a:solidFill>
                <a:latin typeface="Quattrocento Sans"/>
                <a:ea typeface="Quattrocento Sans"/>
                <a:cs typeface="Quattrocento Sans"/>
                <a:sym typeface="Quattrocento Sans"/>
              </a:rPr>
              <a:t>en</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silla</a:t>
            </a:r>
            <a:r>
              <a:rPr lang="en-US" sz="1800" dirty="0">
                <a:solidFill>
                  <a:srgbClr val="112766"/>
                </a:solidFill>
                <a:latin typeface="Quattrocento Sans"/>
                <a:ea typeface="Quattrocento Sans"/>
                <a:cs typeface="Quattrocento Sans"/>
                <a:sym typeface="Quattrocento Sans"/>
              </a:rPr>
              <a:t> de </a:t>
            </a:r>
            <a:r>
              <a:rPr lang="en-US" sz="1800" dirty="0" err="1">
                <a:solidFill>
                  <a:srgbClr val="112766"/>
                </a:solidFill>
                <a:latin typeface="Quattrocento Sans"/>
                <a:ea typeface="Quattrocento Sans"/>
                <a:cs typeface="Quattrocento Sans"/>
                <a:sym typeface="Quattrocento Sans"/>
              </a:rPr>
              <a:t>ruedas</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Otros</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ministerios</a:t>
            </a:r>
            <a:endParaRPr sz="1800" dirty="0">
              <a:solidFill>
                <a:srgbClr val="112766"/>
              </a:solidFill>
              <a:latin typeface="Quattrocento Sans"/>
              <a:ea typeface="Quattrocento Sans"/>
              <a:cs typeface="Quattrocento Sans"/>
              <a:sym typeface="Quattrocento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9"/>
          <p:cNvSpPr txBox="1">
            <a:spLocks noGrp="1"/>
          </p:cNvSpPr>
          <p:nvPr>
            <p:ph type="sldNum" idx="12"/>
          </p:nvPr>
        </p:nvSpPr>
        <p:spPr>
          <a:xfrm>
            <a:off x="11668594" y="6484937"/>
            <a:ext cx="52340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74AF"/>
                </a:solidFill>
              </a:rPr>
              <a:t>18</a:t>
            </a:fld>
            <a:endParaRPr>
              <a:solidFill>
                <a:srgbClr val="0074AF"/>
              </a:solidFill>
            </a:endParaRPr>
          </a:p>
        </p:txBody>
      </p:sp>
      <p:sp>
        <p:nvSpPr>
          <p:cNvPr id="207" name="Google Shape;207;p29"/>
          <p:cNvSpPr txBox="1">
            <a:spLocks noGrp="1"/>
          </p:cNvSpPr>
          <p:nvPr>
            <p:ph type="title"/>
          </p:nvPr>
        </p:nvSpPr>
        <p:spPr>
          <a:xfrm>
            <a:off x="304801" y="49425"/>
            <a:ext cx="7407300" cy="5355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a:t>Importancia del reclutamiento</a:t>
            </a:r>
            <a:endParaRPr/>
          </a:p>
        </p:txBody>
      </p:sp>
      <p:sp>
        <p:nvSpPr>
          <p:cNvPr id="208" name="Google Shape;208;p29"/>
          <p:cNvSpPr txBox="1"/>
          <p:nvPr/>
        </p:nvSpPr>
        <p:spPr>
          <a:xfrm>
            <a:off x="1044325" y="878151"/>
            <a:ext cx="9403200" cy="5493771"/>
          </a:xfrm>
          <a:prstGeom prst="rect">
            <a:avLst/>
          </a:prstGeom>
          <a:noFill/>
          <a:ln>
            <a:noFill/>
          </a:ln>
        </p:spPr>
        <p:txBody>
          <a:bodyPr spcFirstLastPara="1" wrap="square" lIns="91425" tIns="45700" rIns="91425" bIns="45700" anchor="t" anchorCtr="0">
            <a:spAutoFit/>
          </a:bodyPr>
          <a:lstStyle/>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If we don’t recruit, our councils will …</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not grow</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not achieve Star Council</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decrease in numbers</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Must have church recruitment drives</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Work with your Pastor</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The Pastor can make announcements</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Request a pulpit talk</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Schedule 2 drives (ALL THE MASSES) Fall/Spring</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Work with your Field Agent</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Recruit at specific events</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Family Events(breakfasts, school </a:t>
            </a:r>
            <a:r>
              <a:rPr lang="en-US" sz="1800" dirty="0" err="1">
                <a:solidFill>
                  <a:srgbClr val="112766"/>
                </a:solidFill>
                <a:latin typeface="Quattrocento Sans"/>
                <a:ea typeface="Quattrocento Sans"/>
                <a:cs typeface="Quattrocento Sans"/>
                <a:sym typeface="Quattrocento Sans"/>
              </a:rPr>
              <a:t>activities,Fish</a:t>
            </a:r>
            <a:r>
              <a:rPr lang="en-US" sz="1800" dirty="0">
                <a:solidFill>
                  <a:srgbClr val="112766"/>
                </a:solidFill>
                <a:latin typeface="Quattrocento Sans"/>
                <a:ea typeface="Quattrocento Sans"/>
                <a:cs typeface="Quattrocento Sans"/>
                <a:sym typeface="Quattrocento Sans"/>
              </a:rPr>
              <a:t> Fry), Wheelchair drives</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Other ministries</a:t>
            </a:r>
            <a:endParaRPr sz="1800" dirty="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486383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812d45cdf3_0_0"/>
          <p:cNvSpPr txBox="1">
            <a:spLocks noGrp="1"/>
          </p:cNvSpPr>
          <p:nvPr>
            <p:ph type="sldNum" idx="12"/>
          </p:nvPr>
        </p:nvSpPr>
        <p:spPr>
          <a:xfrm>
            <a:off x="11668594" y="6484937"/>
            <a:ext cx="523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74AF"/>
                </a:solidFill>
              </a:rPr>
              <a:t>19</a:t>
            </a:fld>
            <a:endParaRPr>
              <a:solidFill>
                <a:srgbClr val="0074AF"/>
              </a:solidFill>
            </a:endParaRPr>
          </a:p>
        </p:txBody>
      </p:sp>
      <p:sp>
        <p:nvSpPr>
          <p:cNvPr id="214" name="Google Shape;214;g2812d45cdf3_0_0"/>
          <p:cNvSpPr txBox="1">
            <a:spLocks noGrp="1"/>
          </p:cNvSpPr>
          <p:nvPr>
            <p:ph type="title"/>
          </p:nvPr>
        </p:nvSpPr>
        <p:spPr>
          <a:xfrm>
            <a:off x="304799" y="49428"/>
            <a:ext cx="4638900" cy="5355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a:t>Proceso de membresía</a:t>
            </a:r>
            <a:endParaRPr/>
          </a:p>
        </p:txBody>
      </p:sp>
      <p:sp>
        <p:nvSpPr>
          <p:cNvPr id="215" name="Google Shape;215;g2812d45cdf3_0_0"/>
          <p:cNvSpPr txBox="1"/>
          <p:nvPr/>
        </p:nvSpPr>
        <p:spPr>
          <a:xfrm>
            <a:off x="1344950" y="1257301"/>
            <a:ext cx="9403200" cy="3694200"/>
          </a:xfrm>
          <a:prstGeom prst="rect">
            <a:avLst/>
          </a:prstGeom>
          <a:noFill/>
          <a:ln>
            <a:noFill/>
          </a:ln>
        </p:spPr>
        <p:txBody>
          <a:bodyPr spcFirstLastPara="1" wrap="square" lIns="91425" tIns="45700" rIns="91425" bIns="45700" anchor="t" anchorCtr="0">
            <a:spAutoFit/>
          </a:bodyPr>
          <a:lstStyle/>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err="1">
                <a:solidFill>
                  <a:srgbClr val="112766"/>
                </a:solidFill>
                <a:latin typeface="Quattrocento Sans"/>
                <a:ea typeface="Quattrocento Sans"/>
                <a:cs typeface="Quattrocento Sans"/>
                <a:sym typeface="Quattrocento Sans"/>
              </a:rPr>
              <a:t>Entrevista</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Reúna</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información</a:t>
            </a:r>
            <a:r>
              <a:rPr lang="en-US" sz="1800" dirty="0">
                <a:solidFill>
                  <a:srgbClr val="112766"/>
                </a:solidFill>
                <a:latin typeface="Quattrocento Sans"/>
                <a:ea typeface="Quattrocento Sans"/>
                <a:cs typeface="Quattrocento Sans"/>
                <a:sym typeface="Quattrocento Sans"/>
              </a:rPr>
              <a:t> para </a:t>
            </a:r>
            <a:r>
              <a:rPr lang="en-US" sz="1800" dirty="0" err="1">
                <a:solidFill>
                  <a:srgbClr val="112766"/>
                </a:solidFill>
                <a:latin typeface="Quattrocento Sans"/>
                <a:ea typeface="Quattrocento Sans"/>
                <a:cs typeface="Quattrocento Sans"/>
                <a:sym typeface="Quattrocento Sans"/>
              </a:rPr>
              <a:t>el</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formulario</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Reunir</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información</a:t>
            </a:r>
            <a:r>
              <a:rPr lang="en-US" sz="1800" dirty="0">
                <a:solidFill>
                  <a:srgbClr val="112766"/>
                </a:solidFill>
                <a:latin typeface="Quattrocento Sans"/>
                <a:ea typeface="Quattrocento Sans"/>
                <a:cs typeface="Quattrocento Sans"/>
                <a:sym typeface="Quattrocento Sans"/>
              </a:rPr>
              <a:t> para </a:t>
            </a:r>
            <a:r>
              <a:rPr lang="en-US" sz="1800" dirty="0" err="1">
                <a:solidFill>
                  <a:srgbClr val="112766"/>
                </a:solidFill>
                <a:latin typeface="Quattrocento Sans"/>
                <a:ea typeface="Quattrocento Sans"/>
                <a:cs typeface="Quattrocento Sans"/>
                <a:sym typeface="Quattrocento Sans"/>
              </a:rPr>
              <a:t>el</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consejo</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err="1">
                <a:solidFill>
                  <a:srgbClr val="112766"/>
                </a:solidFill>
                <a:latin typeface="Quattrocento Sans"/>
                <a:ea typeface="Quattrocento Sans"/>
                <a:cs typeface="Quattrocento Sans"/>
                <a:sym typeface="Quattrocento Sans"/>
              </a:rPr>
              <a:t>Presentar</a:t>
            </a:r>
            <a:r>
              <a:rPr lang="en-US" sz="1800" dirty="0">
                <a:solidFill>
                  <a:srgbClr val="112766"/>
                </a:solidFill>
                <a:latin typeface="Quattrocento Sans"/>
                <a:ea typeface="Quattrocento Sans"/>
                <a:cs typeface="Quattrocento Sans"/>
                <a:sym typeface="Quattrocento Sans"/>
              </a:rPr>
              <a:t> al </a:t>
            </a:r>
            <a:r>
              <a:rPr lang="en-US" sz="1800" dirty="0" err="1">
                <a:solidFill>
                  <a:srgbClr val="112766"/>
                </a:solidFill>
                <a:latin typeface="Quattrocento Sans"/>
                <a:ea typeface="Quattrocento Sans"/>
                <a:cs typeface="Quattrocento Sans"/>
                <a:sym typeface="Quattrocento Sans"/>
              </a:rPr>
              <a:t>Consejo</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Debe</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votar</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candidato</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Necesita</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quórum</a:t>
            </a:r>
            <a:r>
              <a:rPr lang="en-US" sz="1800" dirty="0">
                <a:solidFill>
                  <a:srgbClr val="112766"/>
                </a:solidFill>
                <a:latin typeface="Quattrocento Sans"/>
                <a:ea typeface="Quattrocento Sans"/>
                <a:cs typeface="Quattrocento Sans"/>
                <a:sym typeface="Quattrocento Sans"/>
              </a:rPr>
              <a:t> (12 </a:t>
            </a:r>
            <a:r>
              <a:rPr lang="en-US" sz="1800" dirty="0" err="1">
                <a:solidFill>
                  <a:srgbClr val="112766"/>
                </a:solidFill>
                <a:latin typeface="Quattrocento Sans"/>
                <a:ea typeface="Quattrocento Sans"/>
                <a:cs typeface="Quattrocento Sans"/>
                <a:sym typeface="Quattrocento Sans"/>
              </a:rPr>
              <a:t>miembros</a:t>
            </a:r>
            <a:r>
              <a:rPr lang="en-US" sz="1800" dirty="0">
                <a:solidFill>
                  <a:srgbClr val="112766"/>
                </a:solidFill>
                <a:latin typeface="Quattrocento Sans"/>
                <a:ea typeface="Quattrocento Sans"/>
                <a:cs typeface="Quattrocento Sans"/>
                <a:sym typeface="Quattrocento Sans"/>
              </a:rPr>
              <a:t>)</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err="1">
                <a:solidFill>
                  <a:srgbClr val="112766"/>
                </a:solidFill>
                <a:latin typeface="Quattrocento Sans"/>
                <a:ea typeface="Quattrocento Sans"/>
                <a:cs typeface="Quattrocento Sans"/>
                <a:sym typeface="Quattrocento Sans"/>
              </a:rPr>
              <a:t>Invitar</a:t>
            </a:r>
            <a:r>
              <a:rPr lang="en-US" sz="1800" dirty="0">
                <a:solidFill>
                  <a:srgbClr val="112766"/>
                </a:solidFill>
                <a:latin typeface="Quattrocento Sans"/>
                <a:ea typeface="Quattrocento Sans"/>
                <a:cs typeface="Quattrocento Sans"/>
                <a:sym typeface="Quattrocento Sans"/>
              </a:rPr>
              <a:t> al </a:t>
            </a:r>
            <a:r>
              <a:rPr lang="en-US" sz="1800" dirty="0" err="1">
                <a:solidFill>
                  <a:srgbClr val="112766"/>
                </a:solidFill>
                <a:latin typeface="Quattrocento Sans"/>
                <a:ea typeface="Quattrocento Sans"/>
                <a:cs typeface="Quattrocento Sans"/>
                <a:sym typeface="Quattrocento Sans"/>
              </a:rPr>
              <a:t>candidato</a:t>
            </a:r>
            <a:r>
              <a:rPr lang="en-US" sz="1800" dirty="0">
                <a:solidFill>
                  <a:srgbClr val="112766"/>
                </a:solidFill>
                <a:latin typeface="Quattrocento Sans"/>
                <a:ea typeface="Quattrocento Sans"/>
                <a:cs typeface="Quattrocento Sans"/>
                <a:sym typeface="Quattrocento Sans"/>
              </a:rPr>
              <a:t> a la </a:t>
            </a:r>
            <a:r>
              <a:rPr lang="en-US" sz="1800" dirty="0" err="1">
                <a:solidFill>
                  <a:srgbClr val="112766"/>
                </a:solidFill>
                <a:latin typeface="Quattrocento Sans"/>
                <a:ea typeface="Quattrocento Sans"/>
                <a:cs typeface="Quattrocento Sans"/>
                <a:sym typeface="Quattrocento Sans"/>
              </a:rPr>
              <a:t>ejemplificación</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err="1">
                <a:solidFill>
                  <a:srgbClr val="112766"/>
                </a:solidFill>
                <a:latin typeface="Quattrocento Sans"/>
                <a:ea typeface="Quattrocento Sans"/>
                <a:cs typeface="Quattrocento Sans"/>
                <a:sym typeface="Quattrocento Sans"/>
              </a:rPr>
              <a:t>Ambiente</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seguro</a:t>
            </a:r>
            <a:r>
              <a:rPr lang="en-US" sz="1800" dirty="0">
                <a:solidFill>
                  <a:srgbClr val="112766"/>
                </a:solidFill>
                <a:latin typeface="Quattrocento Sans"/>
                <a:ea typeface="Quattrocento Sans"/>
                <a:cs typeface="Quattrocento Sans"/>
                <a:sym typeface="Quattrocento Sans"/>
              </a:rPr>
              <a:t> y </a:t>
            </a:r>
            <a:r>
              <a:rPr lang="en-US" sz="1800" dirty="0" err="1">
                <a:solidFill>
                  <a:srgbClr val="112766"/>
                </a:solidFill>
                <a:latin typeface="Quattrocento Sans"/>
                <a:ea typeface="Quattrocento Sans"/>
                <a:cs typeface="Quattrocento Sans"/>
                <a:sym typeface="Quattrocento Sans"/>
              </a:rPr>
              <a:t>verificación</a:t>
            </a:r>
            <a:r>
              <a:rPr lang="en-US" sz="1800" dirty="0">
                <a:solidFill>
                  <a:srgbClr val="112766"/>
                </a:solidFill>
                <a:latin typeface="Quattrocento Sans"/>
                <a:ea typeface="Quattrocento Sans"/>
                <a:cs typeface="Quattrocento Sans"/>
                <a:sym typeface="Quattrocento Sans"/>
              </a:rPr>
              <a:t> de </a:t>
            </a:r>
            <a:r>
              <a:rPr lang="en-US" sz="1800" dirty="0" err="1">
                <a:solidFill>
                  <a:srgbClr val="112766"/>
                </a:solidFill>
                <a:latin typeface="Quattrocento Sans"/>
                <a:ea typeface="Quattrocento Sans"/>
                <a:cs typeface="Quattrocento Sans"/>
                <a:sym typeface="Quattrocento Sans"/>
              </a:rPr>
              <a:t>antecedentes</a:t>
            </a:r>
            <a:endParaRPr sz="1800" dirty="0">
              <a:solidFill>
                <a:srgbClr val="112766"/>
              </a:solidFill>
              <a:latin typeface="Quattrocento Sans"/>
              <a:ea typeface="Quattrocento Sans"/>
              <a:cs typeface="Quattrocento Sans"/>
              <a:sym typeface="Quattrocento Sans"/>
            </a:endParaRPr>
          </a:p>
          <a:p>
            <a:pPr marL="0" marR="0" lvl="0" indent="0" algn="l" rtl="0">
              <a:lnSpc>
                <a:spcPct val="150000"/>
              </a:lnSpc>
              <a:spcBef>
                <a:spcPts val="0"/>
              </a:spcBef>
              <a:spcAft>
                <a:spcPts val="0"/>
              </a:spcAft>
              <a:buNone/>
            </a:pPr>
            <a:endParaRPr sz="18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812d45cdf3_0_321"/>
          <p:cNvSpPr txBox="1">
            <a:spLocks noGrp="1"/>
          </p:cNvSpPr>
          <p:nvPr>
            <p:ph type="title"/>
          </p:nvPr>
        </p:nvSpPr>
        <p:spPr>
          <a:xfrm>
            <a:off x="265797" y="2314161"/>
            <a:ext cx="11660400" cy="2229600"/>
          </a:xfrm>
          <a:prstGeom prst="rect">
            <a:avLst/>
          </a:prstGeom>
          <a:noFill/>
          <a:ln>
            <a:noFill/>
          </a:ln>
        </p:spPr>
        <p:txBody>
          <a:bodyPr spcFirstLastPara="1" wrap="square" lIns="457200" tIns="45700" rIns="457200" bIns="45700" anchor="t" anchorCtr="0">
            <a:noAutofit/>
          </a:bodyPr>
          <a:lstStyle/>
          <a:p>
            <a:pPr marL="0" lvl="0" indent="0" algn="ctr" rtl="0">
              <a:lnSpc>
                <a:spcPct val="90000"/>
              </a:lnSpc>
              <a:spcBef>
                <a:spcPts val="0"/>
              </a:spcBef>
              <a:spcAft>
                <a:spcPts val="0"/>
              </a:spcAft>
              <a:buClr>
                <a:srgbClr val="EEF7FF"/>
              </a:buClr>
              <a:buSzPts val="5400"/>
              <a:buFont typeface="Quattrocento Sans"/>
              <a:buNone/>
            </a:pPr>
            <a:r>
              <a:rPr lang="en-US" sz="5400" dirty="0"/>
              <a:t>Agenda</a:t>
            </a:r>
            <a:endParaRPr sz="5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812d45cdf3_0_0"/>
          <p:cNvSpPr txBox="1">
            <a:spLocks noGrp="1"/>
          </p:cNvSpPr>
          <p:nvPr>
            <p:ph type="sldNum" idx="12"/>
          </p:nvPr>
        </p:nvSpPr>
        <p:spPr>
          <a:xfrm>
            <a:off x="11668594" y="6484937"/>
            <a:ext cx="5235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0074AF"/>
                </a:solidFill>
              </a:rPr>
              <a:t>20</a:t>
            </a:fld>
            <a:endParaRPr>
              <a:solidFill>
                <a:srgbClr val="0074AF"/>
              </a:solidFill>
            </a:endParaRPr>
          </a:p>
        </p:txBody>
      </p:sp>
      <p:sp>
        <p:nvSpPr>
          <p:cNvPr id="214" name="Google Shape;214;g2812d45cdf3_0_0"/>
          <p:cNvSpPr txBox="1">
            <a:spLocks noGrp="1"/>
          </p:cNvSpPr>
          <p:nvPr>
            <p:ph type="title"/>
          </p:nvPr>
        </p:nvSpPr>
        <p:spPr>
          <a:xfrm>
            <a:off x="304799" y="49428"/>
            <a:ext cx="4638900" cy="5355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dirty="0"/>
              <a:t>Membership Process</a:t>
            </a:r>
            <a:endParaRPr dirty="0"/>
          </a:p>
        </p:txBody>
      </p:sp>
      <p:sp>
        <p:nvSpPr>
          <p:cNvPr id="215" name="Google Shape;215;g2812d45cdf3_0_0"/>
          <p:cNvSpPr txBox="1"/>
          <p:nvPr/>
        </p:nvSpPr>
        <p:spPr>
          <a:xfrm>
            <a:off x="1344950" y="1257301"/>
            <a:ext cx="9403200" cy="3831778"/>
          </a:xfrm>
          <a:prstGeom prst="rect">
            <a:avLst/>
          </a:prstGeom>
          <a:noFill/>
          <a:ln>
            <a:noFill/>
          </a:ln>
        </p:spPr>
        <p:txBody>
          <a:bodyPr spcFirstLastPara="1" wrap="square" lIns="91425" tIns="45700" rIns="91425" bIns="45700" anchor="t" anchorCtr="0">
            <a:spAutoFit/>
          </a:bodyPr>
          <a:lstStyle/>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Interview</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Gather information for the Form</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Gather information for the Council</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Present to the Council</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Must vote for Candidates</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Quorum needed (usually 12 members)</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Invite the Candidate to an Exemplification</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Safe Environment and Background Check</a:t>
            </a:r>
            <a:endParaRPr sz="1800" dirty="0">
              <a:solidFill>
                <a:srgbClr val="112766"/>
              </a:solidFill>
              <a:latin typeface="Quattrocento Sans"/>
              <a:ea typeface="Quattrocento Sans"/>
              <a:cs typeface="Quattrocento Sans"/>
              <a:sym typeface="Quattrocento Sans"/>
            </a:endParaRPr>
          </a:p>
          <a:p>
            <a:pPr marL="0" marR="0" lvl="0" indent="0" algn="l" rtl="0">
              <a:lnSpc>
                <a:spcPct val="150000"/>
              </a:lnSpc>
              <a:spcBef>
                <a:spcPts val="0"/>
              </a:spcBef>
              <a:spcAft>
                <a:spcPts val="0"/>
              </a:spcAft>
              <a:buNone/>
            </a:pPr>
            <a:endParaRPr sz="1800" dirty="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831517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265797" y="2293620"/>
            <a:ext cx="11660405" cy="1896035"/>
          </a:xfrm>
          <a:prstGeom prst="rect">
            <a:avLst/>
          </a:prstGeom>
          <a:noFill/>
          <a:ln>
            <a:noFill/>
          </a:ln>
        </p:spPr>
        <p:txBody>
          <a:bodyPr spcFirstLastPara="1" wrap="square" lIns="457200" tIns="45700" rIns="457200" bIns="45700" anchor="t" anchorCtr="0">
            <a:noAutofit/>
          </a:bodyPr>
          <a:lstStyle/>
          <a:p>
            <a:pPr marL="0" lvl="0" indent="0" algn="ctr" rtl="0">
              <a:lnSpc>
                <a:spcPct val="100000"/>
              </a:lnSpc>
              <a:spcBef>
                <a:spcPts val="0"/>
              </a:spcBef>
              <a:spcAft>
                <a:spcPts val="0"/>
              </a:spcAft>
              <a:buClr>
                <a:srgbClr val="EEF7FF"/>
              </a:buClr>
              <a:buSzPts val="5400"/>
              <a:buFont typeface="Quattrocento Sans"/>
              <a:buNone/>
            </a:pPr>
            <a:r>
              <a:rPr lang="en-US" sz="5400"/>
              <a:t>Ejemplificaciones</a:t>
            </a:r>
            <a:br>
              <a:rPr lang="en-US"/>
            </a:br>
            <a:r>
              <a:rPr lang="en-US" sz="3200" b="0" i="1"/>
              <a:t>Exemplification</a:t>
            </a:r>
            <a:endParaRPr b="0" i="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100">
                <a:solidFill>
                  <a:srgbClr val="112766"/>
                </a:solidFill>
              </a:rPr>
              <a:t>22</a:t>
            </a:fld>
            <a:endParaRPr>
              <a:solidFill>
                <a:srgbClr val="112766"/>
              </a:solidFill>
            </a:endParaRPr>
          </a:p>
        </p:txBody>
      </p:sp>
      <p:sp>
        <p:nvSpPr>
          <p:cNvPr id="226" name="Google Shape;226;p31"/>
          <p:cNvSpPr txBox="1">
            <a:spLocks noGrp="1"/>
          </p:cNvSpPr>
          <p:nvPr>
            <p:ph type="title"/>
          </p:nvPr>
        </p:nvSpPr>
        <p:spPr>
          <a:xfrm>
            <a:off x="0" y="0"/>
            <a:ext cx="6051000" cy="581700"/>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a:t>Equipo de Ejemplificación</a:t>
            </a:r>
            <a:endParaRPr/>
          </a:p>
        </p:txBody>
      </p:sp>
      <p:sp>
        <p:nvSpPr>
          <p:cNvPr id="227" name="Google Shape;227;p31"/>
          <p:cNvSpPr txBox="1"/>
          <p:nvPr/>
        </p:nvSpPr>
        <p:spPr>
          <a:xfrm>
            <a:off x="1196875" y="1257300"/>
            <a:ext cx="10383600" cy="48474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112766"/>
              </a:buClr>
              <a:buSzPts val="2400"/>
              <a:buFont typeface="Arial"/>
              <a:buNone/>
            </a:pPr>
            <a:r>
              <a:rPr lang="en-US" sz="2400" b="1" dirty="0">
                <a:solidFill>
                  <a:srgbClr val="112766"/>
                </a:solidFill>
                <a:latin typeface="Quattrocento Sans"/>
                <a:ea typeface="Quattrocento Sans"/>
                <a:cs typeface="Quattrocento Sans"/>
                <a:sym typeface="Quattrocento Sans"/>
              </a:rPr>
              <a:t>St Mark &amp; St Pius X</a:t>
            </a:r>
            <a:endParaRPr sz="2400" b="1" dirty="0">
              <a:solidFill>
                <a:srgbClr val="112766"/>
              </a:solidFill>
              <a:latin typeface="Quattrocento Sans"/>
              <a:ea typeface="Quattrocento Sans"/>
              <a:cs typeface="Quattrocento Sans"/>
              <a:sym typeface="Quattrocento Sans"/>
            </a:endParaRPr>
          </a:p>
          <a:p>
            <a:pPr marL="457200" lvl="0" indent="-342900" algn="l" rtl="0">
              <a:lnSpc>
                <a:spcPct val="90000"/>
              </a:lnSpc>
              <a:spcBef>
                <a:spcPts val="0"/>
              </a:spcBef>
              <a:spcAft>
                <a:spcPts val="0"/>
              </a:spcAft>
              <a:buClr>
                <a:srgbClr val="112766"/>
              </a:buClr>
              <a:buSzPts val="1800"/>
              <a:buFont typeface="Quattrocento Sans"/>
              <a:buAutoNum type="arabicPeriod"/>
            </a:pPr>
            <a:r>
              <a:rPr lang="en-US" sz="1800" dirty="0" err="1">
                <a:solidFill>
                  <a:srgbClr val="112766"/>
                </a:solidFill>
                <a:latin typeface="Quattrocento Sans"/>
                <a:ea typeface="Quattrocento Sans"/>
                <a:cs typeface="Quattrocento Sans"/>
                <a:sym typeface="Quattrocento Sans"/>
              </a:rPr>
              <a:t>capitanes</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914400" lvl="1" indent="-342900" algn="l" rtl="0">
              <a:lnSpc>
                <a:spcPct val="90000"/>
              </a:lnSpc>
              <a:spcBef>
                <a:spcPts val="0"/>
              </a:spcBef>
              <a:spcAft>
                <a:spcPts val="0"/>
              </a:spcAft>
              <a:buClr>
                <a:srgbClr val="112766"/>
              </a:buClr>
              <a:buSzPts val="1800"/>
              <a:buFont typeface="Quattrocento Sans"/>
              <a:buAutoNum type="alphaLcPeriod"/>
            </a:pPr>
            <a:r>
              <a:rPr lang="en-US" sz="1800" b="1" dirty="0">
                <a:solidFill>
                  <a:srgbClr val="112766"/>
                </a:solidFill>
                <a:latin typeface="Quattrocento Sans"/>
                <a:ea typeface="Quattrocento Sans"/>
                <a:cs typeface="Quattrocento Sans"/>
                <a:sym typeface="Quattrocento Sans"/>
              </a:rPr>
              <a:t>San Marcos: </a:t>
            </a:r>
            <a:endParaRPr sz="1800" b="1" dirty="0">
              <a:solidFill>
                <a:srgbClr val="112766"/>
              </a:solidFill>
              <a:latin typeface="Quattrocento Sans"/>
              <a:ea typeface="Quattrocento Sans"/>
              <a:cs typeface="Quattrocento Sans"/>
              <a:sym typeface="Quattrocento Sans"/>
            </a:endParaRPr>
          </a:p>
          <a:p>
            <a:pPr marL="1371600" lvl="2" indent="-342900" algn="l" rtl="0">
              <a:lnSpc>
                <a:spcPct val="90000"/>
              </a:lnSpc>
              <a:spcBef>
                <a:spcPts val="0"/>
              </a:spcBef>
              <a:spcAft>
                <a:spcPts val="0"/>
              </a:spcAft>
              <a:buClr>
                <a:srgbClr val="112766"/>
              </a:buClr>
              <a:buSzPts val="1800"/>
              <a:buFont typeface="Quattrocento Sans"/>
              <a:buAutoNum type="romanLcPeriod"/>
            </a:pPr>
            <a:r>
              <a:rPr lang="en-US" sz="1800" b="1" dirty="0">
                <a:solidFill>
                  <a:srgbClr val="112766"/>
                </a:solidFill>
                <a:latin typeface="Quattrocento Sans"/>
                <a:ea typeface="Quattrocento Sans"/>
                <a:cs typeface="Quattrocento Sans"/>
                <a:sym typeface="Quattrocento Sans"/>
              </a:rPr>
              <a:t>Pedro Duran</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914400" lvl="0" indent="457200" algn="l" rtl="0">
              <a:lnSpc>
                <a:spcPct val="90000"/>
              </a:lnSpc>
              <a:spcBef>
                <a:spcPts val="0"/>
              </a:spcBef>
              <a:spcAft>
                <a:spcPts val="0"/>
              </a:spcAft>
              <a:buNone/>
            </a:pPr>
            <a:r>
              <a:rPr lang="en-US" sz="1800" dirty="0" err="1">
                <a:solidFill>
                  <a:srgbClr val="112766"/>
                </a:solidFill>
                <a:latin typeface="Quattrocento Sans"/>
                <a:ea typeface="Quattrocento Sans"/>
                <a:cs typeface="Quattrocento Sans"/>
                <a:sym typeface="Quattrocento Sans"/>
              </a:rPr>
              <a:t>Correo</a:t>
            </a:r>
            <a:r>
              <a:rPr lang="en-US" sz="1800" dirty="0">
                <a:solidFill>
                  <a:srgbClr val="112766"/>
                </a:solidFill>
                <a:latin typeface="Quattrocento Sans"/>
                <a:ea typeface="Quattrocento Sans"/>
                <a:cs typeface="Quattrocento Sans"/>
                <a:sym typeface="Quattrocento Sans"/>
              </a:rPr>
              <a:t> electrónico:</a:t>
            </a:r>
            <a:r>
              <a:rPr lang="en-US" sz="1800" b="1" dirty="0">
                <a:solidFill>
                  <a:srgbClr val="112766"/>
                </a:solidFill>
                <a:latin typeface="Quattrocento Sans"/>
                <a:ea typeface="Quattrocento Sans"/>
                <a:cs typeface="Quattrocento Sans"/>
                <a:sym typeface="Quattrocento Sans"/>
              </a:rPr>
              <a:t>PDURAN0563@GMAIL.COM</a:t>
            </a:r>
            <a:endParaRPr sz="1800" b="1" dirty="0">
              <a:solidFill>
                <a:srgbClr val="112766"/>
              </a:solidFill>
              <a:latin typeface="Quattrocento Sans"/>
              <a:ea typeface="Quattrocento Sans"/>
              <a:cs typeface="Quattrocento Sans"/>
              <a:sym typeface="Quattrocento Sans"/>
            </a:endParaRPr>
          </a:p>
          <a:p>
            <a:pPr marL="914400" lvl="0" indent="457200" algn="l" rtl="0">
              <a:lnSpc>
                <a:spcPct val="90000"/>
              </a:lnSpc>
              <a:spcBef>
                <a:spcPts val="0"/>
              </a:spcBef>
              <a:spcAft>
                <a:spcPts val="0"/>
              </a:spcAft>
              <a:buNone/>
            </a:pPr>
            <a:r>
              <a:rPr lang="en-US" sz="1800" dirty="0" err="1">
                <a:solidFill>
                  <a:srgbClr val="112766"/>
                </a:solidFill>
                <a:latin typeface="Quattrocento Sans"/>
                <a:ea typeface="Quattrocento Sans"/>
                <a:cs typeface="Quattrocento Sans"/>
                <a:sym typeface="Quattrocento Sans"/>
              </a:rPr>
              <a:t>Teléfono</a:t>
            </a:r>
            <a:r>
              <a:rPr lang="en-US" sz="1800" dirty="0">
                <a:solidFill>
                  <a:srgbClr val="112766"/>
                </a:solidFill>
                <a:latin typeface="Quattrocento Sans"/>
                <a:ea typeface="Quattrocento Sans"/>
                <a:cs typeface="Quattrocento Sans"/>
                <a:sym typeface="Quattrocento Sans"/>
              </a:rPr>
              <a:t>:: </a:t>
            </a:r>
            <a:r>
              <a:rPr lang="en-US" sz="1800" b="1" dirty="0">
                <a:solidFill>
                  <a:srgbClr val="112766"/>
                </a:solidFill>
                <a:latin typeface="Quattrocento Sans"/>
                <a:ea typeface="Quattrocento Sans"/>
                <a:cs typeface="Quattrocento Sans"/>
                <a:sym typeface="Quattrocento Sans"/>
              </a:rPr>
              <a:t> 214 718-1349 </a:t>
            </a:r>
            <a:endParaRPr sz="1800" b="1" dirty="0">
              <a:solidFill>
                <a:srgbClr val="112766"/>
              </a:solidFill>
              <a:latin typeface="Quattrocento Sans"/>
              <a:ea typeface="Quattrocento Sans"/>
              <a:cs typeface="Quattrocento Sans"/>
              <a:sym typeface="Quattrocento Sans"/>
            </a:endParaRPr>
          </a:p>
          <a:p>
            <a:pPr marL="914400" lvl="1" indent="-342900" algn="l" rtl="0">
              <a:lnSpc>
                <a:spcPct val="90000"/>
              </a:lnSpc>
              <a:spcBef>
                <a:spcPts val="0"/>
              </a:spcBef>
              <a:spcAft>
                <a:spcPts val="0"/>
              </a:spcAft>
              <a:buClr>
                <a:srgbClr val="112766"/>
              </a:buClr>
              <a:buSzPts val="1800"/>
              <a:buFont typeface="Quattrocento Sans"/>
              <a:buAutoNum type="alphaLcPeriod"/>
            </a:pPr>
            <a:r>
              <a:rPr lang="en-US" sz="1800" b="1" dirty="0">
                <a:solidFill>
                  <a:srgbClr val="112766"/>
                </a:solidFill>
                <a:latin typeface="Quattrocento Sans"/>
                <a:ea typeface="Quattrocento Sans"/>
                <a:cs typeface="Quattrocento Sans"/>
                <a:sym typeface="Quattrocento Sans"/>
              </a:rPr>
              <a:t>San </a:t>
            </a:r>
            <a:r>
              <a:rPr lang="en-US" sz="1800" b="1" dirty="0" err="1">
                <a:solidFill>
                  <a:srgbClr val="112766"/>
                </a:solidFill>
                <a:latin typeface="Quattrocento Sans"/>
                <a:ea typeface="Quattrocento Sans"/>
                <a:cs typeface="Quattrocento Sans"/>
                <a:sym typeface="Quattrocento Sans"/>
              </a:rPr>
              <a:t>Pío</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1371600" lvl="2" indent="-342900" algn="l" rtl="0">
              <a:lnSpc>
                <a:spcPct val="90000"/>
              </a:lnSpc>
              <a:spcBef>
                <a:spcPts val="0"/>
              </a:spcBef>
              <a:spcAft>
                <a:spcPts val="0"/>
              </a:spcAft>
              <a:buClr>
                <a:srgbClr val="112766"/>
              </a:buClr>
              <a:buSzPts val="1800"/>
              <a:buFont typeface="Quattrocento Sans"/>
              <a:buAutoNum type="romanLcPeriod"/>
            </a:pPr>
            <a:r>
              <a:rPr lang="en-US" sz="1800" b="1" dirty="0">
                <a:solidFill>
                  <a:srgbClr val="112766"/>
                </a:solidFill>
                <a:latin typeface="Quattrocento Sans"/>
                <a:ea typeface="Quattrocento Sans"/>
                <a:cs typeface="Quattrocento Sans"/>
                <a:sym typeface="Quattrocento Sans"/>
              </a:rPr>
              <a:t>Alberto Castro</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914400" lvl="0" indent="457200" algn="l" rtl="0">
              <a:lnSpc>
                <a:spcPct val="90000"/>
              </a:lnSpc>
              <a:spcBef>
                <a:spcPts val="0"/>
              </a:spcBef>
              <a:spcAft>
                <a:spcPts val="0"/>
              </a:spcAft>
              <a:buNone/>
            </a:pPr>
            <a:r>
              <a:rPr lang="en-US" sz="1800" dirty="0" err="1">
                <a:solidFill>
                  <a:srgbClr val="112766"/>
                </a:solidFill>
                <a:latin typeface="Quattrocento Sans"/>
                <a:ea typeface="Quattrocento Sans"/>
                <a:cs typeface="Quattrocento Sans"/>
                <a:sym typeface="Quattrocento Sans"/>
              </a:rPr>
              <a:t>Correo</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electrónico</a:t>
            </a:r>
            <a:r>
              <a:rPr lang="en-US" sz="1800" dirty="0">
                <a:solidFill>
                  <a:srgbClr val="112766"/>
                </a:solidFill>
                <a:latin typeface="Quattrocento Sans"/>
                <a:ea typeface="Quattrocento Sans"/>
                <a:cs typeface="Quattrocento Sans"/>
                <a:sym typeface="Quattrocento Sans"/>
              </a:rPr>
              <a:t>: </a:t>
            </a:r>
            <a:r>
              <a:rPr lang="en-US" sz="1800" b="1" dirty="0">
                <a:solidFill>
                  <a:srgbClr val="112766"/>
                </a:solidFill>
                <a:latin typeface="Quattrocento Sans"/>
                <a:ea typeface="Quattrocento Sans"/>
                <a:cs typeface="Quattrocento Sans"/>
                <a:sym typeface="Quattrocento Sans"/>
              </a:rPr>
              <a:t>skcastro60@gmail.com</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914400" lvl="0" indent="457200" algn="l" rtl="0">
              <a:lnSpc>
                <a:spcPct val="90000"/>
              </a:lnSpc>
              <a:spcBef>
                <a:spcPts val="0"/>
              </a:spcBef>
              <a:spcAft>
                <a:spcPts val="0"/>
              </a:spcAft>
              <a:buNone/>
            </a:pPr>
            <a:r>
              <a:rPr lang="en-US" sz="1800" dirty="0" err="1">
                <a:solidFill>
                  <a:srgbClr val="112766"/>
                </a:solidFill>
                <a:latin typeface="Quattrocento Sans"/>
                <a:ea typeface="Quattrocento Sans"/>
                <a:cs typeface="Quattrocento Sans"/>
                <a:sym typeface="Quattrocento Sans"/>
              </a:rPr>
              <a:t>Teléfono</a:t>
            </a:r>
            <a:r>
              <a:rPr lang="en-US" sz="1800" dirty="0">
                <a:solidFill>
                  <a:srgbClr val="112766"/>
                </a:solidFill>
                <a:latin typeface="Quattrocento Sans"/>
                <a:ea typeface="Quattrocento Sans"/>
                <a:cs typeface="Quattrocento Sans"/>
                <a:sym typeface="Quattrocento Sans"/>
              </a:rPr>
              <a:t>: </a:t>
            </a:r>
            <a:r>
              <a:rPr lang="en-US" sz="1800" b="1" dirty="0">
                <a:solidFill>
                  <a:srgbClr val="112766"/>
                </a:solidFill>
                <a:latin typeface="Quattrocento Sans"/>
                <a:ea typeface="Quattrocento Sans"/>
                <a:cs typeface="Quattrocento Sans"/>
                <a:sym typeface="Quattrocento Sans"/>
              </a:rPr>
              <a:t>214-668-0293</a:t>
            </a:r>
            <a:endParaRPr sz="1800" b="1" dirty="0">
              <a:solidFill>
                <a:srgbClr val="112766"/>
              </a:solidFill>
              <a:latin typeface="Quattrocento Sans"/>
              <a:ea typeface="Quattrocento Sans"/>
              <a:cs typeface="Quattrocento Sans"/>
              <a:sym typeface="Quattrocento Sans"/>
            </a:endParaRPr>
          </a:p>
          <a:p>
            <a:pPr marL="457200" lvl="0" indent="-342900" algn="l" rtl="0">
              <a:lnSpc>
                <a:spcPct val="9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Consulta </a:t>
            </a:r>
            <a:r>
              <a:rPr lang="en-US" sz="1800" dirty="0" err="1">
                <a:solidFill>
                  <a:srgbClr val="112766"/>
                </a:solidFill>
                <a:latin typeface="Quattrocento Sans"/>
                <a:ea typeface="Quattrocento Sans"/>
                <a:cs typeface="Quattrocento Sans"/>
                <a:sym typeface="Quattrocento Sans"/>
              </a:rPr>
              <a:t>el</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calendario</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914400" lvl="1" indent="-342900" algn="l" rtl="0">
              <a:lnSpc>
                <a:spcPct val="9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DDC Sitio web: Jorge Ruiz </a:t>
            </a:r>
            <a:r>
              <a:rPr lang="en-US" sz="1800" dirty="0" err="1">
                <a:solidFill>
                  <a:srgbClr val="112766"/>
                </a:solidFill>
                <a:latin typeface="Quattrocento Sans"/>
                <a:ea typeface="Quattrocento Sans"/>
                <a:cs typeface="Quattrocento Sans"/>
                <a:sym typeface="Quattrocento Sans"/>
              </a:rPr>
              <a:t>Correo</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electrónico</a:t>
            </a:r>
            <a:r>
              <a:rPr lang="en-US" sz="1800" dirty="0">
                <a:solidFill>
                  <a:srgbClr val="112766"/>
                </a:solidFill>
                <a:latin typeface="Quattrocento Sans"/>
                <a:ea typeface="Quattrocento Sans"/>
                <a:cs typeface="Quattrocento Sans"/>
                <a:sym typeface="Quattrocento Sans"/>
              </a:rPr>
              <a:t>: </a:t>
            </a:r>
            <a:r>
              <a:rPr lang="en-US" sz="1800" u="sng" dirty="0">
                <a:solidFill>
                  <a:schemeClr val="hlink"/>
                </a:solidFill>
                <a:latin typeface="Quattrocento Sans"/>
                <a:ea typeface="Quattrocento Sans"/>
                <a:cs typeface="Quattrocento Sans"/>
                <a:sym typeface="Quattrocento Sans"/>
                <a:hlinkClick r:id="rId3"/>
              </a:rPr>
              <a:t>admin@kofcdallas.org</a:t>
            </a:r>
            <a:endParaRPr sz="1800" dirty="0">
              <a:solidFill>
                <a:srgbClr val="112766"/>
              </a:solidFill>
              <a:latin typeface="Quattrocento Sans"/>
              <a:ea typeface="Quattrocento Sans"/>
              <a:cs typeface="Quattrocento Sans"/>
              <a:sym typeface="Quattrocento Sans"/>
            </a:endParaRPr>
          </a:p>
          <a:p>
            <a:pPr marL="914400" lvl="1" indent="-342900" algn="l" rtl="0">
              <a:lnSpc>
                <a:spcPct val="9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Uknight</a:t>
            </a:r>
            <a:r>
              <a:rPr lang="en-US" sz="1800" dirty="0">
                <a:solidFill>
                  <a:srgbClr val="112766"/>
                </a:solidFill>
                <a:latin typeface="Quattrocento Sans"/>
                <a:ea typeface="Quattrocento Sans"/>
                <a:cs typeface="Quattrocento Sans"/>
                <a:sym typeface="Quattrocento Sans"/>
              </a:rPr>
              <a:t> - Grado Se </a:t>
            </a:r>
            <a:endParaRPr sz="1800" dirty="0">
              <a:solidFill>
                <a:srgbClr val="112766"/>
              </a:solidFill>
              <a:latin typeface="Quattrocento Sans"/>
              <a:ea typeface="Quattrocento Sans"/>
              <a:cs typeface="Quattrocento Sans"/>
              <a:sym typeface="Quattrocento Sans"/>
            </a:endParaRPr>
          </a:p>
          <a:p>
            <a:pPr marL="457200" lvl="0" indent="-342900" algn="l" rtl="0">
              <a:lnSpc>
                <a:spcPct val="9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Forma </a:t>
            </a:r>
            <a:r>
              <a:rPr lang="en-US" sz="1800" dirty="0" err="1">
                <a:solidFill>
                  <a:srgbClr val="112766"/>
                </a:solidFill>
                <a:latin typeface="Quattrocento Sans"/>
                <a:ea typeface="Quattrocento Sans"/>
                <a:cs typeface="Quattrocento Sans"/>
                <a:sym typeface="Quattrocento Sans"/>
              </a:rPr>
              <a:t>tu</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propio</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equipo</a:t>
            </a:r>
            <a:endParaRPr sz="1800" dirty="0">
              <a:solidFill>
                <a:srgbClr val="112766"/>
              </a:solidFill>
              <a:latin typeface="Quattrocento Sans"/>
              <a:ea typeface="Quattrocento Sans"/>
              <a:cs typeface="Quattrocento Sans"/>
              <a:sym typeface="Quattrocento Sans"/>
            </a:endParaRPr>
          </a:p>
          <a:p>
            <a:pPr marL="914400" lvl="1" indent="-342900" algn="l" rtl="0">
              <a:lnSpc>
                <a:spcPct val="9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2 a 6 personas para </a:t>
            </a:r>
            <a:r>
              <a:rPr lang="en-US" sz="1800" dirty="0" err="1">
                <a:solidFill>
                  <a:srgbClr val="112766"/>
                </a:solidFill>
                <a:latin typeface="Quattrocento Sans"/>
                <a:ea typeface="Quattrocento Sans"/>
                <a:cs typeface="Quattrocento Sans"/>
                <a:sym typeface="Quattrocento Sans"/>
              </a:rPr>
              <a:t>formar</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el</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equipo</a:t>
            </a:r>
            <a:endParaRPr sz="1800" dirty="0">
              <a:solidFill>
                <a:srgbClr val="112766"/>
              </a:solidFill>
              <a:latin typeface="Quattrocento Sans"/>
              <a:ea typeface="Quattrocento Sans"/>
              <a:cs typeface="Quattrocento Sans"/>
              <a:sym typeface="Quattrocento Sans"/>
            </a:endParaRPr>
          </a:p>
          <a:p>
            <a:pPr marL="914400" lvl="1" indent="-342900" algn="l" rtl="0">
              <a:lnSpc>
                <a:spcPct val="9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copia</a:t>
            </a:r>
            <a:r>
              <a:rPr lang="en-US" sz="1800" dirty="0">
                <a:solidFill>
                  <a:srgbClr val="112766"/>
                </a:solidFill>
                <a:latin typeface="Quattrocento Sans"/>
                <a:ea typeface="Quattrocento Sans"/>
                <a:cs typeface="Quattrocento Sans"/>
                <a:sym typeface="Quattrocento Sans"/>
              </a:rPr>
              <a:t> del </a:t>
            </a:r>
            <a:r>
              <a:rPr lang="en-US" sz="1800" dirty="0" err="1">
                <a:solidFill>
                  <a:srgbClr val="112766"/>
                </a:solidFill>
                <a:latin typeface="Quattrocento Sans"/>
                <a:ea typeface="Quattrocento Sans"/>
                <a:cs typeface="Quattrocento Sans"/>
                <a:sym typeface="Quattrocento Sans"/>
              </a:rPr>
              <a:t>guion</a:t>
            </a:r>
            <a:endParaRPr sz="1800" dirty="0">
              <a:solidFill>
                <a:srgbClr val="112766"/>
              </a:solidFill>
              <a:latin typeface="Quattrocento Sans"/>
              <a:ea typeface="Quattrocento Sans"/>
              <a:cs typeface="Quattrocento Sans"/>
              <a:sym typeface="Quattrocento Sans"/>
            </a:endParaRPr>
          </a:p>
          <a:p>
            <a:pPr marL="914400" lvl="1" indent="-342900" algn="l" rtl="0">
              <a:lnSpc>
                <a:spcPct val="9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Kits de </a:t>
            </a:r>
            <a:r>
              <a:rPr lang="en-US" sz="1800" dirty="0" err="1">
                <a:solidFill>
                  <a:srgbClr val="112766"/>
                </a:solidFill>
                <a:latin typeface="Quattrocento Sans"/>
                <a:ea typeface="Quattrocento Sans"/>
                <a:cs typeface="Quattrocento Sans"/>
                <a:sym typeface="Quattrocento Sans"/>
              </a:rPr>
              <a:t>hilo</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cuerda</a:t>
            </a:r>
            <a:r>
              <a:rPr lang="en-US" sz="1800" dirty="0">
                <a:solidFill>
                  <a:srgbClr val="112766"/>
                </a:solidFill>
                <a:latin typeface="Quattrocento Sans"/>
                <a:ea typeface="Quattrocento Sans"/>
                <a:cs typeface="Quattrocento Sans"/>
                <a:sym typeface="Quattrocento Sans"/>
              </a:rPr>
              <a:t> y </a:t>
            </a:r>
            <a:r>
              <a:rPr lang="en-US" sz="1800" dirty="0" err="1">
                <a:solidFill>
                  <a:srgbClr val="112766"/>
                </a:solidFill>
                <a:latin typeface="Quattrocento Sans"/>
                <a:ea typeface="Quattrocento Sans"/>
                <a:cs typeface="Quattrocento Sans"/>
                <a:sym typeface="Quattrocento Sans"/>
              </a:rPr>
              <a:t>grado</a:t>
            </a:r>
            <a:r>
              <a:rPr lang="en-US" sz="1800" dirty="0">
                <a:solidFill>
                  <a:srgbClr val="112766"/>
                </a:solidFill>
                <a:latin typeface="Quattrocento Sans"/>
                <a:ea typeface="Quattrocento Sans"/>
                <a:cs typeface="Quattrocento Sans"/>
                <a:sym typeface="Quattrocento Sans"/>
              </a:rPr>
              <a:t> (Pin y Rosario)</a:t>
            </a:r>
            <a:endParaRPr sz="1800" dirty="0">
              <a:solidFill>
                <a:srgbClr val="112766"/>
              </a:solidFill>
              <a:latin typeface="Quattrocento Sans"/>
              <a:ea typeface="Quattrocento Sans"/>
              <a:cs typeface="Quattrocento Sans"/>
              <a:sym typeface="Quattrocento Sans"/>
            </a:endParaRPr>
          </a:p>
          <a:p>
            <a:pPr marL="0" marR="0" lvl="0" indent="0" algn="l" rtl="0">
              <a:lnSpc>
                <a:spcPct val="90000"/>
              </a:lnSpc>
              <a:spcBef>
                <a:spcPts val="1000"/>
              </a:spcBef>
              <a:spcAft>
                <a:spcPts val="0"/>
              </a:spcAft>
              <a:buClr>
                <a:schemeClr val="dk1"/>
              </a:buClr>
              <a:buSzPts val="2200"/>
              <a:buFont typeface="Arial"/>
              <a:buNone/>
            </a:pPr>
            <a:endParaRPr sz="2200" b="1"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100">
                <a:solidFill>
                  <a:srgbClr val="112766"/>
                </a:solidFill>
              </a:rPr>
              <a:t>23</a:t>
            </a:fld>
            <a:endParaRPr>
              <a:solidFill>
                <a:srgbClr val="112766"/>
              </a:solidFill>
            </a:endParaRPr>
          </a:p>
        </p:txBody>
      </p:sp>
      <p:sp>
        <p:nvSpPr>
          <p:cNvPr id="226" name="Google Shape;226;p31"/>
          <p:cNvSpPr txBox="1">
            <a:spLocks noGrp="1"/>
          </p:cNvSpPr>
          <p:nvPr>
            <p:ph type="title"/>
          </p:nvPr>
        </p:nvSpPr>
        <p:spPr>
          <a:xfrm>
            <a:off x="0" y="0"/>
            <a:ext cx="6051000" cy="581700"/>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dirty="0"/>
              <a:t>Exemplification Team</a:t>
            </a:r>
            <a:endParaRPr dirty="0"/>
          </a:p>
        </p:txBody>
      </p:sp>
      <p:sp>
        <p:nvSpPr>
          <p:cNvPr id="227" name="Google Shape;227;p31"/>
          <p:cNvSpPr txBox="1"/>
          <p:nvPr/>
        </p:nvSpPr>
        <p:spPr>
          <a:xfrm>
            <a:off x="1196875" y="1257300"/>
            <a:ext cx="10383600" cy="484641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112766"/>
              </a:buClr>
              <a:buSzPts val="2400"/>
              <a:buFont typeface="Arial"/>
              <a:buNone/>
            </a:pPr>
            <a:r>
              <a:rPr lang="en-US" sz="2400" b="1" dirty="0">
                <a:solidFill>
                  <a:srgbClr val="112766"/>
                </a:solidFill>
                <a:latin typeface="Quattrocento Sans"/>
                <a:ea typeface="Quattrocento Sans"/>
                <a:cs typeface="Quattrocento Sans"/>
                <a:sym typeface="Quattrocento Sans"/>
              </a:rPr>
              <a:t>St Mark &amp; St Pius X</a:t>
            </a:r>
            <a:endParaRPr sz="2400" b="1" dirty="0">
              <a:solidFill>
                <a:srgbClr val="112766"/>
              </a:solidFill>
              <a:latin typeface="Quattrocento Sans"/>
              <a:ea typeface="Quattrocento Sans"/>
              <a:cs typeface="Quattrocento Sans"/>
              <a:sym typeface="Quattrocento Sans"/>
            </a:endParaRPr>
          </a:p>
          <a:p>
            <a:pPr marL="457200" lvl="0" indent="-342900" algn="l" rtl="0">
              <a:lnSpc>
                <a:spcPct val="9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Captains </a:t>
            </a:r>
            <a:endParaRPr sz="1800" dirty="0">
              <a:solidFill>
                <a:srgbClr val="112766"/>
              </a:solidFill>
              <a:latin typeface="Quattrocento Sans"/>
              <a:ea typeface="Quattrocento Sans"/>
              <a:cs typeface="Quattrocento Sans"/>
              <a:sym typeface="Quattrocento Sans"/>
            </a:endParaRPr>
          </a:p>
          <a:p>
            <a:pPr marL="914400" lvl="1" indent="-342900" algn="l" rtl="0">
              <a:lnSpc>
                <a:spcPct val="90000"/>
              </a:lnSpc>
              <a:spcBef>
                <a:spcPts val="0"/>
              </a:spcBef>
              <a:spcAft>
                <a:spcPts val="0"/>
              </a:spcAft>
              <a:buClr>
                <a:srgbClr val="112766"/>
              </a:buClr>
              <a:buSzPts val="1800"/>
              <a:buFont typeface="Quattrocento Sans"/>
              <a:buAutoNum type="alphaLcPeriod"/>
            </a:pPr>
            <a:r>
              <a:rPr lang="en-US" sz="1800" b="1" dirty="0">
                <a:solidFill>
                  <a:srgbClr val="112766"/>
                </a:solidFill>
                <a:latin typeface="Quattrocento Sans"/>
                <a:ea typeface="Quattrocento Sans"/>
                <a:cs typeface="Quattrocento Sans"/>
                <a:sym typeface="Quattrocento Sans"/>
              </a:rPr>
              <a:t>St Mark: </a:t>
            </a:r>
            <a:endParaRPr sz="1800" b="1" dirty="0">
              <a:solidFill>
                <a:srgbClr val="112766"/>
              </a:solidFill>
              <a:latin typeface="Quattrocento Sans"/>
              <a:ea typeface="Quattrocento Sans"/>
              <a:cs typeface="Quattrocento Sans"/>
              <a:sym typeface="Quattrocento Sans"/>
            </a:endParaRPr>
          </a:p>
          <a:p>
            <a:pPr marL="1371600" lvl="2" indent="-342900" algn="l" rtl="0">
              <a:lnSpc>
                <a:spcPct val="90000"/>
              </a:lnSpc>
              <a:spcBef>
                <a:spcPts val="0"/>
              </a:spcBef>
              <a:spcAft>
                <a:spcPts val="0"/>
              </a:spcAft>
              <a:buClr>
                <a:srgbClr val="112766"/>
              </a:buClr>
              <a:buSzPts val="1800"/>
              <a:buFont typeface="Quattrocento Sans"/>
              <a:buAutoNum type="romanLcPeriod"/>
            </a:pPr>
            <a:r>
              <a:rPr lang="en-US" sz="1800" b="1" dirty="0">
                <a:solidFill>
                  <a:srgbClr val="112766"/>
                </a:solidFill>
                <a:latin typeface="Quattrocento Sans"/>
                <a:ea typeface="Quattrocento Sans"/>
                <a:cs typeface="Quattrocento Sans"/>
                <a:sym typeface="Quattrocento Sans"/>
              </a:rPr>
              <a:t>Pedro Duran</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914400" lvl="0" indent="457200" algn="l" rtl="0">
              <a:lnSpc>
                <a:spcPct val="90000"/>
              </a:lnSpc>
              <a:spcBef>
                <a:spcPts val="0"/>
              </a:spcBef>
              <a:spcAft>
                <a:spcPts val="0"/>
              </a:spcAft>
              <a:buNone/>
            </a:pPr>
            <a:r>
              <a:rPr lang="en-US" sz="1800" dirty="0">
                <a:solidFill>
                  <a:srgbClr val="112766"/>
                </a:solidFill>
                <a:latin typeface="Quattrocento Sans"/>
                <a:ea typeface="Quattrocento Sans"/>
                <a:cs typeface="Quattrocento Sans"/>
                <a:sym typeface="Quattrocento Sans"/>
              </a:rPr>
              <a:t>Email:</a:t>
            </a:r>
            <a:r>
              <a:rPr lang="en-US" sz="1800" b="1" dirty="0">
                <a:solidFill>
                  <a:srgbClr val="112766"/>
                </a:solidFill>
                <a:latin typeface="Quattrocento Sans"/>
                <a:ea typeface="Quattrocento Sans"/>
                <a:cs typeface="Quattrocento Sans"/>
                <a:sym typeface="Quattrocento Sans"/>
              </a:rPr>
              <a:t>PDURAN0563@GMAIL.COM</a:t>
            </a:r>
            <a:endParaRPr sz="1800" b="1" dirty="0">
              <a:solidFill>
                <a:srgbClr val="112766"/>
              </a:solidFill>
              <a:latin typeface="Quattrocento Sans"/>
              <a:ea typeface="Quattrocento Sans"/>
              <a:cs typeface="Quattrocento Sans"/>
              <a:sym typeface="Quattrocento Sans"/>
            </a:endParaRPr>
          </a:p>
          <a:p>
            <a:pPr marL="914400" lvl="0" indent="457200" algn="l" rtl="0">
              <a:lnSpc>
                <a:spcPct val="90000"/>
              </a:lnSpc>
              <a:spcBef>
                <a:spcPts val="0"/>
              </a:spcBef>
              <a:spcAft>
                <a:spcPts val="0"/>
              </a:spcAft>
              <a:buNone/>
            </a:pPr>
            <a:r>
              <a:rPr lang="en-US" sz="1800" dirty="0">
                <a:solidFill>
                  <a:srgbClr val="112766"/>
                </a:solidFill>
                <a:latin typeface="Quattrocento Sans"/>
                <a:ea typeface="Quattrocento Sans"/>
                <a:cs typeface="Quattrocento Sans"/>
                <a:sym typeface="Quattrocento Sans"/>
              </a:rPr>
              <a:t>Telephone: </a:t>
            </a:r>
            <a:r>
              <a:rPr lang="en-US" sz="1800" b="1" dirty="0">
                <a:solidFill>
                  <a:srgbClr val="112766"/>
                </a:solidFill>
                <a:latin typeface="Quattrocento Sans"/>
                <a:ea typeface="Quattrocento Sans"/>
                <a:cs typeface="Quattrocento Sans"/>
                <a:sym typeface="Quattrocento Sans"/>
              </a:rPr>
              <a:t> 214 718-1349 </a:t>
            </a:r>
            <a:endParaRPr sz="1800" b="1" dirty="0">
              <a:solidFill>
                <a:srgbClr val="112766"/>
              </a:solidFill>
              <a:latin typeface="Quattrocento Sans"/>
              <a:ea typeface="Quattrocento Sans"/>
              <a:cs typeface="Quattrocento Sans"/>
              <a:sym typeface="Quattrocento Sans"/>
            </a:endParaRPr>
          </a:p>
          <a:p>
            <a:pPr marL="914400" lvl="1" indent="-342900" algn="l" rtl="0">
              <a:lnSpc>
                <a:spcPct val="90000"/>
              </a:lnSpc>
              <a:spcBef>
                <a:spcPts val="0"/>
              </a:spcBef>
              <a:spcAft>
                <a:spcPts val="0"/>
              </a:spcAft>
              <a:buClr>
                <a:srgbClr val="112766"/>
              </a:buClr>
              <a:buSzPts val="1800"/>
              <a:buFont typeface="Quattrocento Sans"/>
              <a:buAutoNum type="alphaLcPeriod"/>
            </a:pPr>
            <a:r>
              <a:rPr lang="en-US" sz="1800" b="1" dirty="0">
                <a:solidFill>
                  <a:srgbClr val="112766"/>
                </a:solidFill>
                <a:latin typeface="Quattrocento Sans"/>
                <a:ea typeface="Quattrocento Sans"/>
                <a:cs typeface="Quattrocento Sans"/>
                <a:sym typeface="Quattrocento Sans"/>
              </a:rPr>
              <a:t>St Pius X</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1371600" lvl="2" indent="-342900" algn="l" rtl="0">
              <a:lnSpc>
                <a:spcPct val="90000"/>
              </a:lnSpc>
              <a:spcBef>
                <a:spcPts val="0"/>
              </a:spcBef>
              <a:spcAft>
                <a:spcPts val="0"/>
              </a:spcAft>
              <a:buClr>
                <a:srgbClr val="112766"/>
              </a:buClr>
              <a:buSzPts val="1800"/>
              <a:buFont typeface="Quattrocento Sans"/>
              <a:buAutoNum type="romanLcPeriod"/>
            </a:pPr>
            <a:r>
              <a:rPr lang="en-US" sz="1800" b="1" dirty="0">
                <a:solidFill>
                  <a:srgbClr val="112766"/>
                </a:solidFill>
                <a:latin typeface="Quattrocento Sans"/>
                <a:ea typeface="Quattrocento Sans"/>
                <a:cs typeface="Quattrocento Sans"/>
                <a:sym typeface="Quattrocento Sans"/>
              </a:rPr>
              <a:t>Alberto Castro</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914400" lvl="0" indent="457200" algn="l" rtl="0">
              <a:lnSpc>
                <a:spcPct val="90000"/>
              </a:lnSpc>
              <a:spcBef>
                <a:spcPts val="0"/>
              </a:spcBef>
              <a:spcAft>
                <a:spcPts val="0"/>
              </a:spcAft>
              <a:buNone/>
            </a:pPr>
            <a:r>
              <a:rPr lang="en-US" sz="1800" dirty="0">
                <a:solidFill>
                  <a:srgbClr val="112766"/>
                </a:solidFill>
                <a:latin typeface="Quattrocento Sans"/>
                <a:ea typeface="Quattrocento Sans"/>
                <a:cs typeface="Quattrocento Sans"/>
                <a:sym typeface="Quattrocento Sans"/>
              </a:rPr>
              <a:t>Email: </a:t>
            </a:r>
            <a:r>
              <a:rPr lang="en-US" sz="1800" b="1" dirty="0">
                <a:solidFill>
                  <a:srgbClr val="112766"/>
                </a:solidFill>
                <a:latin typeface="Quattrocento Sans"/>
                <a:ea typeface="Quattrocento Sans"/>
                <a:cs typeface="Quattrocento Sans"/>
                <a:sym typeface="Quattrocento Sans"/>
              </a:rPr>
              <a:t>skcastro60@gmail.com</a:t>
            </a:r>
            <a:r>
              <a:rPr lang="en-US" sz="1800" dirty="0">
                <a:solidFill>
                  <a:srgbClr val="112766"/>
                </a:solidFill>
                <a:latin typeface="Quattrocento Sans"/>
                <a:ea typeface="Quattrocento Sans"/>
                <a:cs typeface="Quattrocento Sans"/>
                <a:sym typeface="Quattrocento Sans"/>
              </a:rPr>
              <a:t> </a:t>
            </a:r>
            <a:endParaRPr sz="1800" dirty="0">
              <a:solidFill>
                <a:srgbClr val="112766"/>
              </a:solidFill>
              <a:latin typeface="Quattrocento Sans"/>
              <a:ea typeface="Quattrocento Sans"/>
              <a:cs typeface="Quattrocento Sans"/>
              <a:sym typeface="Quattrocento Sans"/>
            </a:endParaRPr>
          </a:p>
          <a:p>
            <a:pPr marL="914400" lvl="0" indent="457200" algn="l" rtl="0">
              <a:lnSpc>
                <a:spcPct val="90000"/>
              </a:lnSpc>
              <a:spcBef>
                <a:spcPts val="0"/>
              </a:spcBef>
              <a:spcAft>
                <a:spcPts val="0"/>
              </a:spcAft>
              <a:buNone/>
            </a:pPr>
            <a:r>
              <a:rPr lang="en-US" sz="1800" dirty="0">
                <a:solidFill>
                  <a:srgbClr val="112766"/>
                </a:solidFill>
                <a:latin typeface="Quattrocento Sans"/>
                <a:ea typeface="Quattrocento Sans"/>
                <a:cs typeface="Quattrocento Sans"/>
                <a:sym typeface="Quattrocento Sans"/>
              </a:rPr>
              <a:t>Telephone: </a:t>
            </a:r>
            <a:r>
              <a:rPr lang="en-US" sz="1800" b="1" dirty="0">
                <a:solidFill>
                  <a:srgbClr val="112766"/>
                </a:solidFill>
                <a:latin typeface="Quattrocento Sans"/>
                <a:ea typeface="Quattrocento Sans"/>
                <a:cs typeface="Quattrocento Sans"/>
                <a:sym typeface="Quattrocento Sans"/>
              </a:rPr>
              <a:t>214-668-0293</a:t>
            </a:r>
            <a:endParaRPr sz="1800" b="1" dirty="0">
              <a:solidFill>
                <a:srgbClr val="112766"/>
              </a:solidFill>
              <a:latin typeface="Quattrocento Sans"/>
              <a:ea typeface="Quattrocento Sans"/>
              <a:cs typeface="Quattrocento Sans"/>
              <a:sym typeface="Quattrocento Sans"/>
            </a:endParaRPr>
          </a:p>
          <a:p>
            <a:pPr marL="457200" lvl="0" indent="-342900" algn="l" rtl="0">
              <a:lnSpc>
                <a:spcPct val="9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Check the Calendar</a:t>
            </a:r>
            <a:endParaRPr sz="1800" dirty="0">
              <a:solidFill>
                <a:srgbClr val="112766"/>
              </a:solidFill>
              <a:latin typeface="Quattrocento Sans"/>
              <a:ea typeface="Quattrocento Sans"/>
              <a:cs typeface="Quattrocento Sans"/>
              <a:sym typeface="Quattrocento Sans"/>
            </a:endParaRPr>
          </a:p>
          <a:p>
            <a:pPr marL="914400" lvl="1" indent="-342900" algn="l" rtl="0">
              <a:lnSpc>
                <a:spcPct val="9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DDC Website: Jorge Ruiz </a:t>
            </a:r>
            <a:r>
              <a:rPr lang="en-US" sz="1800" dirty="0" err="1">
                <a:solidFill>
                  <a:srgbClr val="112766"/>
                </a:solidFill>
                <a:latin typeface="Quattrocento Sans"/>
                <a:ea typeface="Quattrocento Sans"/>
                <a:cs typeface="Quattrocento Sans"/>
                <a:sym typeface="Quattrocento Sans"/>
              </a:rPr>
              <a:t>Correo</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electrónico</a:t>
            </a:r>
            <a:r>
              <a:rPr lang="en-US" sz="1800" dirty="0">
                <a:solidFill>
                  <a:srgbClr val="112766"/>
                </a:solidFill>
                <a:latin typeface="Quattrocento Sans"/>
                <a:ea typeface="Quattrocento Sans"/>
                <a:cs typeface="Quattrocento Sans"/>
                <a:sym typeface="Quattrocento Sans"/>
              </a:rPr>
              <a:t>: </a:t>
            </a:r>
            <a:r>
              <a:rPr lang="en-US" sz="1800" u="sng" dirty="0">
                <a:solidFill>
                  <a:schemeClr val="hlink"/>
                </a:solidFill>
                <a:latin typeface="Quattrocento Sans"/>
                <a:ea typeface="Quattrocento Sans"/>
                <a:cs typeface="Quattrocento Sans"/>
                <a:sym typeface="Quattrocento Sans"/>
                <a:hlinkClick r:id="rId3"/>
              </a:rPr>
              <a:t>admin@kofcdallas.org</a:t>
            </a:r>
            <a:endParaRPr sz="1800" dirty="0">
              <a:solidFill>
                <a:srgbClr val="112766"/>
              </a:solidFill>
              <a:latin typeface="Quattrocento Sans"/>
              <a:ea typeface="Quattrocento Sans"/>
              <a:cs typeface="Quattrocento Sans"/>
              <a:sym typeface="Quattrocento Sans"/>
            </a:endParaRPr>
          </a:p>
          <a:p>
            <a:pPr marL="914400" lvl="1" indent="-342900" algn="l" rtl="0">
              <a:lnSpc>
                <a:spcPct val="9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Uknight</a:t>
            </a:r>
            <a:r>
              <a:rPr lang="en-US" sz="1800" dirty="0">
                <a:solidFill>
                  <a:srgbClr val="112766"/>
                </a:solidFill>
                <a:latin typeface="Quattrocento Sans"/>
                <a:ea typeface="Quattrocento Sans"/>
                <a:cs typeface="Quattrocento Sans"/>
                <a:sym typeface="Quattrocento Sans"/>
              </a:rPr>
              <a:t> – Degree Section</a:t>
            </a:r>
            <a:endParaRPr sz="1800" dirty="0">
              <a:solidFill>
                <a:srgbClr val="112766"/>
              </a:solidFill>
              <a:latin typeface="Quattrocento Sans"/>
              <a:ea typeface="Quattrocento Sans"/>
              <a:cs typeface="Quattrocento Sans"/>
              <a:sym typeface="Quattrocento Sans"/>
            </a:endParaRPr>
          </a:p>
          <a:p>
            <a:pPr marL="457200" lvl="0" indent="-342900" algn="l" rtl="0">
              <a:lnSpc>
                <a:spcPct val="9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Form your own degree team</a:t>
            </a:r>
          </a:p>
          <a:p>
            <a:pPr marL="914400" lvl="1" indent="-342900" algn="l" rtl="0">
              <a:lnSpc>
                <a:spcPct val="9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2 to 6 persons needed to form a team</a:t>
            </a:r>
          </a:p>
          <a:p>
            <a:pPr marL="914400" lvl="1" indent="-342900">
              <a:lnSpc>
                <a:spcPct val="90000"/>
              </a:lnSpc>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Copies of the script</a:t>
            </a:r>
          </a:p>
          <a:p>
            <a:pPr marL="914400" lvl="1" indent="-342900" algn="l" rtl="0">
              <a:lnSpc>
                <a:spcPct val="9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Kits: String, Rope, &amp; Degree Kits (Pin &amp; Rosary)</a:t>
            </a:r>
            <a:endParaRPr sz="1800" dirty="0">
              <a:solidFill>
                <a:srgbClr val="112766"/>
              </a:solidFill>
              <a:latin typeface="Quattrocento Sans"/>
              <a:ea typeface="Quattrocento Sans"/>
              <a:cs typeface="Quattrocento Sans"/>
              <a:sym typeface="Quattrocento Sans"/>
            </a:endParaRPr>
          </a:p>
          <a:p>
            <a:pPr marL="0" marR="0" lvl="0" indent="0" algn="l" rtl="0">
              <a:lnSpc>
                <a:spcPct val="90000"/>
              </a:lnSpc>
              <a:spcBef>
                <a:spcPts val="1000"/>
              </a:spcBef>
              <a:spcAft>
                <a:spcPts val="0"/>
              </a:spcAft>
              <a:buClr>
                <a:schemeClr val="dk1"/>
              </a:buClr>
              <a:buSzPts val="2200"/>
              <a:buFont typeface="Arial"/>
              <a:buNone/>
            </a:pPr>
            <a:endParaRPr sz="2200" b="1" dirty="0">
              <a:solidFill>
                <a:schemeClr val="dk1"/>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2694857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265797" y="2339788"/>
            <a:ext cx="11660405" cy="2178424"/>
          </a:xfrm>
          <a:prstGeom prst="rect">
            <a:avLst/>
          </a:prstGeom>
          <a:noFill/>
          <a:ln>
            <a:noFill/>
          </a:ln>
        </p:spPr>
        <p:txBody>
          <a:bodyPr spcFirstLastPara="1" wrap="square" lIns="457200" tIns="45700" rIns="457200" bIns="45700" anchor="t" anchorCtr="0">
            <a:noAutofit/>
          </a:bodyPr>
          <a:lstStyle/>
          <a:p>
            <a:pPr marL="0" lvl="0" indent="0" algn="ctr" rtl="0">
              <a:lnSpc>
                <a:spcPct val="90000"/>
              </a:lnSpc>
              <a:spcBef>
                <a:spcPts val="0"/>
              </a:spcBef>
              <a:spcAft>
                <a:spcPts val="0"/>
              </a:spcAft>
              <a:buClr>
                <a:srgbClr val="EEF7FF"/>
              </a:buClr>
              <a:buSzPts val="5400"/>
              <a:buFont typeface="Quattrocento Sans"/>
              <a:buNone/>
            </a:pPr>
            <a:r>
              <a:rPr lang="en-US" sz="5400"/>
              <a:t>Retencion</a:t>
            </a:r>
            <a:br>
              <a:rPr lang="en-US"/>
            </a:br>
            <a:r>
              <a:rPr lang="en-US" sz="3200" b="0" i="1">
                <a:solidFill>
                  <a:srgbClr val="EEF7FF"/>
                </a:solidFill>
              </a:rPr>
              <a:t>Re</a:t>
            </a:r>
            <a:r>
              <a:rPr lang="en-US" sz="3200" b="0" i="1"/>
              <a:t>tention</a:t>
            </a:r>
            <a:endParaRPr sz="3200" b="0"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376617" y="0"/>
            <a:ext cx="5370900" cy="581700"/>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a:t>Retención de membresía</a:t>
            </a:r>
            <a:endParaRPr/>
          </a:p>
        </p:txBody>
      </p:sp>
      <p:sp>
        <p:nvSpPr>
          <p:cNvPr id="238" name="Google Shape;238;p35"/>
          <p:cNvSpPr txBox="1"/>
          <p:nvPr/>
        </p:nvSpPr>
        <p:spPr>
          <a:xfrm>
            <a:off x="1160325" y="1586500"/>
            <a:ext cx="8868300" cy="4217400"/>
          </a:xfrm>
          <a:prstGeom prst="rect">
            <a:avLst/>
          </a:prstGeom>
          <a:noFill/>
          <a:ln>
            <a:noFill/>
          </a:ln>
        </p:spPr>
        <p:txBody>
          <a:bodyPr spcFirstLastPara="1" wrap="square" lIns="91425" tIns="45700" rIns="91425" bIns="45700" anchor="t" anchorCtr="0">
            <a:spAutoFit/>
          </a:bodyPr>
          <a:lstStyle/>
          <a:p>
            <a:pPr marL="457200" lvl="0" indent="-342900" algn="l" rtl="0">
              <a:spcBef>
                <a:spcPts val="0"/>
              </a:spcBef>
              <a:spcAft>
                <a:spcPts val="0"/>
              </a:spcAft>
              <a:buClr>
                <a:srgbClr val="112766"/>
              </a:buClr>
              <a:buSzPts val="1800"/>
              <a:buFont typeface="Quattrocento Sans"/>
              <a:buAutoNum type="arabicPeriod"/>
            </a:pPr>
            <a:r>
              <a:rPr lang="en-US" sz="1800">
                <a:solidFill>
                  <a:srgbClr val="112766"/>
                </a:solidFill>
                <a:latin typeface="Quattrocento Sans"/>
                <a:ea typeface="Quattrocento Sans"/>
                <a:cs typeface="Quattrocento Sans"/>
                <a:sym typeface="Quattrocento Sans"/>
              </a:rPr>
              <a:t>Comunicación</a:t>
            </a:r>
            <a:endParaRPr sz="1800">
              <a:solidFill>
                <a:srgbClr val="112766"/>
              </a:solidFill>
              <a:latin typeface="Quattrocento Sans"/>
              <a:ea typeface="Quattrocento Sans"/>
              <a:cs typeface="Quattrocento Sans"/>
              <a:sym typeface="Quattrocento Sans"/>
            </a:endParaRPr>
          </a:p>
          <a:p>
            <a:pPr marL="914400" lvl="1" indent="-342900" algn="l" rtl="0">
              <a:spcBef>
                <a:spcPts val="0"/>
              </a:spcBef>
              <a:spcAft>
                <a:spcPts val="0"/>
              </a:spcAft>
              <a:buClr>
                <a:srgbClr val="112766"/>
              </a:buClr>
              <a:buSzPts val="1800"/>
              <a:buFont typeface="Quattrocento Sans"/>
              <a:buAutoNum type="alphaLcPeriod"/>
            </a:pPr>
            <a:r>
              <a:rPr lang="en-US" sz="1800">
                <a:solidFill>
                  <a:srgbClr val="112766"/>
                </a:solidFill>
                <a:latin typeface="Quattrocento Sans"/>
                <a:ea typeface="Quattrocento Sans"/>
                <a:cs typeface="Quattrocento Sans"/>
                <a:sym typeface="Quattrocento Sans"/>
              </a:rPr>
              <a:t>Los Caballeros son una organización, no un ministerio</a:t>
            </a:r>
            <a:endParaRPr sz="1800">
              <a:solidFill>
                <a:srgbClr val="112766"/>
              </a:solidFill>
              <a:latin typeface="Quattrocento Sans"/>
              <a:ea typeface="Quattrocento Sans"/>
              <a:cs typeface="Quattrocento Sans"/>
              <a:sym typeface="Quattrocento Sans"/>
            </a:endParaRPr>
          </a:p>
          <a:p>
            <a:pPr marL="1371600" lvl="2" indent="-342900" algn="l" rtl="0">
              <a:spcBef>
                <a:spcPts val="0"/>
              </a:spcBef>
              <a:spcAft>
                <a:spcPts val="0"/>
              </a:spcAft>
              <a:buClr>
                <a:srgbClr val="112766"/>
              </a:buClr>
              <a:buSzPts val="1800"/>
              <a:buFont typeface="Quattrocento Sans"/>
              <a:buAutoNum type="romanLcPeriod"/>
            </a:pPr>
            <a:r>
              <a:rPr lang="en-US" sz="1800">
                <a:solidFill>
                  <a:srgbClr val="112766"/>
                </a:solidFill>
                <a:latin typeface="Quattrocento Sans"/>
                <a:ea typeface="Quattrocento Sans"/>
                <a:cs typeface="Quattrocento Sans"/>
                <a:sym typeface="Quattrocento Sans"/>
              </a:rPr>
              <a:t>Beneficios de la membresía</a:t>
            </a:r>
            <a:endParaRPr sz="1800">
              <a:solidFill>
                <a:srgbClr val="112766"/>
              </a:solidFill>
              <a:latin typeface="Quattrocento Sans"/>
              <a:ea typeface="Quattrocento Sans"/>
              <a:cs typeface="Quattrocento Sans"/>
              <a:sym typeface="Quattrocento Sans"/>
            </a:endParaRPr>
          </a:p>
          <a:p>
            <a:pPr marL="1371600" lvl="2" indent="-342900" algn="l" rtl="0">
              <a:spcBef>
                <a:spcPts val="0"/>
              </a:spcBef>
              <a:spcAft>
                <a:spcPts val="0"/>
              </a:spcAft>
              <a:buClr>
                <a:srgbClr val="112766"/>
              </a:buClr>
              <a:buSzPts val="1800"/>
              <a:buFont typeface="Quattrocento Sans"/>
              <a:buAutoNum type="romanLcPeriod"/>
            </a:pPr>
            <a:r>
              <a:rPr lang="en-US" sz="1800">
                <a:solidFill>
                  <a:srgbClr val="112766"/>
                </a:solidFill>
                <a:latin typeface="Quattrocento Sans"/>
                <a:ea typeface="Quattrocento Sans"/>
                <a:cs typeface="Quattrocento Sans"/>
                <a:sym typeface="Quattrocento Sans"/>
              </a:rPr>
              <a:t>Cuotas de membresía</a:t>
            </a:r>
            <a:endParaRPr sz="1800">
              <a:solidFill>
                <a:srgbClr val="112766"/>
              </a:solidFill>
              <a:latin typeface="Quattrocento Sans"/>
              <a:ea typeface="Quattrocento Sans"/>
              <a:cs typeface="Quattrocento Sans"/>
              <a:sym typeface="Quattrocento Sans"/>
            </a:endParaRPr>
          </a:p>
          <a:p>
            <a:pPr marL="914400" lvl="1" indent="-342900" algn="l" rtl="0">
              <a:spcBef>
                <a:spcPts val="0"/>
              </a:spcBef>
              <a:spcAft>
                <a:spcPts val="0"/>
              </a:spcAft>
              <a:buClr>
                <a:srgbClr val="112766"/>
              </a:buClr>
              <a:buSzPts val="1800"/>
              <a:buFont typeface="Quattrocento Sans"/>
              <a:buAutoNum type="alphaLcPeriod"/>
            </a:pPr>
            <a:r>
              <a:rPr lang="en-US" sz="1800">
                <a:solidFill>
                  <a:srgbClr val="112766"/>
                </a:solidFill>
                <a:latin typeface="Quattrocento Sans"/>
                <a:ea typeface="Quattrocento Sans"/>
                <a:cs typeface="Quattrocento Sans"/>
                <a:sym typeface="Quattrocento Sans"/>
              </a:rPr>
              <a:t>Ofrecer varios eventos en la categoría de Fe, Familia, Vida y Comunidad.</a:t>
            </a:r>
            <a:endParaRPr sz="1800">
              <a:solidFill>
                <a:srgbClr val="112766"/>
              </a:solidFill>
              <a:latin typeface="Quattrocento Sans"/>
              <a:ea typeface="Quattrocento Sans"/>
              <a:cs typeface="Quattrocento Sans"/>
              <a:sym typeface="Quattrocento Sans"/>
            </a:endParaRPr>
          </a:p>
          <a:p>
            <a:pPr marL="1371600" lvl="2" indent="-342900" algn="l" rtl="0">
              <a:spcBef>
                <a:spcPts val="0"/>
              </a:spcBef>
              <a:spcAft>
                <a:spcPts val="0"/>
              </a:spcAft>
              <a:buClr>
                <a:srgbClr val="112766"/>
              </a:buClr>
              <a:buSzPts val="1800"/>
              <a:buFont typeface="Quattrocento Sans"/>
              <a:buAutoNum type="romanLcPeriod"/>
            </a:pPr>
            <a:r>
              <a:rPr lang="en-US" sz="1800">
                <a:solidFill>
                  <a:srgbClr val="112766"/>
                </a:solidFill>
                <a:latin typeface="Quattrocento Sans"/>
                <a:ea typeface="Quattrocento Sans"/>
                <a:cs typeface="Quattrocento Sans"/>
                <a:sym typeface="Quattrocento Sans"/>
              </a:rPr>
              <a:t>cada miembro tiene un impulso/pasión</a:t>
            </a:r>
            <a:endParaRPr sz="1800">
              <a:solidFill>
                <a:srgbClr val="112766"/>
              </a:solidFill>
              <a:latin typeface="Quattrocento Sans"/>
              <a:ea typeface="Quattrocento Sans"/>
              <a:cs typeface="Quattrocento Sans"/>
              <a:sym typeface="Quattrocento Sans"/>
            </a:endParaRPr>
          </a:p>
          <a:p>
            <a:pPr marL="914400" lvl="1" indent="-342900" algn="l" rtl="0">
              <a:spcBef>
                <a:spcPts val="0"/>
              </a:spcBef>
              <a:spcAft>
                <a:spcPts val="0"/>
              </a:spcAft>
              <a:buClr>
                <a:srgbClr val="112766"/>
              </a:buClr>
              <a:buSzPts val="1800"/>
              <a:buFont typeface="Quattrocento Sans"/>
              <a:buAutoNum type="alphaLcPeriod"/>
            </a:pPr>
            <a:r>
              <a:rPr lang="en-US" sz="1800">
                <a:solidFill>
                  <a:srgbClr val="112766"/>
                </a:solidFill>
                <a:latin typeface="Quattrocento Sans"/>
                <a:ea typeface="Quattrocento Sans"/>
                <a:cs typeface="Quattrocento Sans"/>
                <a:sym typeface="Quattrocento Sans"/>
              </a:rPr>
              <a:t>correos electrónicos y llamadas telefónicas para invitar a personas</a:t>
            </a:r>
            <a:endParaRPr sz="1800">
              <a:solidFill>
                <a:srgbClr val="112766"/>
              </a:solidFill>
              <a:latin typeface="Quattrocento Sans"/>
              <a:ea typeface="Quattrocento Sans"/>
              <a:cs typeface="Quattrocento Sans"/>
              <a:sym typeface="Quattrocento Sans"/>
            </a:endParaRPr>
          </a:p>
          <a:p>
            <a:pPr marL="457200" lvl="0" indent="-342900" algn="l" rtl="0">
              <a:spcBef>
                <a:spcPts val="0"/>
              </a:spcBef>
              <a:spcAft>
                <a:spcPts val="0"/>
              </a:spcAft>
              <a:buClr>
                <a:srgbClr val="112766"/>
              </a:buClr>
              <a:buSzPts val="1800"/>
              <a:buFont typeface="Quattrocento Sans"/>
              <a:buAutoNum type="arabicPeriod"/>
            </a:pPr>
            <a:r>
              <a:rPr lang="en-US" sz="1800">
                <a:solidFill>
                  <a:srgbClr val="112766"/>
                </a:solidFill>
                <a:latin typeface="Quattrocento Sans"/>
                <a:ea typeface="Quattrocento Sans"/>
                <a:cs typeface="Quattrocento Sans"/>
                <a:sym typeface="Quattrocento Sans"/>
              </a:rPr>
              <a:t>Organización/Trámites </a:t>
            </a:r>
            <a:endParaRPr sz="1800">
              <a:solidFill>
                <a:srgbClr val="112766"/>
              </a:solidFill>
              <a:latin typeface="Quattrocento Sans"/>
              <a:ea typeface="Quattrocento Sans"/>
              <a:cs typeface="Quattrocento Sans"/>
              <a:sym typeface="Quattrocento Sans"/>
            </a:endParaRPr>
          </a:p>
          <a:p>
            <a:pPr marL="914400" lvl="1" indent="-342900" algn="l" rtl="0">
              <a:spcBef>
                <a:spcPts val="0"/>
              </a:spcBef>
              <a:spcAft>
                <a:spcPts val="0"/>
              </a:spcAft>
              <a:buClr>
                <a:srgbClr val="112766"/>
              </a:buClr>
              <a:buSzPts val="1800"/>
              <a:buFont typeface="Quattrocento Sans"/>
              <a:buAutoNum type="alphaLcPeriod"/>
            </a:pPr>
            <a:r>
              <a:rPr lang="en-US" sz="1800">
                <a:solidFill>
                  <a:srgbClr val="112766"/>
                </a:solidFill>
                <a:latin typeface="Quattrocento Sans"/>
                <a:ea typeface="Quattrocento Sans"/>
                <a:cs typeface="Quattrocento Sans"/>
                <a:sym typeface="Quattrocento Sans"/>
              </a:rPr>
              <a:t>Los oficiales deben dar el ejemplo a los miembros</a:t>
            </a:r>
            <a:endParaRPr sz="1800">
              <a:solidFill>
                <a:srgbClr val="112766"/>
              </a:solidFill>
              <a:latin typeface="Quattrocento Sans"/>
              <a:ea typeface="Quattrocento Sans"/>
              <a:cs typeface="Quattrocento Sans"/>
              <a:sym typeface="Quattrocento Sans"/>
            </a:endParaRPr>
          </a:p>
          <a:p>
            <a:pPr marL="914400" lvl="1" indent="-342900" algn="l" rtl="0">
              <a:spcBef>
                <a:spcPts val="0"/>
              </a:spcBef>
              <a:spcAft>
                <a:spcPts val="0"/>
              </a:spcAft>
              <a:buClr>
                <a:srgbClr val="112766"/>
              </a:buClr>
              <a:buSzPts val="1800"/>
              <a:buFont typeface="Quattrocento Sans"/>
              <a:buAutoNum type="alphaLcPeriod"/>
            </a:pPr>
            <a:r>
              <a:rPr lang="en-US" sz="1800">
                <a:solidFill>
                  <a:srgbClr val="112766"/>
                </a:solidFill>
                <a:latin typeface="Quattrocento Sans"/>
                <a:ea typeface="Quattrocento Sans"/>
                <a:cs typeface="Quattrocento Sans"/>
                <a:sym typeface="Quattrocento Sans"/>
              </a:rPr>
              <a:t>Siga el formato de la reunión y sea consistente</a:t>
            </a:r>
            <a:endParaRPr sz="1800">
              <a:solidFill>
                <a:srgbClr val="112766"/>
              </a:solidFill>
              <a:latin typeface="Quattrocento Sans"/>
              <a:ea typeface="Quattrocento Sans"/>
              <a:cs typeface="Quattrocento Sans"/>
              <a:sym typeface="Quattrocento Sans"/>
            </a:endParaRPr>
          </a:p>
          <a:p>
            <a:pPr marL="914400" lvl="1" indent="-342900" algn="l" rtl="0">
              <a:spcBef>
                <a:spcPts val="0"/>
              </a:spcBef>
              <a:spcAft>
                <a:spcPts val="0"/>
              </a:spcAft>
              <a:buClr>
                <a:srgbClr val="112766"/>
              </a:buClr>
              <a:buSzPts val="1800"/>
              <a:buFont typeface="Quattrocento Sans"/>
              <a:buAutoNum type="alphaLcPeriod"/>
            </a:pPr>
            <a:r>
              <a:rPr lang="en-US" sz="1800">
                <a:solidFill>
                  <a:srgbClr val="112766"/>
                </a:solidFill>
                <a:latin typeface="Quattrocento Sans"/>
                <a:ea typeface="Quattrocento Sans"/>
                <a:cs typeface="Quattrocento Sans"/>
                <a:sym typeface="Quattrocento Sans"/>
              </a:rPr>
              <a:t>Conozca su leyes del concilio y puntos de orden.</a:t>
            </a:r>
            <a:endParaRPr sz="1800">
              <a:solidFill>
                <a:srgbClr val="112766"/>
              </a:solidFill>
              <a:latin typeface="Quattrocento Sans"/>
              <a:ea typeface="Quattrocento Sans"/>
              <a:cs typeface="Quattrocento Sans"/>
              <a:sym typeface="Quattrocento Sans"/>
            </a:endParaRPr>
          </a:p>
          <a:p>
            <a:pPr marL="457200" marR="0" lvl="0" indent="0" algn="l" rtl="0">
              <a:spcBef>
                <a:spcPts val="0"/>
              </a:spcBef>
              <a:spcAft>
                <a:spcPts val="0"/>
              </a:spcAft>
              <a:buNone/>
            </a:pPr>
            <a:endParaRPr sz="1800">
              <a:solidFill>
                <a:srgbClr val="112766"/>
              </a:solidFill>
              <a:latin typeface="Quattrocento Sans"/>
              <a:ea typeface="Quattrocento Sans"/>
              <a:cs typeface="Quattrocento Sans"/>
              <a:sym typeface="Quattrocento Sans"/>
            </a:endParaRPr>
          </a:p>
          <a:p>
            <a:pPr marL="914400" marR="0" lvl="0" indent="0" algn="l" rtl="0">
              <a:spcBef>
                <a:spcPts val="0"/>
              </a:spcBef>
              <a:spcAft>
                <a:spcPts val="0"/>
              </a:spcAft>
              <a:buNone/>
            </a:pPr>
            <a:endParaRPr sz="1800">
              <a:solidFill>
                <a:srgbClr val="112766"/>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800">
              <a:solidFill>
                <a:srgbClr val="112766"/>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rgbClr val="112766"/>
              </a:solidFill>
              <a:latin typeface="Quattrocento Sans"/>
              <a:ea typeface="Quattrocento Sans"/>
              <a:cs typeface="Quattrocento Sans"/>
              <a:sym typeface="Quattrocento Sans"/>
            </a:endParaRPr>
          </a:p>
        </p:txBody>
      </p:sp>
      <p:sp>
        <p:nvSpPr>
          <p:cNvPr id="239" name="Google Shape;239;p35"/>
          <p:cNvSpPr txBox="1">
            <a:spLocks noGrp="1"/>
          </p:cNvSpPr>
          <p:nvPr>
            <p:ph type="sldNum" idx="12"/>
          </p:nvPr>
        </p:nvSpPr>
        <p:spPr>
          <a:xfrm>
            <a:off x="11668594" y="6484937"/>
            <a:ext cx="5235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376617" y="0"/>
            <a:ext cx="5370900" cy="581700"/>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dirty="0"/>
              <a:t>Retention</a:t>
            </a:r>
            <a:endParaRPr dirty="0"/>
          </a:p>
        </p:txBody>
      </p:sp>
      <p:sp>
        <p:nvSpPr>
          <p:cNvPr id="238" name="Google Shape;238;p35"/>
          <p:cNvSpPr txBox="1"/>
          <p:nvPr/>
        </p:nvSpPr>
        <p:spPr>
          <a:xfrm>
            <a:off x="1160325" y="1586500"/>
            <a:ext cx="8868300" cy="4217400"/>
          </a:xfrm>
          <a:prstGeom prst="rect">
            <a:avLst/>
          </a:prstGeom>
          <a:noFill/>
          <a:ln>
            <a:noFill/>
          </a:ln>
        </p:spPr>
        <p:txBody>
          <a:bodyPr spcFirstLastPara="1" wrap="square" lIns="91425" tIns="45700" rIns="91425" bIns="45700" anchor="t" anchorCtr="0">
            <a:spAutoFit/>
          </a:bodyPr>
          <a:lstStyle/>
          <a:p>
            <a:pPr marL="457200" lvl="0" indent="-342900" algn="l" rtl="0">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Communication</a:t>
            </a:r>
            <a:endParaRPr sz="1800" dirty="0">
              <a:solidFill>
                <a:srgbClr val="112766"/>
              </a:solidFill>
              <a:latin typeface="Quattrocento Sans"/>
              <a:ea typeface="Quattrocento Sans"/>
              <a:cs typeface="Quattrocento Sans"/>
              <a:sym typeface="Quattrocento Sans"/>
            </a:endParaRPr>
          </a:p>
          <a:p>
            <a:pPr marL="914400" lvl="1" indent="-342900" algn="l" rtl="0">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The Knights of Columbus is an organization, not a ministry</a:t>
            </a:r>
            <a:endParaRPr sz="1800" dirty="0">
              <a:solidFill>
                <a:srgbClr val="112766"/>
              </a:solidFill>
              <a:latin typeface="Quattrocento Sans"/>
              <a:ea typeface="Quattrocento Sans"/>
              <a:cs typeface="Quattrocento Sans"/>
              <a:sym typeface="Quattrocento Sans"/>
            </a:endParaRPr>
          </a:p>
          <a:p>
            <a:pPr marL="1371600" lvl="2" indent="-342900" algn="l" rtl="0">
              <a:spcBef>
                <a:spcPts val="0"/>
              </a:spcBef>
              <a:spcAft>
                <a:spcPts val="0"/>
              </a:spcAft>
              <a:buClr>
                <a:srgbClr val="112766"/>
              </a:buClr>
              <a:buSzPts val="1800"/>
              <a:buFont typeface="Quattrocento Sans"/>
              <a:buAutoNum type="romanLcPeriod"/>
            </a:pPr>
            <a:r>
              <a:rPr lang="en-US" sz="1800" dirty="0">
                <a:solidFill>
                  <a:srgbClr val="112766"/>
                </a:solidFill>
                <a:latin typeface="Quattrocento Sans"/>
                <a:ea typeface="Quattrocento Sans"/>
                <a:cs typeface="Quattrocento Sans"/>
                <a:sym typeface="Quattrocento Sans"/>
              </a:rPr>
              <a:t>Membership Benefits</a:t>
            </a:r>
            <a:endParaRPr sz="1800" dirty="0">
              <a:solidFill>
                <a:srgbClr val="112766"/>
              </a:solidFill>
              <a:latin typeface="Quattrocento Sans"/>
              <a:ea typeface="Quattrocento Sans"/>
              <a:cs typeface="Quattrocento Sans"/>
              <a:sym typeface="Quattrocento Sans"/>
            </a:endParaRPr>
          </a:p>
          <a:p>
            <a:pPr marL="1371600" lvl="2" indent="-342900" algn="l" rtl="0">
              <a:spcBef>
                <a:spcPts val="0"/>
              </a:spcBef>
              <a:spcAft>
                <a:spcPts val="0"/>
              </a:spcAft>
              <a:buClr>
                <a:srgbClr val="112766"/>
              </a:buClr>
              <a:buSzPts val="1800"/>
              <a:buFont typeface="Quattrocento Sans"/>
              <a:buAutoNum type="romanLcPeriod"/>
            </a:pPr>
            <a:r>
              <a:rPr lang="en-US" sz="1800" dirty="0">
                <a:solidFill>
                  <a:srgbClr val="112766"/>
                </a:solidFill>
                <a:latin typeface="Quattrocento Sans"/>
                <a:ea typeface="Quattrocento Sans"/>
                <a:cs typeface="Quattrocento Sans"/>
                <a:sym typeface="Quattrocento Sans"/>
              </a:rPr>
              <a:t>Membership Fees</a:t>
            </a:r>
            <a:endParaRPr sz="1800" dirty="0">
              <a:solidFill>
                <a:srgbClr val="112766"/>
              </a:solidFill>
              <a:latin typeface="Quattrocento Sans"/>
              <a:ea typeface="Quattrocento Sans"/>
              <a:cs typeface="Quattrocento Sans"/>
              <a:sym typeface="Quattrocento Sans"/>
            </a:endParaRPr>
          </a:p>
          <a:p>
            <a:pPr marL="914400" lvl="1" indent="-342900" algn="l" rtl="0">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Offer various programs in the categories of Faith, Family, Community, &amp; Life</a:t>
            </a:r>
            <a:endParaRPr sz="1800" dirty="0">
              <a:solidFill>
                <a:srgbClr val="112766"/>
              </a:solidFill>
              <a:latin typeface="Quattrocento Sans"/>
              <a:ea typeface="Quattrocento Sans"/>
              <a:cs typeface="Quattrocento Sans"/>
              <a:sym typeface="Quattrocento Sans"/>
            </a:endParaRPr>
          </a:p>
          <a:p>
            <a:pPr marL="1371600" lvl="2" indent="-342900" algn="l" rtl="0">
              <a:spcBef>
                <a:spcPts val="0"/>
              </a:spcBef>
              <a:spcAft>
                <a:spcPts val="0"/>
              </a:spcAft>
              <a:buClr>
                <a:srgbClr val="112766"/>
              </a:buClr>
              <a:buSzPts val="1800"/>
              <a:buFont typeface="Quattrocento Sans"/>
              <a:buAutoNum type="romanLcPeriod"/>
            </a:pPr>
            <a:r>
              <a:rPr lang="en-US" sz="1800" dirty="0">
                <a:solidFill>
                  <a:srgbClr val="112766"/>
                </a:solidFill>
                <a:latin typeface="Quattrocento Sans"/>
                <a:ea typeface="Quattrocento Sans"/>
                <a:cs typeface="Quattrocento Sans"/>
                <a:sym typeface="Quattrocento Sans"/>
              </a:rPr>
              <a:t>Every member has a drive/passion</a:t>
            </a:r>
            <a:endParaRPr sz="1800" dirty="0">
              <a:solidFill>
                <a:srgbClr val="112766"/>
              </a:solidFill>
              <a:latin typeface="Quattrocento Sans"/>
              <a:ea typeface="Quattrocento Sans"/>
              <a:cs typeface="Quattrocento Sans"/>
              <a:sym typeface="Quattrocento Sans"/>
            </a:endParaRPr>
          </a:p>
          <a:p>
            <a:pPr marL="914400" lvl="1" indent="-342900" algn="l" rtl="0">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Use emails and phone calls to invite people</a:t>
            </a:r>
            <a:endParaRPr sz="1800" dirty="0">
              <a:solidFill>
                <a:srgbClr val="112766"/>
              </a:solidFill>
              <a:latin typeface="Quattrocento Sans"/>
              <a:ea typeface="Quattrocento Sans"/>
              <a:cs typeface="Quattrocento Sans"/>
              <a:sym typeface="Quattrocento Sans"/>
            </a:endParaRPr>
          </a:p>
          <a:p>
            <a:pPr marL="457200" lvl="0" indent="-342900" algn="l" rtl="0">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Organization/Procedures</a:t>
            </a:r>
            <a:endParaRPr sz="1800" dirty="0">
              <a:solidFill>
                <a:srgbClr val="112766"/>
              </a:solidFill>
              <a:latin typeface="Quattrocento Sans"/>
              <a:ea typeface="Quattrocento Sans"/>
              <a:cs typeface="Quattrocento Sans"/>
              <a:sym typeface="Quattrocento Sans"/>
            </a:endParaRPr>
          </a:p>
          <a:p>
            <a:pPr marL="914400" lvl="1" indent="-342900" algn="l" rtl="0">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Officers must set an example for members</a:t>
            </a:r>
            <a:endParaRPr sz="1800" dirty="0">
              <a:solidFill>
                <a:srgbClr val="112766"/>
              </a:solidFill>
              <a:latin typeface="Quattrocento Sans"/>
              <a:ea typeface="Quattrocento Sans"/>
              <a:cs typeface="Quattrocento Sans"/>
              <a:sym typeface="Quattrocento Sans"/>
            </a:endParaRPr>
          </a:p>
          <a:p>
            <a:pPr marL="914400" lvl="1" indent="-342900" algn="l" rtl="0">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Follow the meeting format and be consistent</a:t>
            </a:r>
            <a:endParaRPr sz="1800" dirty="0">
              <a:solidFill>
                <a:srgbClr val="112766"/>
              </a:solidFill>
              <a:latin typeface="Quattrocento Sans"/>
              <a:ea typeface="Quattrocento Sans"/>
              <a:cs typeface="Quattrocento Sans"/>
              <a:sym typeface="Quattrocento Sans"/>
            </a:endParaRPr>
          </a:p>
          <a:p>
            <a:pPr marL="914400" lvl="1" indent="-342900" algn="l" rtl="0">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Know your Council’s By-Laws and Points of Order</a:t>
            </a:r>
            <a:endParaRPr sz="1800" dirty="0">
              <a:solidFill>
                <a:srgbClr val="112766"/>
              </a:solidFill>
              <a:latin typeface="Quattrocento Sans"/>
              <a:ea typeface="Quattrocento Sans"/>
              <a:cs typeface="Quattrocento Sans"/>
              <a:sym typeface="Quattrocento Sans"/>
            </a:endParaRPr>
          </a:p>
          <a:p>
            <a:pPr marL="457200" marR="0" lvl="0" indent="0" algn="l" rtl="0">
              <a:spcBef>
                <a:spcPts val="0"/>
              </a:spcBef>
              <a:spcAft>
                <a:spcPts val="0"/>
              </a:spcAft>
              <a:buNone/>
            </a:pPr>
            <a:endParaRPr sz="1800" dirty="0">
              <a:solidFill>
                <a:srgbClr val="112766"/>
              </a:solidFill>
              <a:latin typeface="Quattrocento Sans"/>
              <a:ea typeface="Quattrocento Sans"/>
              <a:cs typeface="Quattrocento Sans"/>
              <a:sym typeface="Quattrocento Sans"/>
            </a:endParaRPr>
          </a:p>
          <a:p>
            <a:pPr marL="914400" marR="0" lvl="0" indent="0" algn="l" rtl="0">
              <a:spcBef>
                <a:spcPts val="0"/>
              </a:spcBef>
              <a:spcAft>
                <a:spcPts val="0"/>
              </a:spcAft>
              <a:buNone/>
            </a:pPr>
            <a:endParaRPr sz="1800" dirty="0">
              <a:solidFill>
                <a:srgbClr val="112766"/>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800" dirty="0">
              <a:solidFill>
                <a:srgbClr val="112766"/>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dirty="0">
              <a:solidFill>
                <a:srgbClr val="112766"/>
              </a:solidFill>
              <a:latin typeface="Quattrocento Sans"/>
              <a:ea typeface="Quattrocento Sans"/>
              <a:cs typeface="Quattrocento Sans"/>
              <a:sym typeface="Quattrocento Sans"/>
            </a:endParaRPr>
          </a:p>
        </p:txBody>
      </p:sp>
      <p:sp>
        <p:nvSpPr>
          <p:cNvPr id="239" name="Google Shape;239;p35"/>
          <p:cNvSpPr txBox="1">
            <a:spLocks noGrp="1"/>
          </p:cNvSpPr>
          <p:nvPr>
            <p:ph type="sldNum" idx="12"/>
          </p:nvPr>
        </p:nvSpPr>
        <p:spPr>
          <a:xfrm>
            <a:off x="11668594" y="6484937"/>
            <a:ext cx="5235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4065335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265800" y="2287901"/>
            <a:ext cx="11660400" cy="1762200"/>
          </a:xfrm>
          <a:prstGeom prst="rect">
            <a:avLst/>
          </a:prstGeom>
          <a:noFill/>
          <a:ln>
            <a:noFill/>
          </a:ln>
        </p:spPr>
        <p:txBody>
          <a:bodyPr spcFirstLastPara="1" wrap="square" lIns="457200" tIns="45700" rIns="457200" bIns="45700" anchor="t" anchorCtr="0">
            <a:noAutofit/>
          </a:bodyPr>
          <a:lstStyle/>
          <a:p>
            <a:pPr marL="0" lvl="0" indent="0" algn="ctr" rtl="0">
              <a:lnSpc>
                <a:spcPct val="90000"/>
              </a:lnSpc>
              <a:spcBef>
                <a:spcPts val="0"/>
              </a:spcBef>
              <a:spcAft>
                <a:spcPts val="0"/>
              </a:spcAft>
              <a:buClr>
                <a:srgbClr val="EEF7FF"/>
              </a:buClr>
              <a:buSzPts val="5400"/>
              <a:buFont typeface="Quattrocento Sans"/>
              <a:buNone/>
            </a:pPr>
            <a:r>
              <a:rPr lang="en-US" sz="5400"/>
              <a:t>Programa de Afiliados</a:t>
            </a:r>
            <a:br>
              <a:rPr lang="en-US"/>
            </a:br>
            <a:r>
              <a:rPr lang="en-US" sz="3200" b="0" i="1"/>
              <a:t>Affiliate Program</a:t>
            </a:r>
            <a:endParaRPr sz="3200" b="0" i="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100"/>
              <a:t>28</a:t>
            </a:fld>
            <a:endParaRPr sz="1100"/>
          </a:p>
        </p:txBody>
      </p:sp>
      <p:sp>
        <p:nvSpPr>
          <p:cNvPr id="250" name="Google Shape;250;p37"/>
          <p:cNvSpPr txBox="1">
            <a:spLocks noGrp="1"/>
          </p:cNvSpPr>
          <p:nvPr>
            <p:ph type="title"/>
          </p:nvPr>
        </p:nvSpPr>
        <p:spPr>
          <a:xfrm>
            <a:off x="263176" y="27106"/>
            <a:ext cx="5631750" cy="581698"/>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a:t>Como remover</a:t>
            </a:r>
            <a:endParaRPr/>
          </a:p>
        </p:txBody>
      </p:sp>
      <p:sp>
        <p:nvSpPr>
          <p:cNvPr id="251" name="Google Shape;251;p37"/>
          <p:cNvSpPr txBox="1"/>
          <p:nvPr/>
        </p:nvSpPr>
        <p:spPr>
          <a:xfrm>
            <a:off x="1161800" y="1069175"/>
            <a:ext cx="10827600" cy="6280200"/>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Aviso </a:t>
            </a:r>
            <a:r>
              <a:rPr lang="en-US" sz="1800" dirty="0" err="1">
                <a:solidFill>
                  <a:srgbClr val="112766"/>
                </a:solidFill>
                <a:latin typeface="Quattrocento Sans"/>
                <a:ea typeface="Quattrocento Sans"/>
                <a:cs typeface="Quattrocento Sans"/>
                <a:sym typeface="Quattrocento Sans"/>
              </a:rPr>
              <a:t>por</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escrito</a:t>
            </a:r>
            <a:r>
              <a:rPr lang="en-US" sz="1800" dirty="0">
                <a:solidFill>
                  <a:srgbClr val="112766"/>
                </a:solidFill>
                <a:latin typeface="Quattrocento Sans"/>
                <a:ea typeface="Quattrocento Sans"/>
                <a:cs typeface="Quattrocento Sans"/>
                <a:sym typeface="Quattrocento Sans"/>
              </a:rPr>
              <a:t> del </a:t>
            </a:r>
            <a:r>
              <a:rPr lang="en-US" sz="1800" dirty="0" err="1">
                <a:solidFill>
                  <a:srgbClr val="112766"/>
                </a:solidFill>
                <a:latin typeface="Quattrocento Sans"/>
                <a:ea typeface="Quattrocento Sans"/>
                <a:cs typeface="Quattrocento Sans"/>
                <a:sym typeface="Quattrocento Sans"/>
              </a:rPr>
              <a:t>miembro</a:t>
            </a:r>
            <a:r>
              <a:rPr lang="en-US" sz="1800" dirty="0">
                <a:solidFill>
                  <a:srgbClr val="112766"/>
                </a:solidFill>
                <a:latin typeface="Quattrocento Sans"/>
                <a:ea typeface="Quattrocento Sans"/>
                <a:cs typeface="Quattrocento Sans"/>
                <a:sym typeface="Quattrocento Sans"/>
              </a:rPr>
              <a:t> para ser </a:t>
            </a:r>
            <a:r>
              <a:rPr lang="en-US" sz="1800" dirty="0" err="1">
                <a:solidFill>
                  <a:srgbClr val="112766"/>
                </a:solidFill>
                <a:latin typeface="Quattrocento Sans"/>
                <a:ea typeface="Quattrocento Sans"/>
                <a:cs typeface="Quattrocento Sans"/>
                <a:sym typeface="Quattrocento Sans"/>
              </a:rPr>
              <a:t>eliminado</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Más </a:t>
            </a:r>
            <a:r>
              <a:rPr lang="en-US" sz="1800" dirty="0" err="1">
                <a:solidFill>
                  <a:srgbClr val="112766"/>
                </a:solidFill>
                <a:latin typeface="Quattrocento Sans"/>
                <a:ea typeface="Quattrocento Sans"/>
                <a:cs typeface="Quattrocento Sans"/>
                <a:sym typeface="Quattrocento Sans"/>
              </a:rPr>
              <a:t>rápido</a:t>
            </a:r>
            <a:r>
              <a:rPr lang="en-US" sz="1800" dirty="0">
                <a:solidFill>
                  <a:srgbClr val="112766"/>
                </a:solidFill>
                <a:latin typeface="Quattrocento Sans"/>
                <a:ea typeface="Quattrocento Sans"/>
                <a:cs typeface="Quattrocento Sans"/>
                <a:sym typeface="Quattrocento Sans"/>
              </a:rPr>
              <a:t> y </a:t>
            </a:r>
            <a:r>
              <a:rPr lang="en-US" sz="1800" dirty="0" err="1">
                <a:solidFill>
                  <a:srgbClr val="112766"/>
                </a:solidFill>
                <a:latin typeface="Quattrocento Sans"/>
                <a:ea typeface="Quattrocento Sans"/>
                <a:cs typeface="Quattrocento Sans"/>
                <a:sym typeface="Quattrocento Sans"/>
              </a:rPr>
              <a:t>más</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eficaz</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Difícil</a:t>
            </a:r>
            <a:r>
              <a:rPr lang="en-US" sz="1800" dirty="0">
                <a:solidFill>
                  <a:srgbClr val="112766"/>
                </a:solidFill>
                <a:latin typeface="Quattrocento Sans"/>
                <a:ea typeface="Quattrocento Sans"/>
                <a:cs typeface="Quattrocento Sans"/>
                <a:sym typeface="Quattrocento Sans"/>
              </a:rPr>
              <a:t> de </a:t>
            </a:r>
            <a:r>
              <a:rPr lang="en-US" sz="1800" dirty="0" err="1">
                <a:solidFill>
                  <a:srgbClr val="112766"/>
                </a:solidFill>
                <a:latin typeface="Quattrocento Sans"/>
                <a:ea typeface="Quattrocento Sans"/>
                <a:cs typeface="Quattrocento Sans"/>
                <a:sym typeface="Quattrocento Sans"/>
              </a:rPr>
              <a:t>obtener</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err="1">
                <a:solidFill>
                  <a:srgbClr val="112766"/>
                </a:solidFill>
                <a:latin typeface="Quattrocento Sans"/>
                <a:ea typeface="Quattrocento Sans"/>
                <a:cs typeface="Quattrocento Sans"/>
                <a:sym typeface="Quattrocento Sans"/>
              </a:rPr>
              <a:t>Proceso</a:t>
            </a:r>
            <a:r>
              <a:rPr lang="en-US" sz="1800" dirty="0">
                <a:solidFill>
                  <a:srgbClr val="112766"/>
                </a:solidFill>
                <a:latin typeface="Quattrocento Sans"/>
                <a:ea typeface="Quattrocento Sans"/>
                <a:cs typeface="Quattrocento Sans"/>
                <a:sym typeface="Quattrocento Sans"/>
              </a:rPr>
              <a:t> Formal a </a:t>
            </a:r>
            <a:r>
              <a:rPr lang="en-US" sz="1800" dirty="0" err="1">
                <a:solidFill>
                  <a:srgbClr val="112766"/>
                </a:solidFill>
                <a:latin typeface="Quattrocento Sans"/>
                <a:ea typeface="Quattrocento Sans"/>
                <a:cs typeface="Quattrocento Sans"/>
                <a:sym typeface="Quattrocento Sans"/>
              </a:rPr>
              <a:t>través</a:t>
            </a:r>
            <a:r>
              <a:rPr lang="en-US" sz="1800" dirty="0">
                <a:solidFill>
                  <a:srgbClr val="112766"/>
                </a:solidFill>
                <a:latin typeface="Quattrocento Sans"/>
                <a:ea typeface="Quattrocento Sans"/>
                <a:cs typeface="Quattrocento Sans"/>
                <a:sym typeface="Quattrocento Sans"/>
              </a:rPr>
              <a:t> del Supremo</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Aviso de </a:t>
            </a:r>
            <a:r>
              <a:rPr lang="en-US" sz="1800" dirty="0" err="1">
                <a:solidFill>
                  <a:srgbClr val="112766"/>
                </a:solidFill>
                <a:latin typeface="Quattrocento Sans"/>
                <a:ea typeface="Quattrocento Sans"/>
                <a:cs typeface="Quattrocento Sans"/>
                <a:sym typeface="Quattrocento Sans"/>
              </a:rPr>
              <a:t>cuotas</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documentado</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intentos</a:t>
            </a:r>
            <a:r>
              <a:rPr lang="en-US" sz="1800" dirty="0">
                <a:solidFill>
                  <a:srgbClr val="112766"/>
                </a:solidFill>
                <a:latin typeface="Quattrocento Sans"/>
                <a:ea typeface="Quattrocento Sans"/>
                <a:cs typeface="Quattrocento Sans"/>
                <a:sym typeface="Quattrocento Sans"/>
              </a:rPr>
              <a:t> de </a:t>
            </a:r>
            <a:r>
              <a:rPr lang="en-US" sz="1800" dirty="0" err="1">
                <a:solidFill>
                  <a:srgbClr val="112766"/>
                </a:solidFill>
                <a:latin typeface="Quattrocento Sans"/>
                <a:ea typeface="Quattrocento Sans"/>
                <a:cs typeface="Quattrocento Sans"/>
                <a:sym typeface="Quattrocento Sans"/>
              </a:rPr>
              <a:t>contacto</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documentados</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err="1">
                <a:solidFill>
                  <a:srgbClr val="112766"/>
                </a:solidFill>
                <a:latin typeface="Quattrocento Sans"/>
                <a:ea typeface="Quattrocento Sans"/>
                <a:cs typeface="Quattrocento Sans"/>
                <a:sym typeface="Quattrocento Sans"/>
              </a:rPr>
              <a:t>Programa</a:t>
            </a:r>
            <a:r>
              <a:rPr lang="en-US" sz="1800" dirty="0">
                <a:solidFill>
                  <a:srgbClr val="112766"/>
                </a:solidFill>
                <a:latin typeface="Quattrocento Sans"/>
                <a:ea typeface="Quattrocento Sans"/>
                <a:cs typeface="Quattrocento Sans"/>
                <a:sym typeface="Quattrocento Sans"/>
              </a:rPr>
              <a:t> de </a:t>
            </a:r>
            <a:r>
              <a:rPr lang="en-US" sz="1800" dirty="0" err="1">
                <a:solidFill>
                  <a:srgbClr val="112766"/>
                </a:solidFill>
                <a:latin typeface="Quattrocento Sans"/>
                <a:ea typeface="Quattrocento Sans"/>
                <a:cs typeface="Quattrocento Sans"/>
                <a:sym typeface="Quattrocento Sans"/>
              </a:rPr>
              <a:t>afiliados</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Elegibilidad</a:t>
            </a:r>
            <a:r>
              <a:rPr lang="en-US" sz="1800" dirty="0">
                <a:solidFill>
                  <a:srgbClr val="112766"/>
                </a:solidFill>
                <a:latin typeface="Quattrocento Sans"/>
                <a:ea typeface="Quattrocento Sans"/>
                <a:cs typeface="Quattrocento Sans"/>
                <a:sym typeface="Quattrocento Sans"/>
              </a:rPr>
              <a:t> de </a:t>
            </a:r>
            <a:r>
              <a:rPr lang="en-US" sz="1800" dirty="0" err="1">
                <a:solidFill>
                  <a:srgbClr val="112766"/>
                </a:solidFill>
                <a:latin typeface="Quattrocento Sans"/>
                <a:ea typeface="Quattrocento Sans"/>
                <a:cs typeface="Quattrocento Sans"/>
                <a:sym typeface="Quattrocento Sans"/>
              </a:rPr>
              <a:t>miembro</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afiliado</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Excepciones</a:t>
            </a:r>
            <a:r>
              <a:rPr lang="en-US" sz="1800" dirty="0">
                <a:solidFill>
                  <a:srgbClr val="112766"/>
                </a:solidFill>
                <a:latin typeface="Quattrocento Sans"/>
                <a:ea typeface="Quattrocento Sans"/>
                <a:cs typeface="Quattrocento Sans"/>
                <a:sym typeface="Quattrocento Sans"/>
              </a:rPr>
              <a:t> de </a:t>
            </a:r>
            <a:r>
              <a:rPr lang="en-US" sz="1800" dirty="0" err="1">
                <a:solidFill>
                  <a:srgbClr val="112766"/>
                </a:solidFill>
                <a:latin typeface="Quattrocento Sans"/>
                <a:ea typeface="Quattrocento Sans"/>
                <a:cs typeface="Quattrocento Sans"/>
                <a:sym typeface="Quattrocento Sans"/>
              </a:rPr>
              <a:t>elegibilidad</a:t>
            </a:r>
            <a:r>
              <a:rPr lang="en-US" sz="1800" dirty="0">
                <a:solidFill>
                  <a:srgbClr val="112766"/>
                </a:solidFill>
                <a:latin typeface="Quattrocento Sans"/>
                <a:ea typeface="Quattrocento Sans"/>
                <a:cs typeface="Quattrocento Sans"/>
                <a:sym typeface="Quattrocento Sans"/>
              </a:rPr>
              <a:t> para </a:t>
            </a:r>
            <a:r>
              <a:rPr lang="en-US" sz="1800" dirty="0" err="1">
                <a:solidFill>
                  <a:srgbClr val="112766"/>
                </a:solidFill>
                <a:latin typeface="Quattrocento Sans"/>
                <a:ea typeface="Quattrocento Sans"/>
                <a:cs typeface="Quattrocento Sans"/>
                <a:sym typeface="Quattrocento Sans"/>
              </a:rPr>
              <a:t>militares</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consejos</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universitarios</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clérigos</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miembros</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honorarios</a:t>
            </a:r>
            <a:r>
              <a:rPr lang="en-US" sz="1800" dirty="0">
                <a:solidFill>
                  <a:srgbClr val="112766"/>
                </a:solidFill>
                <a:latin typeface="Quattrocento Sans"/>
                <a:ea typeface="Quattrocento Sans"/>
                <a:cs typeface="Quattrocento Sans"/>
                <a:sym typeface="Quattrocento Sans"/>
              </a:rPr>
              <a:t> y </a:t>
            </a:r>
            <a:r>
              <a:rPr lang="en-US" sz="1800" dirty="0" err="1">
                <a:solidFill>
                  <a:srgbClr val="112766"/>
                </a:solidFill>
                <a:latin typeface="Quattrocento Sans"/>
                <a:ea typeface="Quattrocento Sans"/>
                <a:cs typeface="Quattrocento Sans"/>
                <a:sym typeface="Quattrocento Sans"/>
              </a:rPr>
              <a:t>dificultades</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err="1">
                <a:solidFill>
                  <a:srgbClr val="112766"/>
                </a:solidFill>
                <a:latin typeface="Quattrocento Sans"/>
                <a:ea typeface="Quattrocento Sans"/>
                <a:cs typeface="Quattrocento Sans"/>
                <a:sym typeface="Quattrocento Sans"/>
              </a:rPr>
              <a:t>Proceso</a:t>
            </a:r>
            <a:r>
              <a:rPr lang="en-US" sz="1800" dirty="0">
                <a:solidFill>
                  <a:srgbClr val="112766"/>
                </a:solidFill>
                <a:latin typeface="Quattrocento Sans"/>
                <a:ea typeface="Quattrocento Sans"/>
                <a:cs typeface="Quattrocento Sans"/>
                <a:sym typeface="Quattrocento Sans"/>
              </a:rPr>
              <a:t> de </a:t>
            </a:r>
            <a:r>
              <a:rPr lang="en-US" sz="1800" dirty="0" err="1">
                <a:solidFill>
                  <a:srgbClr val="112766"/>
                </a:solidFill>
                <a:latin typeface="Quattrocento Sans"/>
                <a:ea typeface="Quattrocento Sans"/>
                <a:cs typeface="Quattrocento Sans"/>
                <a:sym typeface="Quattrocento Sans"/>
              </a:rPr>
              <a:t>designación</a:t>
            </a:r>
            <a:r>
              <a:rPr lang="en-US" sz="1800" dirty="0">
                <a:solidFill>
                  <a:srgbClr val="112766"/>
                </a:solidFill>
                <a:latin typeface="Quattrocento Sans"/>
                <a:ea typeface="Quattrocento Sans"/>
                <a:cs typeface="Quattrocento Sans"/>
                <a:sym typeface="Quattrocento Sans"/>
              </a:rPr>
              <a:t> de </a:t>
            </a:r>
            <a:r>
              <a:rPr lang="en-US" sz="1800" dirty="0" err="1">
                <a:solidFill>
                  <a:srgbClr val="112766"/>
                </a:solidFill>
                <a:latin typeface="Quattrocento Sans"/>
                <a:ea typeface="Quattrocento Sans"/>
                <a:cs typeface="Quattrocento Sans"/>
                <a:sym typeface="Quattrocento Sans"/>
              </a:rPr>
              <a:t>miembros</a:t>
            </a:r>
            <a:r>
              <a:rPr lang="en-US" sz="1800" dirty="0">
                <a:solidFill>
                  <a:srgbClr val="112766"/>
                </a:solidFill>
                <a:latin typeface="Quattrocento Sans"/>
                <a:ea typeface="Quattrocento Sans"/>
                <a:cs typeface="Quattrocento Sans"/>
                <a:sym typeface="Quattrocento Sans"/>
              </a:rPr>
              <a:t> </a:t>
            </a:r>
            <a:r>
              <a:rPr lang="en-US" sz="1800" dirty="0" err="1">
                <a:solidFill>
                  <a:srgbClr val="112766"/>
                </a:solidFill>
                <a:latin typeface="Quattrocento Sans"/>
                <a:ea typeface="Quattrocento Sans"/>
                <a:cs typeface="Quattrocento Sans"/>
                <a:sym typeface="Quattrocento Sans"/>
              </a:rPr>
              <a:t>afiliados</a:t>
            </a:r>
            <a:endParaRPr sz="1800" dirty="0">
              <a:solidFill>
                <a:srgbClr val="112766"/>
              </a:solidFill>
              <a:latin typeface="Quattrocento Sans"/>
              <a:ea typeface="Quattrocento Sans"/>
              <a:cs typeface="Quattrocento Sans"/>
              <a:sym typeface="Quattrocento Sans"/>
            </a:endParaRPr>
          </a:p>
          <a:p>
            <a:pPr marL="457200" lvl="0" indent="0" algn="l" rtl="0">
              <a:lnSpc>
                <a:spcPct val="150000"/>
              </a:lnSpc>
              <a:spcBef>
                <a:spcPts val="0"/>
              </a:spcBef>
              <a:spcAft>
                <a:spcPts val="0"/>
              </a:spcAft>
              <a:buNone/>
            </a:pPr>
            <a:r>
              <a:rPr lang="en-US" sz="1800" dirty="0">
                <a:solidFill>
                  <a:srgbClr val="112766"/>
                </a:solidFill>
                <a:latin typeface="Quattrocento Sans"/>
                <a:ea typeface="Quattrocento Sans"/>
                <a:cs typeface="Quattrocento Sans"/>
                <a:sym typeface="Quattrocento Sans"/>
              </a:rPr>
              <a:t>Nota: </a:t>
            </a:r>
            <a:r>
              <a:rPr lang="en-US" sz="1800" dirty="0" err="1">
                <a:solidFill>
                  <a:srgbClr val="112766"/>
                </a:solidFill>
                <a:latin typeface="Quattrocento Sans"/>
                <a:ea typeface="Quattrocento Sans"/>
                <a:cs typeface="Quattrocento Sans"/>
                <a:sym typeface="Quattrocento Sans"/>
              </a:rPr>
              <a:t>Español</a:t>
            </a:r>
            <a:r>
              <a:rPr lang="en-US" sz="1800" dirty="0">
                <a:solidFill>
                  <a:srgbClr val="112766"/>
                </a:solidFill>
                <a:latin typeface="Quattrocento Sans"/>
                <a:ea typeface="Quattrocento Sans"/>
                <a:cs typeface="Quattrocento Sans"/>
                <a:sym typeface="Quattrocento Sans"/>
              </a:rPr>
              <a:t> (203) 752-4270 </a:t>
            </a:r>
            <a:r>
              <a:rPr lang="en-US" sz="1800" dirty="0" err="1">
                <a:solidFill>
                  <a:srgbClr val="112766"/>
                </a:solidFill>
                <a:latin typeface="Quattrocento Sans"/>
                <a:ea typeface="Quattrocento Sans"/>
                <a:cs typeface="Quattrocento Sans"/>
                <a:sym typeface="Quattrocento Sans"/>
              </a:rPr>
              <a:t>Opción</a:t>
            </a:r>
            <a:r>
              <a:rPr lang="en-US" sz="1800" dirty="0">
                <a:solidFill>
                  <a:srgbClr val="112766"/>
                </a:solidFill>
                <a:latin typeface="Quattrocento Sans"/>
                <a:ea typeface="Quattrocento Sans"/>
                <a:cs typeface="Quattrocento Sans"/>
                <a:sym typeface="Quattrocento Sans"/>
              </a:rPr>
              <a:t> #4; Afiliado@kofc.org</a:t>
            </a:r>
            <a:endParaRPr sz="1800" dirty="0">
              <a:solidFill>
                <a:srgbClr val="112766"/>
              </a:solidFill>
              <a:latin typeface="Quattrocento Sans"/>
              <a:ea typeface="Quattrocento Sans"/>
              <a:cs typeface="Quattrocento Sans"/>
              <a:sym typeface="Quattrocento Sans"/>
            </a:endParaRPr>
          </a:p>
          <a:p>
            <a:pPr marL="457200" lvl="0" indent="0" algn="l" rtl="0">
              <a:lnSpc>
                <a:spcPct val="150000"/>
              </a:lnSpc>
              <a:spcBef>
                <a:spcPts val="0"/>
              </a:spcBef>
              <a:spcAft>
                <a:spcPts val="0"/>
              </a:spcAft>
              <a:buNone/>
            </a:pPr>
            <a:endParaRPr sz="1800" dirty="0">
              <a:solidFill>
                <a:srgbClr val="112766"/>
              </a:solidFill>
              <a:latin typeface="Quattrocento Sans"/>
              <a:ea typeface="Quattrocento Sans"/>
              <a:cs typeface="Quattrocento Sans"/>
              <a:sym typeface="Quattrocento Sans"/>
            </a:endParaRPr>
          </a:p>
          <a:p>
            <a:pPr marL="914400" lvl="0" indent="0" algn="l" rtl="0">
              <a:lnSpc>
                <a:spcPct val="150000"/>
              </a:lnSpc>
              <a:spcBef>
                <a:spcPts val="0"/>
              </a:spcBef>
              <a:spcAft>
                <a:spcPts val="0"/>
              </a:spcAft>
              <a:buNone/>
            </a:pPr>
            <a:endParaRPr sz="1800" b="1" dirty="0">
              <a:solidFill>
                <a:srgbClr val="112766"/>
              </a:solidFill>
              <a:latin typeface="Quattrocento Sans"/>
              <a:ea typeface="Quattrocento Sans"/>
              <a:cs typeface="Quattrocento Sans"/>
              <a:sym typeface="Quattrocento Sans"/>
            </a:endParaRPr>
          </a:p>
          <a:p>
            <a:pPr marL="0" lvl="0" indent="0" algn="l" rtl="0">
              <a:lnSpc>
                <a:spcPct val="150000"/>
              </a:lnSpc>
              <a:spcBef>
                <a:spcPts val="0"/>
              </a:spcBef>
              <a:spcAft>
                <a:spcPts val="0"/>
              </a:spcAft>
              <a:buNone/>
            </a:pPr>
            <a:endParaRPr sz="1800" dirty="0">
              <a:solidFill>
                <a:srgbClr val="112766"/>
              </a:solidFill>
              <a:latin typeface="Quattrocento Sans"/>
              <a:ea typeface="Quattrocento Sans"/>
              <a:cs typeface="Quattrocento Sans"/>
              <a:sym typeface="Quattrocento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100"/>
              <a:t>29</a:t>
            </a:fld>
            <a:endParaRPr sz="1100"/>
          </a:p>
        </p:txBody>
      </p:sp>
      <p:sp>
        <p:nvSpPr>
          <p:cNvPr id="250" name="Google Shape;250;p37"/>
          <p:cNvSpPr txBox="1">
            <a:spLocks noGrp="1"/>
          </p:cNvSpPr>
          <p:nvPr>
            <p:ph type="title"/>
          </p:nvPr>
        </p:nvSpPr>
        <p:spPr>
          <a:xfrm>
            <a:off x="263176" y="27106"/>
            <a:ext cx="5631750" cy="581698"/>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dirty="0"/>
              <a:t>How to Remove</a:t>
            </a:r>
            <a:endParaRPr dirty="0"/>
          </a:p>
        </p:txBody>
      </p:sp>
      <p:sp>
        <p:nvSpPr>
          <p:cNvPr id="251" name="Google Shape;251;p37"/>
          <p:cNvSpPr txBox="1"/>
          <p:nvPr/>
        </p:nvSpPr>
        <p:spPr>
          <a:xfrm>
            <a:off x="1161800" y="1069175"/>
            <a:ext cx="10827600" cy="6001613"/>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Written notice of member to be removed</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Faster and more efficient</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Difficult to obtain</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Formal Process through Supreme</a:t>
            </a: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Documented Dues Notice</a:t>
            </a: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Documented contact attempts</a:t>
            </a:r>
            <a:endParaRPr sz="1800" dirty="0">
              <a:solidFill>
                <a:srgbClr val="112766"/>
              </a:solidFill>
              <a:latin typeface="Quattrocento Sans"/>
              <a:ea typeface="Quattrocento Sans"/>
              <a:cs typeface="Quattrocento Sans"/>
              <a:sym typeface="Quattrocento Sans"/>
            </a:endParaRPr>
          </a:p>
          <a:p>
            <a:pPr marL="457200" lvl="0" indent="-342900" algn="l" rtl="0">
              <a:lnSpc>
                <a:spcPct val="150000"/>
              </a:lnSpc>
              <a:spcBef>
                <a:spcPts val="0"/>
              </a:spcBef>
              <a:spcAft>
                <a:spcPts val="0"/>
              </a:spcAft>
              <a:buClr>
                <a:srgbClr val="112766"/>
              </a:buClr>
              <a:buSzPts val="1800"/>
              <a:buFont typeface="Quattrocento Sans"/>
              <a:buAutoNum type="arabicPeriod"/>
            </a:pPr>
            <a:r>
              <a:rPr lang="en-US" sz="1800" dirty="0">
                <a:solidFill>
                  <a:srgbClr val="112766"/>
                </a:solidFill>
                <a:latin typeface="Quattrocento Sans"/>
                <a:ea typeface="Quattrocento Sans"/>
                <a:cs typeface="Quattrocento Sans"/>
                <a:sym typeface="Quattrocento Sans"/>
              </a:rPr>
              <a:t>Affiliate Program</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Eligibility of Affiliate Member candidate</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Military, College, Clergy Honorary members, and Hardship Exceptions</a:t>
            </a:r>
            <a:endParaRPr sz="1800" dirty="0">
              <a:solidFill>
                <a:srgbClr val="112766"/>
              </a:solidFill>
              <a:latin typeface="Quattrocento Sans"/>
              <a:ea typeface="Quattrocento Sans"/>
              <a:cs typeface="Quattrocento Sans"/>
              <a:sym typeface="Quattrocento Sans"/>
            </a:endParaRPr>
          </a:p>
          <a:p>
            <a:pPr marL="914400" lvl="1" indent="-342900" algn="l" rtl="0">
              <a:lnSpc>
                <a:spcPct val="150000"/>
              </a:lnSpc>
              <a:spcBef>
                <a:spcPts val="0"/>
              </a:spcBef>
              <a:spcAft>
                <a:spcPts val="0"/>
              </a:spcAft>
              <a:buClr>
                <a:srgbClr val="112766"/>
              </a:buClr>
              <a:buSzPts val="1800"/>
              <a:buFont typeface="Quattrocento Sans"/>
              <a:buAutoNum type="alphaLcPeriod"/>
            </a:pPr>
            <a:r>
              <a:rPr lang="en-US" sz="1800" dirty="0">
                <a:solidFill>
                  <a:srgbClr val="112766"/>
                </a:solidFill>
                <a:latin typeface="Quattrocento Sans"/>
                <a:ea typeface="Quattrocento Sans"/>
                <a:cs typeface="Quattrocento Sans"/>
                <a:sym typeface="Quattrocento Sans"/>
              </a:rPr>
              <a:t>Affiliate Member Designation Process</a:t>
            </a:r>
            <a:endParaRPr sz="1800" dirty="0">
              <a:solidFill>
                <a:srgbClr val="112766"/>
              </a:solidFill>
              <a:latin typeface="Quattrocento Sans"/>
              <a:ea typeface="Quattrocento Sans"/>
              <a:cs typeface="Quattrocento Sans"/>
              <a:sym typeface="Quattrocento Sans"/>
            </a:endParaRPr>
          </a:p>
          <a:p>
            <a:pPr marL="457200" lvl="0" indent="0" algn="l" rtl="0">
              <a:lnSpc>
                <a:spcPct val="150000"/>
              </a:lnSpc>
              <a:spcBef>
                <a:spcPts val="0"/>
              </a:spcBef>
              <a:spcAft>
                <a:spcPts val="0"/>
              </a:spcAft>
              <a:buNone/>
            </a:pPr>
            <a:r>
              <a:rPr lang="en-US" sz="1800" dirty="0">
                <a:solidFill>
                  <a:srgbClr val="112766"/>
                </a:solidFill>
                <a:latin typeface="Quattrocento Sans"/>
                <a:ea typeface="Quattrocento Sans"/>
                <a:cs typeface="Quattrocento Sans"/>
                <a:sym typeface="Quattrocento Sans"/>
              </a:rPr>
              <a:t>Note: Spanish (203) 752-4270 Option #4; Affilate@kofc.org</a:t>
            </a:r>
            <a:endParaRPr sz="1800" dirty="0">
              <a:solidFill>
                <a:srgbClr val="112766"/>
              </a:solidFill>
              <a:latin typeface="Quattrocento Sans"/>
              <a:ea typeface="Quattrocento Sans"/>
              <a:cs typeface="Quattrocento Sans"/>
              <a:sym typeface="Quattrocento Sans"/>
            </a:endParaRPr>
          </a:p>
          <a:p>
            <a:pPr marL="457200" lvl="0" indent="0" algn="l" rtl="0">
              <a:lnSpc>
                <a:spcPct val="150000"/>
              </a:lnSpc>
              <a:spcBef>
                <a:spcPts val="0"/>
              </a:spcBef>
              <a:spcAft>
                <a:spcPts val="0"/>
              </a:spcAft>
              <a:buNone/>
            </a:pPr>
            <a:endParaRPr sz="1800" dirty="0">
              <a:solidFill>
                <a:srgbClr val="112766"/>
              </a:solidFill>
              <a:latin typeface="Quattrocento Sans"/>
              <a:ea typeface="Quattrocento Sans"/>
              <a:cs typeface="Quattrocento Sans"/>
              <a:sym typeface="Quattrocento Sans"/>
            </a:endParaRPr>
          </a:p>
          <a:p>
            <a:pPr marL="914400" lvl="0" indent="0" algn="l" rtl="0">
              <a:lnSpc>
                <a:spcPct val="150000"/>
              </a:lnSpc>
              <a:spcBef>
                <a:spcPts val="0"/>
              </a:spcBef>
              <a:spcAft>
                <a:spcPts val="0"/>
              </a:spcAft>
              <a:buNone/>
            </a:pPr>
            <a:endParaRPr sz="1800" b="1" dirty="0">
              <a:solidFill>
                <a:srgbClr val="112766"/>
              </a:solidFill>
              <a:latin typeface="Quattrocento Sans"/>
              <a:ea typeface="Quattrocento Sans"/>
              <a:cs typeface="Quattrocento Sans"/>
              <a:sym typeface="Quattrocento Sans"/>
            </a:endParaRPr>
          </a:p>
          <a:p>
            <a:pPr marL="0" lvl="0" indent="0" algn="l" rtl="0">
              <a:lnSpc>
                <a:spcPct val="150000"/>
              </a:lnSpc>
              <a:spcBef>
                <a:spcPts val="0"/>
              </a:spcBef>
              <a:spcAft>
                <a:spcPts val="0"/>
              </a:spcAft>
              <a:buNone/>
            </a:pPr>
            <a:endParaRPr sz="1800" dirty="0">
              <a:solidFill>
                <a:srgbClr val="112766"/>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166135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812d45cdf3_0_45"/>
          <p:cNvSpPr txBox="1">
            <a:spLocks noGrp="1"/>
          </p:cNvSpPr>
          <p:nvPr>
            <p:ph type="title"/>
          </p:nvPr>
        </p:nvSpPr>
        <p:spPr>
          <a:xfrm>
            <a:off x="304801" y="-1"/>
            <a:ext cx="11625600" cy="533637"/>
          </a:xfrm>
          <a:prstGeom prst="rect">
            <a:avLst/>
          </a:prstGeom>
          <a:noFill/>
          <a:ln>
            <a:noFill/>
          </a:ln>
        </p:spPr>
        <p:txBody>
          <a:bodyPr spcFirstLastPara="1" wrap="square" lIns="146300" tIns="91425" rIns="146300" bIns="45700" anchor="t" anchorCtr="0">
            <a:spAutoFit/>
          </a:bodyPr>
          <a:lstStyle/>
          <a:p>
            <a:pPr marL="0" marR="0" algn="ctr">
              <a:lnSpc>
                <a:spcPct val="107000"/>
              </a:lnSpc>
              <a:spcBef>
                <a:spcPts val="0"/>
              </a:spcBef>
              <a:spcAft>
                <a:spcPts val="0"/>
              </a:spcAft>
            </a:pP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Reunión</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de la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Iniciativa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kern="100" dirty="0" err="1">
                <a:effectLst/>
                <a:latin typeface="Calibri" panose="020F0502020204030204" pitchFamily="34" charset="0"/>
                <a:ea typeface="Calibri" panose="020F0502020204030204" pitchFamily="34" charset="0"/>
                <a:cs typeface="Times New Roman" panose="02020603050405020304" pitchFamily="18" charset="0"/>
              </a:rPr>
              <a:t>Hispana</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 de Dallas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5" name="Google Shape;155;g2812d45cdf3_0_45"/>
          <p:cNvSpPr txBox="1">
            <a:spLocks noGrp="1"/>
          </p:cNvSpPr>
          <p:nvPr>
            <p:ph type="sldNum" idx="4294967295"/>
          </p:nvPr>
        </p:nvSpPr>
        <p:spPr>
          <a:xfrm>
            <a:off x="11668125" y="6484938"/>
            <a:ext cx="523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112766"/>
                </a:solidFill>
              </a:rPr>
              <a:t>3</a:t>
            </a:fld>
            <a:endParaRPr>
              <a:solidFill>
                <a:srgbClr val="112766"/>
              </a:solidFill>
            </a:endParaRPr>
          </a:p>
        </p:txBody>
      </p:sp>
      <p:sp>
        <p:nvSpPr>
          <p:cNvPr id="156" name="Google Shape;156;g2812d45cdf3_0_45"/>
          <p:cNvSpPr txBox="1"/>
          <p:nvPr/>
        </p:nvSpPr>
        <p:spPr>
          <a:xfrm>
            <a:off x="1682496" y="1077639"/>
            <a:ext cx="8613648" cy="4702722"/>
          </a:xfrm>
          <a:prstGeom prst="rect">
            <a:avLst/>
          </a:prstGeom>
          <a:noFill/>
          <a:ln>
            <a:noFill/>
          </a:ln>
        </p:spPr>
        <p:txBody>
          <a:bodyPr spcFirstLastPara="1" wrap="square" lIns="91425" tIns="45700" rIns="91425" bIns="45700" anchor="t" anchorCtr="0">
            <a:spAutoFit/>
          </a:bodyPr>
          <a:lstStyle/>
          <a:p>
            <a:pPr lvl="8">
              <a:lnSpc>
                <a:spcPct val="107000"/>
              </a:lnSpc>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Agenda</a:t>
            </a:r>
          </a:p>
          <a:p>
            <a:pPr marL="342900" marR="0" lvl="0" indent="-342900">
              <a:lnSpc>
                <a:spcPct val="107000"/>
              </a:lnSpc>
              <a:spcBef>
                <a:spcPts val="0"/>
              </a:spcBef>
              <a:spcAft>
                <a:spcPts val="0"/>
              </a:spcAft>
              <a:buFont typeface="+mj-lt"/>
              <a:buAutoNum type="arabicPeriod"/>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Bienvenida</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oración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inicial</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juramento</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 la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bandera</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presentaciones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buFont typeface="+mj-lt"/>
              <a:buAutoNum type="arabicPeriod"/>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Aspectos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destacados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y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prioridades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diocesanas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 Mike Courtney</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buFont typeface="+mj-lt"/>
              <a:buAutoNum type="arabicPeriod"/>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Actualizaciones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del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capítulo</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de la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Diócesis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de Dallas y sitio web de DDC … Jorge Ruiz</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buFont typeface="+mj-lt"/>
              <a:buAutoNum type="arabicPeriod"/>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Membresía</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Reclutamiento</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ceremonias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retención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programa</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de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afiliados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 Freddy Rodriguez</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buFont typeface="+mj-lt"/>
              <a:buAutoNum type="arabicPeriod"/>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Noches de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Beneficios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Fraternales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 John Regan, Phillip Sanchez, Antonio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Maza</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buFont typeface="+mj-lt"/>
              <a:buAutoNum type="arabicPeriod"/>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Desarrollo del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Consejo</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Procesos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financieros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del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consejo</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Capacitación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en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FS… Craig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Modrzynski</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Calendarios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Presupuestos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Programas</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Nick Flores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7"/>
            </a:pP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Oportunidad</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de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Programa</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del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Consejo</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 Novena Intercontinental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Guadalupana</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Ricardo Flores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buFont typeface="+mj-lt"/>
              <a:buAutoNum type="arabicPeriod" startAt="7"/>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7"/>
            </a:pP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Discusión</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libre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buFont typeface="+mj-lt"/>
              <a:buAutoNum type="arabicPeriod" startAt="7"/>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7"/>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Palabras finales y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oración</a:t>
            </a:r>
            <a:endParaRPr sz="2400" dirty="0">
              <a:solidFill>
                <a:srgbClr val="112766"/>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571189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812d45cdf3_0_342"/>
          <p:cNvSpPr txBox="1">
            <a:spLocks noGrp="1"/>
          </p:cNvSpPr>
          <p:nvPr>
            <p:ph type="title"/>
          </p:nvPr>
        </p:nvSpPr>
        <p:spPr>
          <a:xfrm>
            <a:off x="265797" y="2314161"/>
            <a:ext cx="11660400" cy="2229600"/>
          </a:xfrm>
          <a:prstGeom prst="rect">
            <a:avLst/>
          </a:prstGeom>
          <a:noFill/>
          <a:ln>
            <a:noFill/>
          </a:ln>
        </p:spPr>
        <p:txBody>
          <a:bodyPr spcFirstLastPara="1" wrap="square" lIns="457200" tIns="45700" rIns="457200" bIns="45700" anchor="t" anchorCtr="0">
            <a:noAutofit/>
          </a:bodyPr>
          <a:lstStyle/>
          <a:p>
            <a:pPr marL="0" lvl="0" indent="0" algn="ctr" rtl="0">
              <a:lnSpc>
                <a:spcPct val="90000"/>
              </a:lnSpc>
              <a:spcBef>
                <a:spcPts val="0"/>
              </a:spcBef>
              <a:spcAft>
                <a:spcPts val="0"/>
              </a:spcAft>
              <a:buClr>
                <a:srgbClr val="EEF7FF"/>
              </a:buClr>
              <a:buSzPts val="5400"/>
              <a:buFont typeface="Quattrocento Sans"/>
              <a:buNone/>
            </a:pPr>
            <a:r>
              <a:rPr lang="en-US" sz="5400"/>
              <a:t>Fraternal Benefits Nights</a:t>
            </a:r>
            <a:br>
              <a:rPr lang="en-US"/>
            </a:br>
            <a:r>
              <a:rPr lang="en-US" sz="3200" b="0" i="1"/>
              <a:t>Field Agents</a:t>
            </a:r>
            <a:endParaRPr sz="3200" b="0"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2812d45cdf3_0_349"/>
          <p:cNvSpPr txBox="1">
            <a:spLocks noGrp="1"/>
          </p:cNvSpPr>
          <p:nvPr>
            <p:ph type="title"/>
          </p:nvPr>
        </p:nvSpPr>
        <p:spPr>
          <a:xfrm>
            <a:off x="265797" y="2314161"/>
            <a:ext cx="11660400" cy="2229600"/>
          </a:xfrm>
          <a:prstGeom prst="rect">
            <a:avLst/>
          </a:prstGeom>
          <a:noFill/>
          <a:ln>
            <a:noFill/>
          </a:ln>
        </p:spPr>
        <p:txBody>
          <a:bodyPr spcFirstLastPara="1" wrap="square" lIns="457200" tIns="45700" rIns="457200" bIns="45700" anchor="t" anchorCtr="0">
            <a:noAutofit/>
          </a:bodyPr>
          <a:lstStyle/>
          <a:p>
            <a:pPr marL="0" lvl="0" indent="0" algn="ctr" rtl="0">
              <a:lnSpc>
                <a:spcPct val="90000"/>
              </a:lnSpc>
              <a:spcBef>
                <a:spcPts val="0"/>
              </a:spcBef>
              <a:spcAft>
                <a:spcPts val="0"/>
              </a:spcAft>
              <a:buClr>
                <a:srgbClr val="EEF7FF"/>
              </a:buClr>
              <a:buSzPts val="5400"/>
              <a:buFont typeface="Quattrocento Sans"/>
              <a:buNone/>
            </a:pPr>
            <a:r>
              <a:rPr lang="es-ES" sz="5400" dirty="0"/>
              <a:t>Desarrollo del Consejo</a:t>
            </a:r>
            <a:br>
              <a:rPr lang="es-ES" sz="4800" dirty="0"/>
            </a:br>
            <a:r>
              <a:rPr lang="es-ES" dirty="0"/>
              <a:t>Council </a:t>
            </a:r>
            <a:r>
              <a:rPr lang="es-ES" dirty="0" err="1"/>
              <a:t>Development</a:t>
            </a:r>
            <a:endParaRPr b="0"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265797" y="2339788"/>
            <a:ext cx="11660405" cy="2178424"/>
          </a:xfrm>
          <a:prstGeom prst="rect">
            <a:avLst/>
          </a:prstGeom>
          <a:noFill/>
          <a:ln>
            <a:noFill/>
          </a:ln>
        </p:spPr>
        <p:txBody>
          <a:bodyPr spcFirstLastPara="1" wrap="square" lIns="457200" tIns="45700" rIns="457200" bIns="45700" anchor="t" anchorCtr="0">
            <a:noAutofit/>
          </a:bodyPr>
          <a:lstStyle/>
          <a:p>
            <a:pPr marL="0" lvl="0" indent="0" algn="ctr" rtl="0">
              <a:lnSpc>
                <a:spcPct val="90000"/>
              </a:lnSpc>
              <a:spcBef>
                <a:spcPts val="0"/>
              </a:spcBef>
              <a:spcAft>
                <a:spcPts val="0"/>
              </a:spcAft>
              <a:buClr>
                <a:srgbClr val="EEF7FF"/>
              </a:buClr>
              <a:buSzPts val="5400"/>
              <a:buFont typeface="Quattrocento Sans"/>
              <a:buNone/>
            </a:pPr>
            <a:r>
              <a:rPr lang="en-US" sz="5400" dirty="0" err="1"/>
              <a:t>Procesos</a:t>
            </a:r>
            <a:r>
              <a:rPr lang="en-US" sz="5400" dirty="0"/>
              <a:t> </a:t>
            </a:r>
            <a:r>
              <a:rPr lang="en-US" sz="5400" dirty="0" err="1"/>
              <a:t>financieros</a:t>
            </a:r>
            <a:r>
              <a:rPr lang="en-US" sz="5400" dirty="0"/>
              <a:t> del </a:t>
            </a:r>
            <a:r>
              <a:rPr lang="en-US" sz="5400" dirty="0" err="1"/>
              <a:t>Consejo</a:t>
            </a:r>
            <a:br>
              <a:rPr lang="en-US" dirty="0"/>
            </a:br>
            <a:r>
              <a:rPr lang="en-US" sz="3200" b="0" i="1" dirty="0">
                <a:solidFill>
                  <a:srgbClr val="EEF7FF"/>
                </a:solidFill>
              </a:rPr>
              <a:t>Council Financial Processes</a:t>
            </a:r>
            <a:endParaRPr sz="3200" b="0" i="1" dirty="0"/>
          </a:p>
        </p:txBody>
      </p:sp>
    </p:spTree>
    <p:extLst>
      <p:ext uri="{BB962C8B-B14F-4D97-AF65-F5344CB8AC3E}">
        <p14:creationId xmlns:p14="http://schemas.microsoft.com/office/powerpoint/2010/main" val="979423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a:ln>
                  <a:noFill/>
                </a:ln>
                <a:solidFill>
                  <a:srgbClr val="0A3678"/>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100" b="0" i="0" u="none" strike="noStrike" kern="0" cap="none" spc="0" normalizeH="0" baseline="0" noProof="0">
              <a:ln>
                <a:noFill/>
              </a:ln>
              <a:solidFill>
                <a:srgbClr val="0A3678"/>
              </a:solidFill>
              <a:effectLst/>
              <a:uLnTx/>
              <a:uFillTx/>
              <a:latin typeface="Quattrocento Sans"/>
              <a:sym typeface="Quattrocento Sans"/>
            </a:endParaRPr>
          </a:p>
        </p:txBody>
      </p:sp>
      <p:sp>
        <p:nvSpPr>
          <p:cNvPr id="250" name="Google Shape;250;p37"/>
          <p:cNvSpPr txBox="1">
            <a:spLocks noGrp="1"/>
          </p:cNvSpPr>
          <p:nvPr>
            <p:ph type="title"/>
          </p:nvPr>
        </p:nvSpPr>
        <p:spPr>
          <a:xfrm>
            <a:off x="0" y="27106"/>
            <a:ext cx="6501384" cy="526263"/>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sz="2800" dirty="0" err="1">
                <a:effectLst>
                  <a:outerShdw blurRad="50800" dist="38100" dir="2700000" algn="tl" rotWithShape="0">
                    <a:prstClr val="black">
                      <a:alpha val="40000"/>
                    </a:prstClr>
                  </a:outerShdw>
                </a:effectLst>
              </a:rPr>
              <a:t>Procedimiento</a:t>
            </a:r>
            <a:r>
              <a:rPr lang="en-US" sz="2800" dirty="0">
                <a:effectLst>
                  <a:outerShdw blurRad="50800" dist="38100" dir="2700000" algn="tl" rotWithShape="0">
                    <a:prstClr val="black">
                      <a:alpha val="40000"/>
                    </a:prstClr>
                  </a:outerShdw>
                </a:effectLst>
              </a:rPr>
              <a:t> </a:t>
            </a:r>
            <a:r>
              <a:rPr lang="en-US" sz="2800" dirty="0" err="1">
                <a:effectLst>
                  <a:outerShdw blurRad="50800" dist="38100" dir="2700000" algn="tl" rotWithShape="0">
                    <a:prstClr val="black">
                      <a:alpha val="40000"/>
                    </a:prstClr>
                  </a:outerShdw>
                </a:effectLst>
              </a:rPr>
              <a:t>Financiero</a:t>
            </a:r>
            <a:r>
              <a:rPr lang="en-US" sz="2800" dirty="0">
                <a:effectLst>
                  <a:outerShdw blurRad="50800" dist="38100" dir="2700000" algn="tl" rotWithShape="0">
                    <a:prstClr val="black">
                      <a:alpha val="40000"/>
                    </a:prstClr>
                  </a:outerShdw>
                </a:effectLst>
              </a:rPr>
              <a:t> del </a:t>
            </a:r>
            <a:r>
              <a:rPr lang="en-US" sz="2800" dirty="0" err="1">
                <a:effectLst>
                  <a:outerShdw blurRad="50800" dist="38100" dir="2700000" algn="tl" rotWithShape="0">
                    <a:prstClr val="black">
                      <a:alpha val="40000"/>
                    </a:prstClr>
                  </a:outerShdw>
                </a:effectLst>
              </a:rPr>
              <a:t>Consejo</a:t>
            </a:r>
            <a:endParaRPr sz="2800" dirty="0"/>
          </a:p>
        </p:txBody>
      </p:sp>
      <p:sp>
        <p:nvSpPr>
          <p:cNvPr id="2" name="Content Placeholder 2">
            <a:extLst>
              <a:ext uri="{FF2B5EF4-FFF2-40B4-BE49-F238E27FC236}">
                <a16:creationId xmlns:a16="http://schemas.microsoft.com/office/drawing/2014/main" id="{904D52D0-0B9A-06B7-75DC-4417A7189CFB}"/>
              </a:ext>
            </a:extLst>
          </p:cNvPr>
          <p:cNvSpPr txBox="1">
            <a:spLocks/>
          </p:cNvSpPr>
          <p:nvPr/>
        </p:nvSpPr>
        <p:spPr>
          <a:xfrm>
            <a:off x="996697" y="1188720"/>
            <a:ext cx="4596384" cy="5074920"/>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228600" algn="l" rtl="0">
              <a:lnSpc>
                <a:spcPct val="90000"/>
              </a:lnSpc>
              <a:spcBef>
                <a:spcPts val="1200"/>
              </a:spcBef>
              <a:spcAft>
                <a:spcPts val="0"/>
              </a:spcAft>
              <a:buClr>
                <a:schemeClr val="dk1"/>
              </a:buClr>
              <a:buSzPts val="2520"/>
              <a:buFont typeface="Noto Sans Symbols"/>
              <a:buNone/>
              <a:defRPr sz="2800" b="0" i="0" u="none" strike="noStrike" cap="none">
                <a:solidFill>
                  <a:srgbClr val="112766"/>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rgbClr val="595959"/>
              </a:buClr>
              <a:buSzPts val="1961"/>
              <a:buFont typeface="Arial"/>
              <a:buNone/>
              <a:defRPr sz="1961" b="0" i="0" u="none" strike="noStrike" cap="none">
                <a:solidFill>
                  <a:srgbClr val="595959"/>
                </a:solidFill>
                <a:latin typeface="Quattrocento Sans"/>
                <a:ea typeface="Quattrocento Sans"/>
                <a:cs typeface="Quattrocento Sans"/>
                <a:sym typeface="Quattrocento Sans"/>
              </a:defRPr>
            </a:lvl2pPr>
            <a:lvl3pPr marL="1371600" marR="0" lvl="2" indent="-228600" algn="l" rtl="0">
              <a:lnSpc>
                <a:spcPct val="90000"/>
              </a:lnSpc>
              <a:spcBef>
                <a:spcPts val="1200"/>
              </a:spcBef>
              <a:spcAft>
                <a:spcPts val="0"/>
              </a:spcAft>
              <a:buClr>
                <a:schemeClr val="dk2"/>
              </a:buClr>
              <a:buSzPts val="1961"/>
              <a:buFont typeface="Arial"/>
              <a:buNone/>
              <a:defRPr sz="1961" b="1" i="0" u="none" strike="noStrike" cap="none">
                <a:solidFill>
                  <a:schemeClr val="dk2"/>
                </a:solidFill>
                <a:latin typeface="Quattrocento Sans"/>
                <a:ea typeface="Quattrocento Sans"/>
                <a:cs typeface="Quattrocento Sans"/>
                <a:sym typeface="Quattrocento Sans"/>
              </a:defRPr>
            </a:lvl3pPr>
            <a:lvl4pPr marL="1828800" marR="0" lvl="3" indent="-228600" algn="l" rtl="0">
              <a:lnSpc>
                <a:spcPct val="90000"/>
              </a:lnSpc>
              <a:spcBef>
                <a:spcPts val="1200"/>
              </a:spcBef>
              <a:spcAft>
                <a:spcPts val="0"/>
              </a:spcAft>
              <a:buClr>
                <a:srgbClr val="262626"/>
              </a:buClr>
              <a:buSzPts val="1600"/>
              <a:buFont typeface="Arial"/>
              <a:buNone/>
              <a:defRPr sz="1600" b="0" i="0" u="none" strike="noStrike" cap="none">
                <a:solidFill>
                  <a:srgbClr val="262626"/>
                </a:solidFill>
                <a:latin typeface="Quattrocento Sans"/>
                <a:ea typeface="Quattrocento Sans"/>
                <a:cs typeface="Quattrocento Sans"/>
                <a:sym typeface="Quattrocento Sans"/>
              </a:defRPr>
            </a:lvl4pPr>
            <a:lvl5pPr marL="2286000" marR="0" lvl="4" indent="-228600" algn="l" rtl="0">
              <a:lnSpc>
                <a:spcPct val="90000"/>
              </a:lnSpc>
              <a:spcBef>
                <a:spcPts val="600"/>
              </a:spcBef>
              <a:spcAft>
                <a:spcPts val="0"/>
              </a:spcAft>
              <a:buClr>
                <a:srgbClr val="262626"/>
              </a:buClr>
              <a:buSzPts val="1600"/>
              <a:buFont typeface="Arial"/>
              <a:buNone/>
              <a:defRPr sz="1600" b="0" i="0" u="none" strike="noStrike" cap="none">
                <a:solidFill>
                  <a:srgbClr val="262626"/>
                </a:solidFill>
                <a:latin typeface="Quattrocento Sans"/>
                <a:ea typeface="Quattrocento Sans"/>
                <a:cs typeface="Quattrocento Sans"/>
                <a:sym typeface="Quattrocento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514350" indent="-514350">
              <a:buFont typeface="+mj-lt"/>
              <a:buAutoNum type="arabicPeriod"/>
            </a:pPr>
            <a:r>
              <a:rPr lang="es-ES">
                <a:solidFill>
                  <a:schemeClr val="tx1"/>
                </a:solidFill>
              </a:rPr>
              <a:t>Recaudar y recibir todo el dinero que se le debe al consejo.</a:t>
            </a:r>
          </a:p>
          <a:p>
            <a:pPr marL="514350" indent="-514350">
              <a:buFont typeface="+mj-lt"/>
              <a:buAutoNum type="arabicPeriod"/>
            </a:pPr>
            <a:r>
              <a:rPr lang="es-ES">
                <a:solidFill>
                  <a:schemeClr val="tx1"/>
                </a:solidFill>
              </a:rPr>
              <a:t>Mantener un registro de todas las cuotas y fondos.</a:t>
            </a:r>
          </a:p>
          <a:p>
            <a:pPr marL="514350" indent="-514350">
              <a:buFont typeface="+mj-lt"/>
              <a:buAutoNum type="arabicPeriod"/>
            </a:pPr>
            <a:r>
              <a:rPr lang="en-US">
                <a:solidFill>
                  <a:schemeClr val="tx1"/>
                </a:solidFill>
              </a:rPr>
              <a:t>Transferir dinero al tesorero</a:t>
            </a:r>
          </a:p>
          <a:p>
            <a:pPr marL="0" indent="0"/>
            <a:endParaRPr lang="en-US" altLang="en-US" sz="400">
              <a:solidFill>
                <a:schemeClr val="tx1"/>
              </a:solidFill>
            </a:endParaRPr>
          </a:p>
          <a:p>
            <a:pPr marL="0" indent="0"/>
            <a:r>
              <a:rPr lang="es-ES" altLang="en-US">
                <a:solidFill>
                  <a:schemeClr val="tx1"/>
                </a:solidFill>
              </a:rPr>
              <a:t>Recibo del Tesorero al Secretario Financiero</a:t>
            </a:r>
          </a:p>
          <a:p>
            <a:pPr marL="0" indent="0"/>
            <a:r>
              <a:rPr lang="es-ES" altLang="en-US">
                <a:solidFill>
                  <a:schemeClr val="tx1"/>
                </a:solidFill>
              </a:rPr>
              <a:t>Los fideicomisarios suelen verificar los registros durante la auditoría</a:t>
            </a:r>
            <a:endParaRPr lang="en-US" dirty="0">
              <a:solidFill>
                <a:schemeClr val="tx1"/>
              </a:solidFill>
            </a:endParaRPr>
          </a:p>
        </p:txBody>
      </p:sp>
      <p:sp>
        <p:nvSpPr>
          <p:cNvPr id="3" name="Line 9">
            <a:extLst>
              <a:ext uri="{FF2B5EF4-FFF2-40B4-BE49-F238E27FC236}">
                <a16:creationId xmlns:a16="http://schemas.microsoft.com/office/drawing/2014/main" id="{89F00FF6-42BA-3DEC-6FCB-A3C87F894179}"/>
              </a:ext>
            </a:extLst>
          </p:cNvPr>
          <p:cNvSpPr>
            <a:spLocks noChangeShapeType="1"/>
          </p:cNvSpPr>
          <p:nvPr/>
        </p:nvSpPr>
        <p:spPr bwMode="auto">
          <a:xfrm>
            <a:off x="7434625" y="2427386"/>
            <a:ext cx="0" cy="0"/>
          </a:xfrm>
          <a:prstGeom prst="line">
            <a:avLst/>
          </a:prstGeom>
          <a:noFill/>
          <a:ln w="57150">
            <a:solidFill>
              <a:schemeClr val="tx1"/>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n-US"/>
          </a:p>
        </p:txBody>
      </p:sp>
      <p:sp>
        <p:nvSpPr>
          <p:cNvPr id="4" name="Line 10">
            <a:extLst>
              <a:ext uri="{FF2B5EF4-FFF2-40B4-BE49-F238E27FC236}">
                <a16:creationId xmlns:a16="http://schemas.microsoft.com/office/drawing/2014/main" id="{BFE7565C-F791-9A3F-5490-01EDF67E9C30}"/>
              </a:ext>
            </a:extLst>
          </p:cNvPr>
          <p:cNvSpPr>
            <a:spLocks noChangeShapeType="1"/>
          </p:cNvSpPr>
          <p:nvPr/>
        </p:nvSpPr>
        <p:spPr bwMode="auto">
          <a:xfrm>
            <a:off x="9347731" y="2423582"/>
            <a:ext cx="533400" cy="0"/>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5" name="Line 12">
            <a:extLst>
              <a:ext uri="{FF2B5EF4-FFF2-40B4-BE49-F238E27FC236}">
                <a16:creationId xmlns:a16="http://schemas.microsoft.com/office/drawing/2014/main" id="{3F6E4EF2-BC80-316D-0864-9872AE5BABB6}"/>
              </a:ext>
            </a:extLst>
          </p:cNvPr>
          <p:cNvSpPr>
            <a:spLocks noChangeShapeType="1"/>
          </p:cNvSpPr>
          <p:nvPr/>
        </p:nvSpPr>
        <p:spPr bwMode="auto">
          <a:xfrm>
            <a:off x="9394933" y="2815813"/>
            <a:ext cx="1385" cy="289562"/>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6" name="Line 27">
            <a:extLst>
              <a:ext uri="{FF2B5EF4-FFF2-40B4-BE49-F238E27FC236}">
                <a16:creationId xmlns:a16="http://schemas.microsoft.com/office/drawing/2014/main" id="{9F18B889-1D10-DDDB-5F49-B2584B32B753}"/>
              </a:ext>
            </a:extLst>
          </p:cNvPr>
          <p:cNvSpPr>
            <a:spLocks noChangeShapeType="1"/>
          </p:cNvSpPr>
          <p:nvPr/>
        </p:nvSpPr>
        <p:spPr bwMode="auto">
          <a:xfrm>
            <a:off x="6729564" y="2765443"/>
            <a:ext cx="0" cy="322117"/>
          </a:xfrm>
          <a:prstGeom prst="line">
            <a:avLst/>
          </a:prstGeom>
          <a:ln>
            <a:headEnd/>
            <a:tailEnd type="triangle" w="med" len="med"/>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7" name="AutoShape 6">
            <a:extLst>
              <a:ext uri="{FF2B5EF4-FFF2-40B4-BE49-F238E27FC236}">
                <a16:creationId xmlns:a16="http://schemas.microsoft.com/office/drawing/2014/main" id="{D5D607FD-749F-9FD8-D3FD-79D257B3011B}"/>
              </a:ext>
            </a:extLst>
          </p:cNvPr>
          <p:cNvSpPr>
            <a:spLocks noChangeArrowheads="1"/>
          </p:cNvSpPr>
          <p:nvPr/>
        </p:nvSpPr>
        <p:spPr bwMode="auto">
          <a:xfrm>
            <a:off x="5929464" y="3130503"/>
            <a:ext cx="1600200" cy="1219200"/>
          </a:xfrm>
          <a:prstGeom prst="flowChartProcess">
            <a:avLst/>
          </a:prstGeom>
          <a:solidFill>
            <a:schemeClr val="tx2">
              <a:lumMod val="75000"/>
            </a:schemeClr>
          </a:solidFill>
          <a:ln w="38100">
            <a:solidFill>
              <a:schemeClr val="tx1"/>
            </a:solidFill>
            <a:miter lim="800000"/>
            <a:headEnd/>
            <a:tailEnd/>
          </a:ln>
          <a:scene3d>
            <a:camera prst="orthographicFront"/>
            <a:lightRig rig="threePt" dir="t"/>
          </a:scene3d>
          <a:sp3d>
            <a:bevelT/>
          </a:sp3d>
        </p:spPr>
        <p:txBody>
          <a:bodyPr wrap="none" anchor="ctr"/>
          <a:lstStyle/>
          <a:p>
            <a:pPr algn="ctr" eaLnBrk="0" hangingPunct="0">
              <a:defRPr/>
            </a:pPr>
            <a:r>
              <a:rPr lang="en-US" sz="1800" b="1" dirty="0">
                <a:latin typeface="Tahoma" pitchFamily="34" charset="0"/>
              </a:rPr>
              <a:t>SF</a:t>
            </a:r>
          </a:p>
          <a:p>
            <a:pPr algn="ctr" eaLnBrk="0" hangingPunct="0">
              <a:defRPr/>
            </a:pPr>
            <a:r>
              <a:rPr lang="en-US" sz="1800" b="1" dirty="0" err="1">
                <a:latin typeface="Tahoma" pitchFamily="34" charset="0"/>
              </a:rPr>
              <a:t>llena</a:t>
            </a:r>
            <a:endParaRPr lang="en-US" sz="1800" b="1" dirty="0">
              <a:latin typeface="Tahoma" pitchFamily="34" charset="0"/>
            </a:endParaRPr>
          </a:p>
          <a:p>
            <a:pPr algn="ctr" eaLnBrk="0" hangingPunct="0">
              <a:defRPr/>
            </a:pPr>
            <a:r>
              <a:rPr lang="en-US" sz="1800" b="1" dirty="0" err="1">
                <a:latin typeface="Tahoma" pitchFamily="34" charset="0"/>
              </a:rPr>
              <a:t>Recibo</a:t>
            </a:r>
            <a:r>
              <a:rPr lang="en-US" sz="1800" b="1" dirty="0">
                <a:latin typeface="Tahoma" pitchFamily="34" charset="0"/>
              </a:rPr>
              <a:t> de </a:t>
            </a:r>
          </a:p>
          <a:p>
            <a:pPr algn="ctr" eaLnBrk="0" hangingPunct="0">
              <a:defRPr/>
            </a:pPr>
            <a:r>
              <a:rPr lang="en-US" sz="1800" b="1" dirty="0">
                <a:latin typeface="Tahoma" pitchFamily="34" charset="0"/>
              </a:rPr>
              <a:t>2 partes</a:t>
            </a:r>
          </a:p>
        </p:txBody>
      </p:sp>
      <p:sp>
        <p:nvSpPr>
          <p:cNvPr id="8" name="AutoShape 5">
            <a:extLst>
              <a:ext uri="{FF2B5EF4-FFF2-40B4-BE49-F238E27FC236}">
                <a16:creationId xmlns:a16="http://schemas.microsoft.com/office/drawing/2014/main" id="{73278E52-7499-24DB-24BC-DAB26A1F81EC}"/>
              </a:ext>
            </a:extLst>
          </p:cNvPr>
          <p:cNvSpPr>
            <a:spLocks noChangeArrowheads="1"/>
          </p:cNvSpPr>
          <p:nvPr/>
        </p:nvSpPr>
        <p:spPr bwMode="auto">
          <a:xfrm>
            <a:off x="8435406" y="1521285"/>
            <a:ext cx="1925710" cy="1219200"/>
          </a:xfrm>
          <a:prstGeom prst="flowChartProcess">
            <a:avLst/>
          </a:prstGeom>
          <a:solidFill>
            <a:schemeClr val="tx2">
              <a:lumMod val="75000"/>
            </a:schemeClr>
          </a:solidFill>
          <a:ln w="38100">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eaLnBrk="0" hangingPunct="0">
              <a:defRPr/>
            </a:pPr>
            <a:r>
              <a:rPr lang="en-US" sz="1800" b="1" dirty="0">
                <a:latin typeface="Tahoma" pitchFamily="34" charset="0"/>
              </a:rPr>
              <a:t>SF </a:t>
            </a:r>
            <a:r>
              <a:rPr lang="en-US" sz="1800" b="1" dirty="0" err="1">
                <a:latin typeface="Tahoma" pitchFamily="34" charset="0"/>
              </a:rPr>
              <a:t>entrega</a:t>
            </a:r>
            <a:endParaRPr lang="en-US" sz="1800" b="1" dirty="0">
              <a:latin typeface="Tahoma" pitchFamily="34" charset="0"/>
            </a:endParaRPr>
          </a:p>
          <a:p>
            <a:pPr algn="ctr" eaLnBrk="0" hangingPunct="0">
              <a:defRPr/>
            </a:pPr>
            <a:r>
              <a:rPr lang="en-US" sz="1800" b="1" dirty="0">
                <a:latin typeface="Tahoma" pitchFamily="34" charset="0"/>
              </a:rPr>
              <a:t>dinero </a:t>
            </a:r>
          </a:p>
          <a:p>
            <a:pPr algn="ctr" eaLnBrk="0" hangingPunct="0">
              <a:defRPr/>
            </a:pPr>
            <a:r>
              <a:rPr lang="en-US" sz="1800" b="1" dirty="0" err="1">
                <a:latin typeface="Tahoma" pitchFamily="34" charset="0"/>
              </a:rPr>
              <a:t>en</a:t>
            </a:r>
            <a:r>
              <a:rPr lang="en-US" sz="1800" b="1" dirty="0">
                <a:latin typeface="Tahoma" pitchFamily="34" charset="0"/>
              </a:rPr>
              <a:t> </a:t>
            </a:r>
            <a:r>
              <a:rPr lang="en-US" sz="1800" b="1" dirty="0" err="1">
                <a:latin typeface="Tahoma" pitchFamily="34" charset="0"/>
              </a:rPr>
              <a:t>efectivo</a:t>
            </a:r>
            <a:endParaRPr lang="en-US" sz="1800" b="1" dirty="0">
              <a:latin typeface="Tahoma" pitchFamily="34" charset="0"/>
            </a:endParaRPr>
          </a:p>
          <a:p>
            <a:pPr algn="ctr" eaLnBrk="0" hangingPunct="0">
              <a:defRPr/>
            </a:pPr>
            <a:r>
              <a:rPr lang="en-US" sz="1800" b="1" dirty="0">
                <a:latin typeface="Tahoma" pitchFamily="34" charset="0"/>
              </a:rPr>
              <a:t>al </a:t>
            </a:r>
            <a:r>
              <a:rPr lang="en-US" sz="1800" b="1" dirty="0" err="1">
                <a:latin typeface="Tahoma" pitchFamily="34" charset="0"/>
              </a:rPr>
              <a:t>Tesorero</a:t>
            </a:r>
            <a:endParaRPr lang="en-US" sz="1800" b="1" dirty="0">
              <a:latin typeface="Tahoma" pitchFamily="34" charset="0"/>
            </a:endParaRPr>
          </a:p>
        </p:txBody>
      </p:sp>
      <p:sp>
        <p:nvSpPr>
          <p:cNvPr id="9" name="Rectangle 26">
            <a:extLst>
              <a:ext uri="{FF2B5EF4-FFF2-40B4-BE49-F238E27FC236}">
                <a16:creationId xmlns:a16="http://schemas.microsoft.com/office/drawing/2014/main" id="{61D459BA-D4B8-FDB9-F893-07C373A9C619}"/>
              </a:ext>
            </a:extLst>
          </p:cNvPr>
          <p:cNvSpPr>
            <a:spLocks noChangeArrowheads="1"/>
          </p:cNvSpPr>
          <p:nvPr/>
        </p:nvSpPr>
        <p:spPr bwMode="auto">
          <a:xfrm>
            <a:off x="5920670" y="1510639"/>
            <a:ext cx="1600200" cy="1219200"/>
          </a:xfrm>
          <a:prstGeom prst="rect">
            <a:avLst/>
          </a:prstGeom>
          <a:solidFill>
            <a:schemeClr val="tx2">
              <a:lumMod val="75000"/>
            </a:schemeClr>
          </a:solidFill>
          <a:ln w="38100" algn="ctr">
            <a:solidFill>
              <a:schemeClr val="tx1"/>
            </a:solidFill>
            <a:miter lim="800000"/>
            <a:headEnd/>
            <a:tailEnd/>
          </a:ln>
          <a:scene3d>
            <a:camera prst="orthographicFront"/>
            <a:lightRig rig="threePt" dir="t"/>
          </a:scene3d>
          <a:sp3d>
            <a:bevelT/>
          </a:sp3d>
        </p:spPr>
        <p:txBody>
          <a:bodyPr wrap="none" anchor="ctr"/>
          <a:lstStyle/>
          <a:p>
            <a:pPr algn="ctr" eaLnBrk="0" hangingPunct="0">
              <a:defRPr/>
            </a:pPr>
            <a:r>
              <a:rPr lang="en-US" sz="1800" b="1" dirty="0">
                <a:latin typeface="Tahoma" pitchFamily="34" charset="0"/>
              </a:rPr>
              <a:t>SF </a:t>
            </a:r>
            <a:r>
              <a:rPr lang="en-US" sz="1800" b="1" dirty="0" err="1">
                <a:latin typeface="Tahoma" pitchFamily="34" charset="0"/>
              </a:rPr>
              <a:t>recibe</a:t>
            </a:r>
            <a:endParaRPr lang="en-US" sz="1800" b="1" dirty="0">
              <a:latin typeface="Tahoma" pitchFamily="34" charset="0"/>
            </a:endParaRPr>
          </a:p>
          <a:p>
            <a:pPr algn="ctr" eaLnBrk="0" hangingPunct="0">
              <a:defRPr/>
            </a:pPr>
            <a:r>
              <a:rPr lang="en-US" sz="1800" b="1" dirty="0">
                <a:latin typeface="Tahoma" pitchFamily="34" charset="0"/>
              </a:rPr>
              <a:t>dinero</a:t>
            </a:r>
          </a:p>
        </p:txBody>
      </p:sp>
      <p:sp>
        <p:nvSpPr>
          <p:cNvPr id="10" name="AutoShape 7">
            <a:extLst>
              <a:ext uri="{FF2B5EF4-FFF2-40B4-BE49-F238E27FC236}">
                <a16:creationId xmlns:a16="http://schemas.microsoft.com/office/drawing/2014/main" id="{C184E620-33BE-43EC-693B-E2BAC539B38A}"/>
              </a:ext>
            </a:extLst>
          </p:cNvPr>
          <p:cNvSpPr>
            <a:spLocks noChangeArrowheads="1"/>
          </p:cNvSpPr>
          <p:nvPr/>
        </p:nvSpPr>
        <p:spPr bwMode="auto">
          <a:xfrm>
            <a:off x="5920670" y="4756811"/>
            <a:ext cx="1600200" cy="1181100"/>
          </a:xfrm>
          <a:prstGeom prst="flowChartProcess">
            <a:avLst/>
          </a:prstGeom>
          <a:solidFill>
            <a:schemeClr val="tx2">
              <a:lumMod val="75000"/>
            </a:schemeClr>
          </a:solidFill>
          <a:ln w="38100">
            <a:solidFill>
              <a:schemeClr val="tx1"/>
            </a:solidFill>
            <a:miter lim="800000"/>
            <a:headEnd/>
            <a:tailEnd/>
          </a:ln>
          <a:scene3d>
            <a:camera prst="orthographicFront"/>
            <a:lightRig rig="threePt" dir="t"/>
          </a:scene3d>
          <a:sp3d>
            <a:bevelT/>
          </a:sp3d>
        </p:spPr>
        <p:txBody>
          <a:bodyPr wrap="none" anchor="ctr"/>
          <a:lstStyle/>
          <a:p>
            <a:pPr algn="ctr" eaLnBrk="0" hangingPunct="0">
              <a:defRPr/>
            </a:pPr>
            <a:r>
              <a:rPr lang="en-US" sz="1800" b="1" dirty="0">
                <a:latin typeface="Tahoma" pitchFamily="34" charset="0"/>
              </a:rPr>
              <a:t>SF y </a:t>
            </a:r>
            <a:br>
              <a:rPr lang="en-US" sz="1800" b="1" dirty="0">
                <a:latin typeface="Tahoma" pitchFamily="34" charset="0"/>
              </a:rPr>
            </a:br>
            <a:r>
              <a:rPr lang="en-US" sz="1800" b="1" dirty="0" err="1">
                <a:latin typeface="Tahoma" pitchFamily="34" charset="0"/>
              </a:rPr>
              <a:t>Tesorero</a:t>
            </a:r>
            <a:endParaRPr lang="en-US" sz="1800" b="1" dirty="0">
              <a:latin typeface="Tahoma" pitchFamily="34" charset="0"/>
            </a:endParaRPr>
          </a:p>
          <a:p>
            <a:pPr algn="ctr" eaLnBrk="0" hangingPunct="0">
              <a:defRPr/>
            </a:pPr>
            <a:r>
              <a:rPr lang="en-US" sz="1800" b="1" dirty="0" err="1">
                <a:latin typeface="Tahoma" pitchFamily="34" charset="0"/>
              </a:rPr>
              <a:t>firman</a:t>
            </a:r>
            <a:endParaRPr lang="en-US" sz="1800" b="1" dirty="0">
              <a:latin typeface="Tahoma" pitchFamily="34" charset="0"/>
            </a:endParaRPr>
          </a:p>
          <a:p>
            <a:pPr algn="ctr" eaLnBrk="0" hangingPunct="0">
              <a:defRPr/>
            </a:pPr>
            <a:r>
              <a:rPr lang="en-US" sz="1800" b="1" dirty="0" err="1">
                <a:latin typeface="Tahoma" pitchFamily="34" charset="0"/>
              </a:rPr>
              <a:t>Recibos</a:t>
            </a:r>
            <a:endParaRPr lang="en-US" sz="1800" b="1" dirty="0">
              <a:latin typeface="Tahoma" pitchFamily="34" charset="0"/>
            </a:endParaRPr>
          </a:p>
        </p:txBody>
      </p:sp>
      <p:sp>
        <p:nvSpPr>
          <p:cNvPr id="11" name="AutoShape 8">
            <a:extLst>
              <a:ext uri="{FF2B5EF4-FFF2-40B4-BE49-F238E27FC236}">
                <a16:creationId xmlns:a16="http://schemas.microsoft.com/office/drawing/2014/main" id="{D11732C7-ED46-CBAF-150F-B0B729E006CB}"/>
              </a:ext>
            </a:extLst>
          </p:cNvPr>
          <p:cNvSpPr>
            <a:spLocks noChangeArrowheads="1"/>
          </p:cNvSpPr>
          <p:nvPr/>
        </p:nvSpPr>
        <p:spPr bwMode="auto">
          <a:xfrm>
            <a:off x="8435406" y="3142447"/>
            <a:ext cx="1943169" cy="1143000"/>
          </a:xfrm>
          <a:prstGeom prst="flowChartProcess">
            <a:avLst/>
          </a:prstGeom>
          <a:solidFill>
            <a:schemeClr val="tx2">
              <a:lumMod val="75000"/>
            </a:schemeClr>
          </a:solidFill>
          <a:ln w="38100">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eaLnBrk="0" hangingPunct="0">
              <a:defRPr/>
            </a:pPr>
            <a:r>
              <a:rPr lang="en-US" sz="1800" b="1" dirty="0">
                <a:latin typeface="Tahoma" pitchFamily="34" charset="0"/>
              </a:rPr>
              <a:t>SF y </a:t>
            </a:r>
            <a:br>
              <a:rPr lang="en-US" sz="1800" b="1" dirty="0">
                <a:latin typeface="Tahoma" pitchFamily="34" charset="0"/>
              </a:rPr>
            </a:br>
            <a:r>
              <a:rPr lang="en-US" sz="1800" b="1" dirty="0" err="1">
                <a:latin typeface="Tahoma" pitchFamily="34" charset="0"/>
              </a:rPr>
              <a:t>Tesorero</a:t>
            </a:r>
            <a:endParaRPr lang="en-US" sz="1800" b="1" dirty="0">
              <a:latin typeface="Tahoma" pitchFamily="34" charset="0"/>
            </a:endParaRPr>
          </a:p>
          <a:p>
            <a:pPr algn="ctr" eaLnBrk="0" hangingPunct="0">
              <a:defRPr/>
            </a:pPr>
            <a:r>
              <a:rPr lang="en-US" sz="1800" b="1" dirty="0" err="1">
                <a:latin typeface="Tahoma" pitchFamily="34" charset="0"/>
              </a:rPr>
              <a:t>guardar</a:t>
            </a:r>
            <a:endParaRPr lang="en-US" sz="1800" b="1" dirty="0">
              <a:latin typeface="Tahoma" pitchFamily="34" charset="0"/>
            </a:endParaRPr>
          </a:p>
          <a:p>
            <a:pPr algn="ctr" eaLnBrk="0" hangingPunct="0">
              <a:defRPr/>
            </a:pPr>
            <a:r>
              <a:rPr lang="en-US" sz="1800" b="1" dirty="0" err="1">
                <a:latin typeface="Tahoma" pitchFamily="34" charset="0"/>
              </a:rPr>
              <a:t>copia</a:t>
            </a:r>
            <a:r>
              <a:rPr lang="en-US" sz="1800" b="1" dirty="0">
                <a:latin typeface="Tahoma" pitchFamily="34" charset="0"/>
              </a:rPr>
              <a:t> de </a:t>
            </a:r>
            <a:r>
              <a:rPr lang="en-US" sz="1800" b="1" dirty="0" err="1">
                <a:latin typeface="Tahoma" pitchFamily="34" charset="0"/>
              </a:rPr>
              <a:t>Recibo</a:t>
            </a:r>
            <a:endParaRPr lang="en-US" sz="1800" b="1" dirty="0">
              <a:latin typeface="Tahoma" pitchFamily="34" charset="0"/>
            </a:endParaRPr>
          </a:p>
        </p:txBody>
      </p:sp>
      <p:sp>
        <p:nvSpPr>
          <p:cNvPr id="12" name="AutoShape 13">
            <a:extLst>
              <a:ext uri="{FF2B5EF4-FFF2-40B4-BE49-F238E27FC236}">
                <a16:creationId xmlns:a16="http://schemas.microsoft.com/office/drawing/2014/main" id="{83E8238B-0DD3-FD91-D734-D00BA9E19633}"/>
              </a:ext>
            </a:extLst>
          </p:cNvPr>
          <p:cNvSpPr>
            <a:spLocks noChangeArrowheads="1"/>
          </p:cNvSpPr>
          <p:nvPr/>
        </p:nvSpPr>
        <p:spPr bwMode="auto">
          <a:xfrm>
            <a:off x="8483549" y="4725862"/>
            <a:ext cx="1877567" cy="1143000"/>
          </a:xfrm>
          <a:prstGeom prst="flowChartProcess">
            <a:avLst/>
          </a:prstGeom>
          <a:solidFill>
            <a:schemeClr val="tx2">
              <a:lumMod val="75000"/>
            </a:schemeClr>
          </a:solidFill>
          <a:ln w="38100">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eaLnBrk="0" hangingPunct="0">
              <a:defRPr/>
            </a:pPr>
            <a:r>
              <a:rPr lang="en-US" sz="1800" b="1" dirty="0" err="1">
                <a:latin typeface="Tahoma" pitchFamily="34" charset="0"/>
              </a:rPr>
              <a:t>Tesorero</a:t>
            </a:r>
            <a:endParaRPr lang="en-US" sz="1800" b="1" dirty="0">
              <a:latin typeface="Tahoma" pitchFamily="34" charset="0"/>
            </a:endParaRPr>
          </a:p>
          <a:p>
            <a:pPr algn="ctr" eaLnBrk="0" hangingPunct="0">
              <a:defRPr/>
            </a:pPr>
            <a:r>
              <a:rPr lang="en-US" sz="1800" b="1" dirty="0" err="1">
                <a:latin typeface="Tahoma" pitchFamily="34" charset="0"/>
              </a:rPr>
              <a:t>deposita</a:t>
            </a:r>
            <a:endParaRPr lang="en-US" sz="1800" b="1" dirty="0">
              <a:latin typeface="Tahoma" pitchFamily="34" charset="0"/>
            </a:endParaRPr>
          </a:p>
          <a:p>
            <a:pPr algn="ctr" eaLnBrk="0" hangingPunct="0">
              <a:defRPr/>
            </a:pPr>
            <a:r>
              <a:rPr lang="en-US" sz="1800" b="1" dirty="0" err="1">
                <a:latin typeface="Tahoma" pitchFamily="34" charset="0"/>
              </a:rPr>
              <a:t>fondos</a:t>
            </a:r>
            <a:endParaRPr lang="en-US" sz="1800" b="1" dirty="0">
              <a:latin typeface="Tahoma" pitchFamily="34" charset="0"/>
            </a:endParaRPr>
          </a:p>
        </p:txBody>
      </p:sp>
      <p:sp>
        <p:nvSpPr>
          <p:cNvPr id="13" name="Line 27">
            <a:extLst>
              <a:ext uri="{FF2B5EF4-FFF2-40B4-BE49-F238E27FC236}">
                <a16:creationId xmlns:a16="http://schemas.microsoft.com/office/drawing/2014/main" id="{B4DC036D-CDD0-498A-57E1-FAFB050ECEF3}"/>
              </a:ext>
            </a:extLst>
          </p:cNvPr>
          <p:cNvSpPr>
            <a:spLocks noChangeShapeType="1"/>
          </p:cNvSpPr>
          <p:nvPr/>
        </p:nvSpPr>
        <p:spPr bwMode="auto">
          <a:xfrm>
            <a:off x="6729564" y="4406516"/>
            <a:ext cx="0" cy="322117"/>
          </a:xfrm>
          <a:prstGeom prst="line">
            <a:avLst/>
          </a:prstGeom>
          <a:ln>
            <a:headEnd/>
            <a:tailEnd type="triangle" w="med" len="med"/>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cxnSp>
        <p:nvCxnSpPr>
          <p:cNvPr id="14" name="Elbow Connector 15">
            <a:extLst>
              <a:ext uri="{FF2B5EF4-FFF2-40B4-BE49-F238E27FC236}">
                <a16:creationId xmlns:a16="http://schemas.microsoft.com/office/drawing/2014/main" id="{61D989CD-23D5-050B-E56C-1FFDEFDEE643}"/>
              </a:ext>
            </a:extLst>
          </p:cNvPr>
          <p:cNvCxnSpPr>
            <a:cxnSpLocks/>
            <a:stCxn id="10" idx="3"/>
            <a:endCxn id="8" idx="1"/>
          </p:cNvCxnSpPr>
          <p:nvPr/>
        </p:nvCxnSpPr>
        <p:spPr>
          <a:xfrm flipV="1">
            <a:off x="7520870" y="2130885"/>
            <a:ext cx="914536" cy="3216476"/>
          </a:xfrm>
          <a:prstGeom prst="bentConnector3">
            <a:avLst>
              <a:gd name="adj1" fmla="val 50000"/>
            </a:avLst>
          </a:prstGeom>
          <a:ln w="381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Line 12">
            <a:extLst>
              <a:ext uri="{FF2B5EF4-FFF2-40B4-BE49-F238E27FC236}">
                <a16:creationId xmlns:a16="http://schemas.microsoft.com/office/drawing/2014/main" id="{4747A190-467F-9C4D-0ADF-16A137E0875A}"/>
              </a:ext>
            </a:extLst>
          </p:cNvPr>
          <p:cNvSpPr>
            <a:spLocks noChangeShapeType="1"/>
          </p:cNvSpPr>
          <p:nvPr/>
        </p:nvSpPr>
        <p:spPr bwMode="auto">
          <a:xfrm>
            <a:off x="9409691" y="4362946"/>
            <a:ext cx="693" cy="324463"/>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pic>
        <p:nvPicPr>
          <p:cNvPr id="17" name="Picture 16">
            <a:extLst>
              <a:ext uri="{FF2B5EF4-FFF2-40B4-BE49-F238E27FC236}">
                <a16:creationId xmlns:a16="http://schemas.microsoft.com/office/drawing/2014/main" id="{0C6CF03F-DE31-9DDC-DE85-3545630E6645}"/>
              </a:ext>
            </a:extLst>
          </p:cNvPr>
          <p:cNvPicPr>
            <a:picLocks noChangeAspect="1"/>
          </p:cNvPicPr>
          <p:nvPr/>
        </p:nvPicPr>
        <p:blipFill>
          <a:blip r:embed="rId3"/>
          <a:stretch>
            <a:fillRect/>
          </a:stretch>
        </p:blipFill>
        <p:spPr>
          <a:xfrm>
            <a:off x="7468530" y="2120239"/>
            <a:ext cx="1188823" cy="3346994"/>
          </a:xfrm>
          <a:prstGeom prst="rect">
            <a:avLst/>
          </a:prstGeom>
        </p:spPr>
      </p:pic>
    </p:spTree>
    <p:extLst>
      <p:ext uri="{BB962C8B-B14F-4D97-AF65-F5344CB8AC3E}">
        <p14:creationId xmlns:p14="http://schemas.microsoft.com/office/powerpoint/2010/main" val="2664010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a:ln>
                  <a:noFill/>
                </a:ln>
                <a:solidFill>
                  <a:srgbClr val="0A3678"/>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100" b="0" i="0" u="none" strike="noStrike" kern="0" cap="none" spc="0" normalizeH="0" baseline="0" noProof="0">
              <a:ln>
                <a:noFill/>
              </a:ln>
              <a:solidFill>
                <a:srgbClr val="0A3678"/>
              </a:solidFill>
              <a:effectLst/>
              <a:uLnTx/>
              <a:uFillTx/>
              <a:latin typeface="Quattrocento Sans"/>
              <a:sym typeface="Quattrocento Sans"/>
            </a:endParaRPr>
          </a:p>
        </p:txBody>
      </p:sp>
      <p:sp>
        <p:nvSpPr>
          <p:cNvPr id="250" name="Google Shape;250;p37"/>
          <p:cNvSpPr txBox="1">
            <a:spLocks noGrp="1"/>
          </p:cNvSpPr>
          <p:nvPr>
            <p:ph type="title"/>
          </p:nvPr>
        </p:nvSpPr>
        <p:spPr>
          <a:xfrm>
            <a:off x="0" y="27106"/>
            <a:ext cx="6501384" cy="526263"/>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sz="2800" dirty="0">
                <a:effectLst>
                  <a:outerShdw blurRad="50800" dist="38100" dir="2700000" algn="tl" rotWithShape="0">
                    <a:prstClr val="black">
                      <a:alpha val="40000"/>
                    </a:prstClr>
                  </a:outerShdw>
                </a:effectLst>
              </a:rPr>
              <a:t>Council Financial Processes</a:t>
            </a:r>
            <a:endParaRPr sz="2800" dirty="0"/>
          </a:p>
        </p:txBody>
      </p:sp>
      <p:sp>
        <p:nvSpPr>
          <p:cNvPr id="2" name="Content Placeholder 2">
            <a:extLst>
              <a:ext uri="{FF2B5EF4-FFF2-40B4-BE49-F238E27FC236}">
                <a16:creationId xmlns:a16="http://schemas.microsoft.com/office/drawing/2014/main" id="{904D52D0-0B9A-06B7-75DC-4417A7189CFB}"/>
              </a:ext>
            </a:extLst>
          </p:cNvPr>
          <p:cNvSpPr txBox="1">
            <a:spLocks/>
          </p:cNvSpPr>
          <p:nvPr/>
        </p:nvSpPr>
        <p:spPr>
          <a:xfrm>
            <a:off x="996697" y="1188720"/>
            <a:ext cx="4596384" cy="507492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200"/>
              </a:spcBef>
              <a:spcAft>
                <a:spcPts val="0"/>
              </a:spcAft>
              <a:buClr>
                <a:schemeClr val="dk1"/>
              </a:buClr>
              <a:buSzPts val="2520"/>
              <a:buFont typeface="Noto Sans Symbols"/>
              <a:buNone/>
              <a:defRPr sz="2800" b="0" i="0" u="none" strike="noStrike" cap="none">
                <a:solidFill>
                  <a:srgbClr val="112766"/>
                </a:solidFill>
                <a:latin typeface="Quattrocento Sans"/>
                <a:ea typeface="Quattrocento Sans"/>
                <a:cs typeface="Quattrocento Sans"/>
                <a:sym typeface="Quattrocento Sans"/>
              </a:defRPr>
            </a:lvl1pPr>
            <a:lvl2pPr marL="914400" marR="0" lvl="1" indent="-228600" algn="l" rtl="0">
              <a:lnSpc>
                <a:spcPct val="90000"/>
              </a:lnSpc>
              <a:spcBef>
                <a:spcPts val="500"/>
              </a:spcBef>
              <a:spcAft>
                <a:spcPts val="0"/>
              </a:spcAft>
              <a:buClr>
                <a:srgbClr val="595959"/>
              </a:buClr>
              <a:buSzPts val="1961"/>
              <a:buFont typeface="Arial"/>
              <a:buNone/>
              <a:defRPr sz="1961" b="0" i="0" u="none" strike="noStrike" cap="none">
                <a:solidFill>
                  <a:srgbClr val="595959"/>
                </a:solidFill>
                <a:latin typeface="Quattrocento Sans"/>
                <a:ea typeface="Quattrocento Sans"/>
                <a:cs typeface="Quattrocento Sans"/>
                <a:sym typeface="Quattrocento Sans"/>
              </a:defRPr>
            </a:lvl2pPr>
            <a:lvl3pPr marL="1371600" marR="0" lvl="2" indent="-228600" algn="l" rtl="0">
              <a:lnSpc>
                <a:spcPct val="90000"/>
              </a:lnSpc>
              <a:spcBef>
                <a:spcPts val="1200"/>
              </a:spcBef>
              <a:spcAft>
                <a:spcPts val="0"/>
              </a:spcAft>
              <a:buClr>
                <a:schemeClr val="dk2"/>
              </a:buClr>
              <a:buSzPts val="1961"/>
              <a:buFont typeface="Arial"/>
              <a:buNone/>
              <a:defRPr sz="1961" b="1" i="0" u="none" strike="noStrike" cap="none">
                <a:solidFill>
                  <a:schemeClr val="dk2"/>
                </a:solidFill>
                <a:latin typeface="Quattrocento Sans"/>
                <a:ea typeface="Quattrocento Sans"/>
                <a:cs typeface="Quattrocento Sans"/>
                <a:sym typeface="Quattrocento Sans"/>
              </a:defRPr>
            </a:lvl3pPr>
            <a:lvl4pPr marL="1828800" marR="0" lvl="3" indent="-228600" algn="l" rtl="0">
              <a:lnSpc>
                <a:spcPct val="90000"/>
              </a:lnSpc>
              <a:spcBef>
                <a:spcPts val="1200"/>
              </a:spcBef>
              <a:spcAft>
                <a:spcPts val="0"/>
              </a:spcAft>
              <a:buClr>
                <a:srgbClr val="262626"/>
              </a:buClr>
              <a:buSzPts val="1600"/>
              <a:buFont typeface="Arial"/>
              <a:buNone/>
              <a:defRPr sz="1600" b="0" i="0" u="none" strike="noStrike" cap="none">
                <a:solidFill>
                  <a:srgbClr val="262626"/>
                </a:solidFill>
                <a:latin typeface="Quattrocento Sans"/>
                <a:ea typeface="Quattrocento Sans"/>
                <a:cs typeface="Quattrocento Sans"/>
                <a:sym typeface="Quattrocento Sans"/>
              </a:defRPr>
            </a:lvl4pPr>
            <a:lvl5pPr marL="2286000" marR="0" lvl="4" indent="-228600" algn="l" rtl="0">
              <a:lnSpc>
                <a:spcPct val="90000"/>
              </a:lnSpc>
              <a:spcBef>
                <a:spcPts val="600"/>
              </a:spcBef>
              <a:spcAft>
                <a:spcPts val="0"/>
              </a:spcAft>
              <a:buClr>
                <a:srgbClr val="262626"/>
              </a:buClr>
              <a:buSzPts val="1600"/>
              <a:buFont typeface="Arial"/>
              <a:buNone/>
              <a:defRPr sz="1600" b="0" i="0" u="none" strike="noStrike" cap="none">
                <a:solidFill>
                  <a:srgbClr val="262626"/>
                </a:solidFill>
                <a:latin typeface="Quattrocento Sans"/>
                <a:ea typeface="Quattrocento Sans"/>
                <a:cs typeface="Quattrocento Sans"/>
                <a:sym typeface="Quattrocento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pPr marL="514350" indent="-514350">
              <a:buFont typeface="+mj-lt"/>
              <a:buAutoNum type="arabicPeriod"/>
            </a:pPr>
            <a:r>
              <a:rPr lang="en-US" sz="2400" dirty="0">
                <a:solidFill>
                  <a:schemeClr val="tx1"/>
                </a:solidFill>
              </a:rPr>
              <a:t>Collect and receive all moneys due the council</a:t>
            </a:r>
          </a:p>
          <a:p>
            <a:pPr marL="514350" indent="-514350">
              <a:buFont typeface="+mj-lt"/>
              <a:buAutoNum type="arabicPeriod"/>
            </a:pPr>
            <a:r>
              <a:rPr lang="en-US" sz="2400" dirty="0">
                <a:solidFill>
                  <a:schemeClr val="tx1"/>
                </a:solidFill>
              </a:rPr>
              <a:t>Keep account of all dues and funds</a:t>
            </a:r>
          </a:p>
          <a:p>
            <a:pPr marL="514350" indent="-514350">
              <a:buFont typeface="+mj-lt"/>
              <a:buAutoNum type="arabicPeriod"/>
            </a:pPr>
            <a:r>
              <a:rPr lang="en-US" sz="2400" dirty="0">
                <a:solidFill>
                  <a:schemeClr val="tx1"/>
                </a:solidFill>
              </a:rPr>
              <a:t>Transfer money to the Treasurer</a:t>
            </a:r>
          </a:p>
          <a:p>
            <a:r>
              <a:rPr lang="en-US" altLang="en-US" sz="2400" dirty="0">
                <a:solidFill>
                  <a:schemeClr val="tx1"/>
                </a:solidFill>
              </a:rPr>
              <a:t>Treasurer’s Receipt to Financial Secretary</a:t>
            </a:r>
          </a:p>
          <a:p>
            <a:r>
              <a:rPr lang="en-US" altLang="en-US" sz="2400" dirty="0">
                <a:solidFill>
                  <a:schemeClr val="tx1"/>
                </a:solidFill>
              </a:rPr>
              <a:t>Trustees use to verify records during audit</a:t>
            </a:r>
          </a:p>
        </p:txBody>
      </p:sp>
      <p:sp>
        <p:nvSpPr>
          <p:cNvPr id="16" name="Line 9">
            <a:extLst>
              <a:ext uri="{FF2B5EF4-FFF2-40B4-BE49-F238E27FC236}">
                <a16:creationId xmlns:a16="http://schemas.microsoft.com/office/drawing/2014/main" id="{BF9FAFA9-4978-363E-35C0-1CD3776ECA66}"/>
              </a:ext>
            </a:extLst>
          </p:cNvPr>
          <p:cNvSpPr>
            <a:spLocks noChangeShapeType="1"/>
          </p:cNvSpPr>
          <p:nvPr/>
        </p:nvSpPr>
        <p:spPr bwMode="auto">
          <a:xfrm>
            <a:off x="8015339" y="2162210"/>
            <a:ext cx="0" cy="0"/>
          </a:xfrm>
          <a:prstGeom prst="line">
            <a:avLst/>
          </a:prstGeom>
          <a:noFill/>
          <a:ln w="57150">
            <a:solidFill>
              <a:schemeClr val="tx1"/>
            </a:solidFill>
            <a:round/>
            <a:headEnd/>
            <a:tailEnd type="triangle" w="med" len="med"/>
          </a:ln>
          <a:scene3d>
            <a:camera prst="orthographicFront"/>
            <a:lightRig rig="threePt" dir="t"/>
          </a:scene3d>
          <a:sp3d>
            <a:bevelT/>
          </a:sp3d>
          <a:extLst>
            <a:ext uri="{909E8E84-426E-40DD-AFC4-6F175D3DCCD1}">
              <a14:hiddenFill xmlns:a14="http://schemas.microsoft.com/office/drawing/2010/main">
                <a:noFill/>
              </a14:hiddenFill>
            </a:ext>
          </a:extLst>
        </p:spPr>
        <p:txBody>
          <a:bodyPr/>
          <a:lstStyle/>
          <a:p>
            <a:endParaRPr lang="en-US"/>
          </a:p>
        </p:txBody>
      </p:sp>
      <p:sp>
        <p:nvSpPr>
          <p:cNvPr id="17" name="Line 10">
            <a:extLst>
              <a:ext uri="{FF2B5EF4-FFF2-40B4-BE49-F238E27FC236}">
                <a16:creationId xmlns:a16="http://schemas.microsoft.com/office/drawing/2014/main" id="{100FE329-16DD-EDAF-16F2-5902378E04F6}"/>
              </a:ext>
            </a:extLst>
          </p:cNvPr>
          <p:cNvSpPr>
            <a:spLocks noChangeShapeType="1"/>
          </p:cNvSpPr>
          <p:nvPr/>
        </p:nvSpPr>
        <p:spPr bwMode="auto">
          <a:xfrm>
            <a:off x="9928445" y="2158406"/>
            <a:ext cx="533400" cy="0"/>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8" name="Line 12">
            <a:extLst>
              <a:ext uri="{FF2B5EF4-FFF2-40B4-BE49-F238E27FC236}">
                <a16:creationId xmlns:a16="http://schemas.microsoft.com/office/drawing/2014/main" id="{343B6B63-ADF2-8BD1-2EE0-942F94F5A31A}"/>
              </a:ext>
            </a:extLst>
          </p:cNvPr>
          <p:cNvSpPr>
            <a:spLocks noChangeShapeType="1"/>
          </p:cNvSpPr>
          <p:nvPr/>
        </p:nvSpPr>
        <p:spPr bwMode="auto">
          <a:xfrm>
            <a:off x="9763922" y="2516544"/>
            <a:ext cx="1385" cy="289562"/>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9" name="Line 27">
            <a:extLst>
              <a:ext uri="{FF2B5EF4-FFF2-40B4-BE49-F238E27FC236}">
                <a16:creationId xmlns:a16="http://schemas.microsoft.com/office/drawing/2014/main" id="{D036CD10-CD1F-A481-3646-D7790044A0BD}"/>
              </a:ext>
            </a:extLst>
          </p:cNvPr>
          <p:cNvSpPr>
            <a:spLocks noChangeShapeType="1"/>
          </p:cNvSpPr>
          <p:nvPr/>
        </p:nvSpPr>
        <p:spPr bwMode="auto">
          <a:xfrm>
            <a:off x="7241729" y="2571616"/>
            <a:ext cx="0" cy="322117"/>
          </a:xfrm>
          <a:prstGeom prst="line">
            <a:avLst/>
          </a:prstGeom>
          <a:ln>
            <a:headEnd/>
            <a:tailEnd type="triangle" w="med" len="med"/>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20" name="AutoShape 6">
            <a:extLst>
              <a:ext uri="{FF2B5EF4-FFF2-40B4-BE49-F238E27FC236}">
                <a16:creationId xmlns:a16="http://schemas.microsoft.com/office/drawing/2014/main" id="{AAEE2B04-F788-569D-6A3C-3D68AE582199}"/>
              </a:ext>
            </a:extLst>
          </p:cNvPr>
          <p:cNvSpPr>
            <a:spLocks noChangeArrowheads="1"/>
          </p:cNvSpPr>
          <p:nvPr/>
        </p:nvSpPr>
        <p:spPr bwMode="auto">
          <a:xfrm>
            <a:off x="6441629" y="2893733"/>
            <a:ext cx="1600200" cy="1219200"/>
          </a:xfrm>
          <a:prstGeom prst="flowChartProcess">
            <a:avLst/>
          </a:prstGeom>
          <a:solidFill>
            <a:schemeClr val="tx2">
              <a:lumMod val="75000"/>
            </a:schemeClr>
          </a:solidFill>
          <a:ln w="38100">
            <a:solidFill>
              <a:schemeClr val="tx1"/>
            </a:solidFill>
            <a:miter lim="800000"/>
            <a:headEnd/>
            <a:tailEnd/>
          </a:ln>
          <a:scene3d>
            <a:camera prst="orthographicFront"/>
            <a:lightRig rig="threePt" dir="t"/>
          </a:scene3d>
          <a:sp3d>
            <a:bevelT/>
          </a:sp3d>
        </p:spPr>
        <p:txBody>
          <a:bodyPr wrap="none" anchor="ctr"/>
          <a:lstStyle/>
          <a:p>
            <a:pPr algn="ctr" eaLnBrk="0" hangingPunct="0">
              <a:defRPr/>
            </a:pPr>
            <a:r>
              <a:rPr lang="en-US" sz="1800" b="1" dirty="0">
                <a:latin typeface="Tahoma" pitchFamily="34" charset="0"/>
              </a:rPr>
              <a:t>FS</a:t>
            </a:r>
          </a:p>
          <a:p>
            <a:pPr algn="ctr" eaLnBrk="0" hangingPunct="0">
              <a:defRPr/>
            </a:pPr>
            <a:r>
              <a:rPr lang="en-US" sz="1800" b="1" dirty="0">
                <a:latin typeface="Tahoma" pitchFamily="34" charset="0"/>
              </a:rPr>
              <a:t>Fills Out</a:t>
            </a:r>
          </a:p>
          <a:p>
            <a:pPr algn="ctr" eaLnBrk="0" hangingPunct="0">
              <a:defRPr/>
            </a:pPr>
            <a:r>
              <a:rPr lang="en-US" sz="1800" b="1" dirty="0">
                <a:latin typeface="Tahoma" pitchFamily="34" charset="0"/>
              </a:rPr>
              <a:t>2 part </a:t>
            </a:r>
            <a:br>
              <a:rPr lang="en-US" sz="1800" b="1" dirty="0">
                <a:latin typeface="Tahoma" pitchFamily="34" charset="0"/>
              </a:rPr>
            </a:br>
            <a:r>
              <a:rPr lang="en-US" sz="1800" b="1" dirty="0">
                <a:latin typeface="Tahoma" pitchFamily="34" charset="0"/>
              </a:rPr>
              <a:t>Receipt</a:t>
            </a:r>
          </a:p>
        </p:txBody>
      </p:sp>
      <p:sp>
        <p:nvSpPr>
          <p:cNvPr id="21" name="AutoShape 5">
            <a:extLst>
              <a:ext uri="{FF2B5EF4-FFF2-40B4-BE49-F238E27FC236}">
                <a16:creationId xmlns:a16="http://schemas.microsoft.com/office/drawing/2014/main" id="{40390ED4-CCCC-CAF0-78B1-A8327F5CABEE}"/>
              </a:ext>
            </a:extLst>
          </p:cNvPr>
          <p:cNvSpPr>
            <a:spLocks noChangeArrowheads="1"/>
          </p:cNvSpPr>
          <p:nvPr/>
        </p:nvSpPr>
        <p:spPr bwMode="auto">
          <a:xfrm>
            <a:off x="8965207" y="1285569"/>
            <a:ext cx="1676400" cy="1219200"/>
          </a:xfrm>
          <a:prstGeom prst="flowChartProcess">
            <a:avLst/>
          </a:prstGeom>
          <a:solidFill>
            <a:schemeClr val="tx2">
              <a:lumMod val="75000"/>
            </a:schemeClr>
          </a:solidFill>
          <a:ln w="38100">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eaLnBrk="0" hangingPunct="0">
              <a:defRPr/>
            </a:pPr>
            <a:r>
              <a:rPr lang="en-US" sz="1800" b="1" dirty="0">
                <a:latin typeface="Tahoma" pitchFamily="34" charset="0"/>
              </a:rPr>
              <a:t>FS Turns</a:t>
            </a:r>
          </a:p>
          <a:p>
            <a:pPr algn="ctr" eaLnBrk="0" hangingPunct="0">
              <a:defRPr/>
            </a:pPr>
            <a:r>
              <a:rPr lang="en-US" sz="1800" b="1" dirty="0">
                <a:latin typeface="Tahoma" pitchFamily="34" charset="0"/>
              </a:rPr>
              <a:t>Cash Over</a:t>
            </a:r>
          </a:p>
          <a:p>
            <a:pPr algn="ctr" eaLnBrk="0" hangingPunct="0">
              <a:defRPr/>
            </a:pPr>
            <a:r>
              <a:rPr lang="en-US" sz="1800" b="1" dirty="0">
                <a:latin typeface="Tahoma" pitchFamily="34" charset="0"/>
              </a:rPr>
              <a:t>To Treasurer</a:t>
            </a:r>
          </a:p>
        </p:txBody>
      </p:sp>
      <p:sp>
        <p:nvSpPr>
          <p:cNvPr id="22" name="Rectangle 26">
            <a:extLst>
              <a:ext uri="{FF2B5EF4-FFF2-40B4-BE49-F238E27FC236}">
                <a16:creationId xmlns:a16="http://schemas.microsoft.com/office/drawing/2014/main" id="{B0D8A4C0-3598-0D8C-58C4-6E0AED7B6F4D}"/>
              </a:ext>
            </a:extLst>
          </p:cNvPr>
          <p:cNvSpPr>
            <a:spLocks noChangeArrowheads="1"/>
          </p:cNvSpPr>
          <p:nvPr/>
        </p:nvSpPr>
        <p:spPr bwMode="auto">
          <a:xfrm>
            <a:off x="6448089" y="1281904"/>
            <a:ext cx="1600200" cy="1219200"/>
          </a:xfrm>
          <a:prstGeom prst="rect">
            <a:avLst/>
          </a:prstGeom>
          <a:solidFill>
            <a:schemeClr val="tx2">
              <a:lumMod val="75000"/>
            </a:schemeClr>
          </a:solidFill>
          <a:ln w="38100" algn="ctr">
            <a:solidFill>
              <a:schemeClr val="tx1"/>
            </a:solidFill>
            <a:miter lim="800000"/>
            <a:headEnd/>
            <a:tailEnd/>
          </a:ln>
          <a:scene3d>
            <a:camera prst="orthographicFront"/>
            <a:lightRig rig="threePt" dir="t"/>
          </a:scene3d>
          <a:sp3d>
            <a:bevelT/>
          </a:sp3d>
        </p:spPr>
        <p:txBody>
          <a:bodyPr wrap="none" anchor="ctr"/>
          <a:lstStyle/>
          <a:p>
            <a:pPr algn="ctr" eaLnBrk="0" hangingPunct="0">
              <a:defRPr/>
            </a:pPr>
            <a:r>
              <a:rPr lang="en-US" sz="1800" b="1" dirty="0">
                <a:latin typeface="Tahoma" pitchFamily="34" charset="0"/>
              </a:rPr>
              <a:t>FS Receives</a:t>
            </a:r>
          </a:p>
          <a:p>
            <a:pPr algn="ctr" eaLnBrk="0" hangingPunct="0">
              <a:defRPr/>
            </a:pPr>
            <a:r>
              <a:rPr lang="en-US" sz="1800" b="1" dirty="0">
                <a:latin typeface="Tahoma" pitchFamily="34" charset="0"/>
              </a:rPr>
              <a:t>Money</a:t>
            </a:r>
          </a:p>
        </p:txBody>
      </p:sp>
      <p:sp>
        <p:nvSpPr>
          <p:cNvPr id="23" name="AutoShape 7">
            <a:extLst>
              <a:ext uri="{FF2B5EF4-FFF2-40B4-BE49-F238E27FC236}">
                <a16:creationId xmlns:a16="http://schemas.microsoft.com/office/drawing/2014/main" id="{551D782B-B5E1-0208-5D66-6CAAC99CD236}"/>
              </a:ext>
            </a:extLst>
          </p:cNvPr>
          <p:cNvSpPr>
            <a:spLocks noChangeArrowheads="1"/>
          </p:cNvSpPr>
          <p:nvPr/>
        </p:nvSpPr>
        <p:spPr bwMode="auto">
          <a:xfrm>
            <a:off x="6443265" y="4487555"/>
            <a:ext cx="1600200" cy="1181100"/>
          </a:xfrm>
          <a:prstGeom prst="flowChartProcess">
            <a:avLst/>
          </a:prstGeom>
          <a:solidFill>
            <a:schemeClr val="tx2">
              <a:lumMod val="75000"/>
            </a:schemeClr>
          </a:solidFill>
          <a:ln w="38100">
            <a:solidFill>
              <a:schemeClr val="tx1"/>
            </a:solidFill>
            <a:miter lim="800000"/>
            <a:headEnd/>
            <a:tailEnd/>
          </a:ln>
          <a:scene3d>
            <a:camera prst="orthographicFront"/>
            <a:lightRig rig="threePt" dir="t"/>
          </a:scene3d>
          <a:sp3d>
            <a:bevelT/>
          </a:sp3d>
        </p:spPr>
        <p:txBody>
          <a:bodyPr wrap="none" anchor="ctr"/>
          <a:lstStyle/>
          <a:p>
            <a:pPr algn="ctr" eaLnBrk="0" hangingPunct="0">
              <a:defRPr/>
            </a:pPr>
            <a:r>
              <a:rPr lang="en-US" sz="1800" b="1" dirty="0">
                <a:latin typeface="Tahoma" pitchFamily="34" charset="0"/>
              </a:rPr>
              <a:t>FS and </a:t>
            </a:r>
            <a:br>
              <a:rPr lang="en-US" sz="1800" b="1" dirty="0">
                <a:latin typeface="Tahoma" pitchFamily="34" charset="0"/>
              </a:rPr>
            </a:br>
            <a:r>
              <a:rPr lang="en-US" sz="1800" b="1" dirty="0">
                <a:latin typeface="Tahoma" pitchFamily="34" charset="0"/>
              </a:rPr>
              <a:t>Treasurer</a:t>
            </a:r>
          </a:p>
          <a:p>
            <a:pPr algn="ctr" eaLnBrk="0" hangingPunct="0">
              <a:defRPr/>
            </a:pPr>
            <a:r>
              <a:rPr lang="en-US" sz="1800" b="1" dirty="0">
                <a:latin typeface="Tahoma" pitchFamily="34" charset="0"/>
              </a:rPr>
              <a:t>Sign</a:t>
            </a:r>
          </a:p>
          <a:p>
            <a:pPr algn="ctr" eaLnBrk="0" hangingPunct="0">
              <a:defRPr/>
            </a:pPr>
            <a:r>
              <a:rPr lang="en-US" sz="1800" b="1" dirty="0">
                <a:latin typeface="Tahoma" pitchFamily="34" charset="0"/>
              </a:rPr>
              <a:t>Receipts</a:t>
            </a:r>
          </a:p>
        </p:txBody>
      </p:sp>
      <p:sp>
        <p:nvSpPr>
          <p:cNvPr id="24" name="AutoShape 8">
            <a:extLst>
              <a:ext uri="{FF2B5EF4-FFF2-40B4-BE49-F238E27FC236}">
                <a16:creationId xmlns:a16="http://schemas.microsoft.com/office/drawing/2014/main" id="{56FF0EBE-7119-A076-4955-D46B457DA26D}"/>
              </a:ext>
            </a:extLst>
          </p:cNvPr>
          <p:cNvSpPr>
            <a:spLocks noChangeArrowheads="1"/>
          </p:cNvSpPr>
          <p:nvPr/>
        </p:nvSpPr>
        <p:spPr bwMode="auto">
          <a:xfrm>
            <a:off x="9026599" y="2806106"/>
            <a:ext cx="1600200" cy="1143000"/>
          </a:xfrm>
          <a:prstGeom prst="flowChartProcess">
            <a:avLst/>
          </a:prstGeom>
          <a:solidFill>
            <a:schemeClr val="tx2">
              <a:lumMod val="75000"/>
            </a:schemeClr>
          </a:solidFill>
          <a:ln w="38100">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eaLnBrk="0" hangingPunct="0">
              <a:defRPr/>
            </a:pPr>
            <a:r>
              <a:rPr lang="en-US" sz="1800" b="1" dirty="0">
                <a:latin typeface="Tahoma" pitchFamily="34" charset="0"/>
              </a:rPr>
              <a:t>FS </a:t>
            </a:r>
            <a:r>
              <a:rPr lang="en-US" b="1" dirty="0">
                <a:latin typeface="Tahoma" pitchFamily="34" charset="0"/>
              </a:rPr>
              <a:t>and </a:t>
            </a:r>
          </a:p>
          <a:p>
            <a:pPr algn="ctr" eaLnBrk="0" hangingPunct="0">
              <a:defRPr/>
            </a:pPr>
            <a:r>
              <a:rPr lang="en-US" sz="1800" b="1" dirty="0">
                <a:latin typeface="Tahoma" pitchFamily="34" charset="0"/>
              </a:rPr>
              <a:t>Treasurer</a:t>
            </a:r>
          </a:p>
          <a:p>
            <a:pPr algn="ctr" eaLnBrk="0" hangingPunct="0">
              <a:defRPr/>
            </a:pPr>
            <a:r>
              <a:rPr lang="en-US" sz="1800" b="1" dirty="0">
                <a:latin typeface="Tahoma" pitchFamily="34" charset="0"/>
              </a:rPr>
              <a:t>Retains</a:t>
            </a:r>
          </a:p>
          <a:p>
            <a:pPr algn="ctr" eaLnBrk="0" hangingPunct="0">
              <a:defRPr/>
            </a:pPr>
            <a:r>
              <a:rPr lang="en-US" sz="1800" b="1" dirty="0">
                <a:latin typeface="Tahoma" pitchFamily="34" charset="0"/>
              </a:rPr>
              <a:t>Receipt Copy</a:t>
            </a:r>
          </a:p>
        </p:txBody>
      </p:sp>
      <p:sp>
        <p:nvSpPr>
          <p:cNvPr id="25" name="AutoShape 13">
            <a:extLst>
              <a:ext uri="{FF2B5EF4-FFF2-40B4-BE49-F238E27FC236}">
                <a16:creationId xmlns:a16="http://schemas.microsoft.com/office/drawing/2014/main" id="{349E23D4-8102-7922-814B-D3C897D2F207}"/>
              </a:ext>
            </a:extLst>
          </p:cNvPr>
          <p:cNvSpPr>
            <a:spLocks noChangeArrowheads="1"/>
          </p:cNvSpPr>
          <p:nvPr/>
        </p:nvSpPr>
        <p:spPr bwMode="auto">
          <a:xfrm>
            <a:off x="9052230" y="4279743"/>
            <a:ext cx="1574569" cy="1143000"/>
          </a:xfrm>
          <a:prstGeom prst="flowChartProcess">
            <a:avLst/>
          </a:prstGeom>
          <a:solidFill>
            <a:schemeClr val="tx2">
              <a:lumMod val="75000"/>
            </a:schemeClr>
          </a:solidFill>
          <a:ln w="38100">
            <a:solidFill>
              <a:schemeClr val="tx1"/>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p:spPr>
        <p:txBody>
          <a:bodyPr wrap="none" anchor="ctr"/>
          <a:lstStyle/>
          <a:p>
            <a:pPr algn="ctr" eaLnBrk="0" hangingPunct="0">
              <a:defRPr/>
            </a:pPr>
            <a:r>
              <a:rPr lang="en-US" sz="1800" b="1" dirty="0">
                <a:latin typeface="Tahoma" pitchFamily="34" charset="0"/>
              </a:rPr>
              <a:t>Treasurer</a:t>
            </a:r>
          </a:p>
          <a:p>
            <a:pPr algn="ctr" eaLnBrk="0" hangingPunct="0">
              <a:defRPr/>
            </a:pPr>
            <a:r>
              <a:rPr lang="en-US" sz="1800" b="1" dirty="0">
                <a:latin typeface="Tahoma" pitchFamily="34" charset="0"/>
              </a:rPr>
              <a:t>Deposits</a:t>
            </a:r>
          </a:p>
          <a:p>
            <a:pPr algn="ctr" eaLnBrk="0" hangingPunct="0">
              <a:defRPr/>
            </a:pPr>
            <a:r>
              <a:rPr lang="en-US" sz="1800" b="1" dirty="0">
                <a:latin typeface="Tahoma" pitchFamily="34" charset="0"/>
              </a:rPr>
              <a:t>Cash</a:t>
            </a:r>
          </a:p>
        </p:txBody>
      </p:sp>
      <p:sp>
        <p:nvSpPr>
          <p:cNvPr id="26" name="Line 27">
            <a:extLst>
              <a:ext uri="{FF2B5EF4-FFF2-40B4-BE49-F238E27FC236}">
                <a16:creationId xmlns:a16="http://schemas.microsoft.com/office/drawing/2014/main" id="{79D56BE0-C12F-2F2F-11CE-2492176CCD1B}"/>
              </a:ext>
            </a:extLst>
          </p:cNvPr>
          <p:cNvSpPr>
            <a:spLocks noChangeShapeType="1"/>
          </p:cNvSpPr>
          <p:nvPr/>
        </p:nvSpPr>
        <p:spPr bwMode="auto">
          <a:xfrm>
            <a:off x="7248189" y="4112933"/>
            <a:ext cx="0" cy="322117"/>
          </a:xfrm>
          <a:prstGeom prst="line">
            <a:avLst/>
          </a:prstGeom>
          <a:ln>
            <a:headEnd/>
            <a:tailEnd type="triangle" w="med" len="med"/>
          </a:ln>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cxnSp>
        <p:nvCxnSpPr>
          <p:cNvPr id="27" name="Elbow Connector 15">
            <a:extLst>
              <a:ext uri="{FF2B5EF4-FFF2-40B4-BE49-F238E27FC236}">
                <a16:creationId xmlns:a16="http://schemas.microsoft.com/office/drawing/2014/main" id="{F7EFED72-C228-72E5-3EDD-88FE6ECC16D6}"/>
              </a:ext>
            </a:extLst>
          </p:cNvPr>
          <p:cNvCxnSpPr>
            <a:stCxn id="23" idx="3"/>
            <a:endCxn id="21" idx="1"/>
          </p:cNvCxnSpPr>
          <p:nvPr/>
        </p:nvCxnSpPr>
        <p:spPr>
          <a:xfrm flipV="1">
            <a:off x="8043465" y="1895169"/>
            <a:ext cx="921742" cy="3182936"/>
          </a:xfrm>
          <a:prstGeom prst="bentConnector3">
            <a:avLst>
              <a:gd name="adj1" fmla="val 50000"/>
            </a:avLst>
          </a:prstGeom>
          <a:ln w="38100">
            <a:solidFill>
              <a:schemeClr val="bg1">
                <a:alpha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Line 12">
            <a:extLst>
              <a:ext uri="{FF2B5EF4-FFF2-40B4-BE49-F238E27FC236}">
                <a16:creationId xmlns:a16="http://schemas.microsoft.com/office/drawing/2014/main" id="{227E07BC-26FF-F21D-F4AA-D21D9BA814AA}"/>
              </a:ext>
            </a:extLst>
          </p:cNvPr>
          <p:cNvSpPr>
            <a:spLocks noChangeShapeType="1"/>
          </p:cNvSpPr>
          <p:nvPr/>
        </p:nvSpPr>
        <p:spPr bwMode="auto">
          <a:xfrm>
            <a:off x="9763922" y="3969643"/>
            <a:ext cx="1385" cy="289562"/>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pic>
        <p:nvPicPr>
          <p:cNvPr id="29" name="Picture 28">
            <a:extLst>
              <a:ext uri="{FF2B5EF4-FFF2-40B4-BE49-F238E27FC236}">
                <a16:creationId xmlns:a16="http://schemas.microsoft.com/office/drawing/2014/main" id="{BA61A940-4581-A864-D2E4-E28FD2B7442E}"/>
              </a:ext>
            </a:extLst>
          </p:cNvPr>
          <p:cNvPicPr>
            <a:picLocks noChangeAspect="1"/>
          </p:cNvPicPr>
          <p:nvPr/>
        </p:nvPicPr>
        <p:blipFill>
          <a:blip r:embed="rId3"/>
          <a:stretch>
            <a:fillRect/>
          </a:stretch>
        </p:blipFill>
        <p:spPr>
          <a:xfrm>
            <a:off x="7982073" y="1829836"/>
            <a:ext cx="1188823" cy="3346994"/>
          </a:xfrm>
          <a:prstGeom prst="rect">
            <a:avLst/>
          </a:prstGeom>
        </p:spPr>
      </p:pic>
    </p:spTree>
    <p:extLst>
      <p:ext uri="{BB962C8B-B14F-4D97-AF65-F5344CB8AC3E}">
        <p14:creationId xmlns:p14="http://schemas.microsoft.com/office/powerpoint/2010/main" val="1912364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a:ln>
                  <a:noFill/>
                </a:ln>
                <a:solidFill>
                  <a:srgbClr val="0A3678"/>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sz="1100" b="0" i="0" u="none" strike="noStrike" kern="0" cap="none" spc="0" normalizeH="0" baseline="0" noProof="0">
              <a:ln>
                <a:noFill/>
              </a:ln>
              <a:solidFill>
                <a:srgbClr val="0A3678"/>
              </a:solidFill>
              <a:effectLst/>
              <a:uLnTx/>
              <a:uFillTx/>
              <a:latin typeface="Quattrocento Sans"/>
              <a:sym typeface="Quattrocento Sans"/>
            </a:endParaRPr>
          </a:p>
        </p:txBody>
      </p:sp>
      <p:sp>
        <p:nvSpPr>
          <p:cNvPr id="250" name="Google Shape;250;p37"/>
          <p:cNvSpPr txBox="1">
            <a:spLocks noGrp="1"/>
          </p:cNvSpPr>
          <p:nvPr>
            <p:ph type="title"/>
          </p:nvPr>
        </p:nvSpPr>
        <p:spPr>
          <a:xfrm>
            <a:off x="0" y="27106"/>
            <a:ext cx="6501384" cy="526263"/>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sz="2800" dirty="0">
                <a:effectLst>
                  <a:outerShdw blurRad="50800" dist="38100" dir="2700000" algn="tl" rotWithShape="0">
                    <a:prstClr val="black">
                      <a:alpha val="40000"/>
                    </a:prstClr>
                  </a:outerShdw>
                </a:effectLst>
              </a:rPr>
              <a:t>Pago de Facturas </a:t>
            </a:r>
            <a:r>
              <a:rPr lang="en-US" sz="2800" dirty="0" err="1">
                <a:effectLst>
                  <a:outerShdw blurRad="50800" dist="38100" dir="2700000" algn="tl" rotWithShape="0">
                    <a:prstClr val="black">
                      <a:alpha val="40000"/>
                    </a:prstClr>
                  </a:outerShdw>
                </a:effectLst>
              </a:rPr>
              <a:t>Presupuestadas</a:t>
            </a:r>
            <a:endParaRPr sz="2800" dirty="0"/>
          </a:p>
        </p:txBody>
      </p:sp>
      <p:sp>
        <p:nvSpPr>
          <p:cNvPr id="16" name="Line 23">
            <a:extLst>
              <a:ext uri="{FF2B5EF4-FFF2-40B4-BE49-F238E27FC236}">
                <a16:creationId xmlns:a16="http://schemas.microsoft.com/office/drawing/2014/main" id="{45E42B06-B13A-9BDF-0FFC-00B4CC7F949D}"/>
              </a:ext>
            </a:extLst>
          </p:cNvPr>
          <p:cNvSpPr>
            <a:spLocks noChangeShapeType="1"/>
          </p:cNvSpPr>
          <p:nvPr/>
        </p:nvSpPr>
        <p:spPr bwMode="auto">
          <a:xfrm flipH="1">
            <a:off x="3436619" y="2436475"/>
            <a:ext cx="0" cy="482401"/>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7" name="AutoShape 18">
            <a:extLst>
              <a:ext uri="{FF2B5EF4-FFF2-40B4-BE49-F238E27FC236}">
                <a16:creationId xmlns:a16="http://schemas.microsoft.com/office/drawing/2014/main" id="{E5A34D92-BB88-EBA1-EF10-0FEF2BC332D0}"/>
              </a:ext>
            </a:extLst>
          </p:cNvPr>
          <p:cNvSpPr>
            <a:spLocks noChangeArrowheads="1"/>
          </p:cNvSpPr>
          <p:nvPr/>
        </p:nvSpPr>
        <p:spPr bwMode="auto">
          <a:xfrm>
            <a:off x="2428077" y="1293474"/>
            <a:ext cx="2017084" cy="1143000"/>
          </a:xfrm>
          <a:prstGeom prst="flowChartProcess">
            <a:avLst/>
          </a:prstGeom>
          <a:solidFill>
            <a:schemeClr val="tx2">
              <a:lumMod val="60000"/>
              <a:lumOff val="40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solidFill>
                  <a:sysClr val="windowText" lastClr="000000"/>
                </a:solidFill>
                <a:latin typeface="Tahoma" pitchFamily="34" charset="0"/>
              </a:rPr>
              <a:t>SF </a:t>
            </a:r>
            <a:r>
              <a:rPr lang="en-US" sz="1800" b="1" dirty="0" err="1">
                <a:solidFill>
                  <a:sysClr val="windowText" lastClr="000000"/>
                </a:solidFill>
                <a:latin typeface="Tahoma" pitchFamily="34" charset="0"/>
              </a:rPr>
              <a:t>recibe</a:t>
            </a:r>
            <a:endParaRPr lang="en-US" sz="1800" b="1" dirty="0">
              <a:solidFill>
                <a:sysClr val="windowText" lastClr="000000"/>
              </a:solidFill>
              <a:latin typeface="Tahoma" pitchFamily="34" charset="0"/>
            </a:endParaRPr>
          </a:p>
          <a:p>
            <a:pPr algn="ctr" eaLnBrk="0" hangingPunct="0">
              <a:defRPr/>
            </a:pPr>
            <a:r>
              <a:rPr lang="en-US" sz="1800" b="1" dirty="0">
                <a:solidFill>
                  <a:sysClr val="windowText" lastClr="000000"/>
                </a:solidFill>
                <a:latin typeface="Tahoma" pitchFamily="34" charset="0"/>
              </a:rPr>
              <a:t> factura</a:t>
            </a:r>
          </a:p>
        </p:txBody>
      </p:sp>
      <p:sp>
        <p:nvSpPr>
          <p:cNvPr id="18" name="AutoShape 19">
            <a:extLst>
              <a:ext uri="{FF2B5EF4-FFF2-40B4-BE49-F238E27FC236}">
                <a16:creationId xmlns:a16="http://schemas.microsoft.com/office/drawing/2014/main" id="{09731779-72E8-B44D-8BE1-8F09F6D8D456}"/>
              </a:ext>
            </a:extLst>
          </p:cNvPr>
          <p:cNvSpPr>
            <a:spLocks noChangeArrowheads="1"/>
          </p:cNvSpPr>
          <p:nvPr/>
        </p:nvSpPr>
        <p:spPr bwMode="auto">
          <a:xfrm>
            <a:off x="2352018" y="4395217"/>
            <a:ext cx="2017081" cy="1143000"/>
          </a:xfrm>
          <a:prstGeom prst="flowChartProcess">
            <a:avLst/>
          </a:prstGeom>
          <a:solidFill>
            <a:schemeClr val="accent3"/>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s-ES" sz="1800" b="1" dirty="0">
                <a:solidFill>
                  <a:sysClr val="windowText" lastClr="000000"/>
                </a:solidFill>
                <a:latin typeface="Tahoma" pitchFamily="34" charset="0"/>
              </a:rPr>
              <a:t>Proyecto de </a:t>
            </a:r>
          </a:p>
          <a:p>
            <a:pPr algn="ctr" eaLnBrk="0" hangingPunct="0">
              <a:defRPr/>
            </a:pPr>
            <a:r>
              <a:rPr lang="es-ES" sz="1800" b="1" dirty="0">
                <a:solidFill>
                  <a:sysClr val="windowText" lastClr="000000"/>
                </a:solidFill>
                <a:latin typeface="Tahoma" pitchFamily="34" charset="0"/>
              </a:rPr>
              <a:t>ley </a:t>
            </a:r>
            <a:r>
              <a:rPr lang="es-ES" sz="1800" b="1" dirty="0" err="1">
                <a:solidFill>
                  <a:sysClr val="windowText" lastClr="000000"/>
                </a:solidFill>
                <a:latin typeface="Tahoma" pitchFamily="34" charset="0"/>
              </a:rPr>
              <a:t>evisado</a:t>
            </a:r>
            <a:endParaRPr lang="es-ES" sz="1800" b="1" dirty="0">
              <a:solidFill>
                <a:sysClr val="windowText" lastClr="000000"/>
              </a:solidFill>
              <a:latin typeface="Tahoma" pitchFamily="34" charset="0"/>
            </a:endParaRPr>
          </a:p>
          <a:p>
            <a:pPr algn="ctr" eaLnBrk="0" hangingPunct="0">
              <a:defRPr/>
            </a:pPr>
            <a:r>
              <a:rPr lang="es-ES" sz="1800" b="1" dirty="0">
                <a:solidFill>
                  <a:sysClr val="windowText" lastClr="000000"/>
                </a:solidFill>
                <a:latin typeface="Tahoma" pitchFamily="34" charset="0"/>
              </a:rPr>
              <a:t>por los </a:t>
            </a:r>
          </a:p>
          <a:p>
            <a:pPr algn="ctr" eaLnBrk="0" hangingPunct="0">
              <a:defRPr/>
            </a:pPr>
            <a:r>
              <a:rPr lang="es-ES" sz="1800" b="1" dirty="0">
                <a:solidFill>
                  <a:sysClr val="windowText" lastClr="000000"/>
                </a:solidFill>
                <a:latin typeface="Tahoma" pitchFamily="34" charset="0"/>
              </a:rPr>
              <a:t>fideicomisarios</a:t>
            </a:r>
            <a:endParaRPr lang="en-US" sz="1800" b="1" dirty="0">
              <a:solidFill>
                <a:sysClr val="windowText" lastClr="000000"/>
              </a:solidFill>
              <a:latin typeface="Tahoma" pitchFamily="34" charset="0"/>
            </a:endParaRPr>
          </a:p>
        </p:txBody>
      </p:sp>
      <p:sp>
        <p:nvSpPr>
          <p:cNvPr id="19" name="AutoShape 22">
            <a:extLst>
              <a:ext uri="{FF2B5EF4-FFF2-40B4-BE49-F238E27FC236}">
                <a16:creationId xmlns:a16="http://schemas.microsoft.com/office/drawing/2014/main" id="{1C981AD6-F641-27BC-46AF-FDEDBF748601}"/>
              </a:ext>
            </a:extLst>
          </p:cNvPr>
          <p:cNvSpPr>
            <a:spLocks noChangeArrowheads="1"/>
          </p:cNvSpPr>
          <p:nvPr/>
        </p:nvSpPr>
        <p:spPr bwMode="auto">
          <a:xfrm>
            <a:off x="2346967" y="2844345"/>
            <a:ext cx="2017774" cy="1143000"/>
          </a:xfrm>
          <a:prstGeom prst="flowChartProcess">
            <a:avLst/>
          </a:prstGeom>
          <a:solidFill>
            <a:schemeClr val="tx2">
              <a:lumMod val="60000"/>
              <a:lumOff val="40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solidFill>
                  <a:sysClr val="windowText" lastClr="000000"/>
                </a:solidFill>
                <a:latin typeface="Tahoma" pitchFamily="34" charset="0"/>
              </a:rPr>
              <a:t>SF </a:t>
            </a:r>
            <a:r>
              <a:rPr lang="en-US" sz="1800" b="1" dirty="0" err="1">
                <a:solidFill>
                  <a:sysClr val="windowText" lastClr="000000"/>
                </a:solidFill>
                <a:latin typeface="Tahoma" pitchFamily="34" charset="0"/>
              </a:rPr>
              <a:t>prepara</a:t>
            </a:r>
            <a:r>
              <a:rPr lang="en-US" sz="1800" b="1" dirty="0">
                <a:solidFill>
                  <a:sysClr val="windowText" lastClr="000000"/>
                </a:solidFill>
                <a:latin typeface="Tahoma" pitchFamily="34" charset="0"/>
              </a:rPr>
              <a:t> </a:t>
            </a:r>
            <a:r>
              <a:rPr lang="en-US" sz="1800" b="1" dirty="0" err="1">
                <a:solidFill>
                  <a:sysClr val="windowText" lastClr="000000"/>
                </a:solidFill>
                <a:latin typeface="Tahoma" pitchFamily="34" charset="0"/>
              </a:rPr>
              <a:t>el</a:t>
            </a:r>
            <a:r>
              <a:rPr lang="en-US" sz="1800" b="1" dirty="0">
                <a:solidFill>
                  <a:sysClr val="windowText" lastClr="000000"/>
                </a:solidFill>
                <a:latin typeface="Tahoma" pitchFamily="34" charset="0"/>
              </a:rPr>
              <a:t> </a:t>
            </a:r>
          </a:p>
          <a:p>
            <a:pPr algn="ctr" eaLnBrk="0" hangingPunct="0">
              <a:defRPr/>
            </a:pPr>
            <a:r>
              <a:rPr lang="en-US" sz="1800" b="1" dirty="0" err="1">
                <a:solidFill>
                  <a:sysClr val="windowText" lastClr="000000"/>
                </a:solidFill>
                <a:latin typeface="Tahoma" pitchFamily="34" charset="0"/>
              </a:rPr>
              <a:t>comprobante</a:t>
            </a:r>
            <a:endParaRPr lang="en-US" sz="1800" b="1" dirty="0">
              <a:solidFill>
                <a:sysClr val="windowText" lastClr="000000"/>
              </a:solidFill>
              <a:latin typeface="Tahoma" pitchFamily="34" charset="0"/>
            </a:endParaRPr>
          </a:p>
        </p:txBody>
      </p:sp>
      <p:sp>
        <p:nvSpPr>
          <p:cNvPr id="20" name="AutoShape 27">
            <a:extLst>
              <a:ext uri="{FF2B5EF4-FFF2-40B4-BE49-F238E27FC236}">
                <a16:creationId xmlns:a16="http://schemas.microsoft.com/office/drawing/2014/main" id="{6B5169AA-1A1E-2F1F-133F-134484AB6911}"/>
              </a:ext>
            </a:extLst>
          </p:cNvPr>
          <p:cNvSpPr>
            <a:spLocks noChangeArrowheads="1"/>
          </p:cNvSpPr>
          <p:nvPr/>
        </p:nvSpPr>
        <p:spPr bwMode="auto">
          <a:xfrm>
            <a:off x="5126739" y="4378294"/>
            <a:ext cx="1938522" cy="1176849"/>
          </a:xfrm>
          <a:prstGeom prst="flowChartProcess">
            <a:avLst/>
          </a:prstGeom>
          <a:solidFill>
            <a:schemeClr val="accent3"/>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s-ES" sz="1800" b="1" dirty="0">
                <a:solidFill>
                  <a:sysClr val="windowText" lastClr="000000"/>
                </a:solidFill>
                <a:latin typeface="Tahoma" pitchFamily="34" charset="0"/>
              </a:rPr>
              <a:t>Bono firmado</a:t>
            </a:r>
          </a:p>
          <a:p>
            <a:pPr algn="ctr" eaLnBrk="0" hangingPunct="0">
              <a:defRPr/>
            </a:pPr>
            <a:r>
              <a:rPr lang="es-ES" sz="1800" b="1" dirty="0">
                <a:solidFill>
                  <a:sysClr val="windowText" lastClr="000000"/>
                </a:solidFill>
                <a:latin typeface="Tahoma" pitchFamily="34" charset="0"/>
              </a:rPr>
              <a:t> por GC, SF y</a:t>
            </a:r>
          </a:p>
          <a:p>
            <a:pPr algn="ctr" eaLnBrk="0" hangingPunct="0">
              <a:defRPr/>
            </a:pPr>
            <a:r>
              <a:rPr lang="es-ES" sz="1800" b="1" dirty="0">
                <a:solidFill>
                  <a:sysClr val="windowText" lastClr="000000"/>
                </a:solidFill>
                <a:latin typeface="Tahoma" pitchFamily="34" charset="0"/>
              </a:rPr>
              <a:t>Tesorero</a:t>
            </a:r>
            <a:endParaRPr lang="en-US" sz="1800" b="1" dirty="0">
              <a:solidFill>
                <a:sysClr val="windowText" lastClr="000000"/>
              </a:solidFill>
              <a:latin typeface="Tahoma" pitchFamily="34" charset="0"/>
            </a:endParaRPr>
          </a:p>
        </p:txBody>
      </p:sp>
      <p:sp>
        <p:nvSpPr>
          <p:cNvPr id="21" name="AutoShape 28">
            <a:extLst>
              <a:ext uri="{FF2B5EF4-FFF2-40B4-BE49-F238E27FC236}">
                <a16:creationId xmlns:a16="http://schemas.microsoft.com/office/drawing/2014/main" id="{1B801A3C-13ED-DAA4-77D0-C5241C006141}"/>
              </a:ext>
            </a:extLst>
          </p:cNvPr>
          <p:cNvSpPr>
            <a:spLocks noChangeArrowheads="1"/>
          </p:cNvSpPr>
          <p:nvPr/>
        </p:nvSpPr>
        <p:spPr bwMode="auto">
          <a:xfrm>
            <a:off x="8010834" y="1293475"/>
            <a:ext cx="1889068" cy="1182785"/>
          </a:xfrm>
          <a:prstGeom prst="flowChartProcess">
            <a:avLst/>
          </a:prstGeom>
          <a:solidFill>
            <a:schemeClr val="bg2">
              <a:lumMod val="75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latin typeface="Tahoma" pitchFamily="34" charset="0"/>
              </a:rPr>
              <a:t>Se </a:t>
            </a:r>
            <a:r>
              <a:rPr lang="en-US" sz="1800" b="1" dirty="0" err="1">
                <a:latin typeface="Tahoma" pitchFamily="34" charset="0"/>
              </a:rPr>
              <a:t>entrega</a:t>
            </a:r>
            <a:r>
              <a:rPr lang="en-US" sz="1800" b="1" dirty="0">
                <a:latin typeface="Tahoma" pitchFamily="34" charset="0"/>
              </a:rPr>
              <a:t> </a:t>
            </a:r>
            <a:r>
              <a:rPr lang="en-US" sz="1800" b="1" dirty="0" err="1">
                <a:latin typeface="Tahoma" pitchFamily="34" charset="0"/>
              </a:rPr>
              <a:t>el</a:t>
            </a:r>
            <a:r>
              <a:rPr lang="en-US" sz="1800" b="1" dirty="0">
                <a:latin typeface="Tahoma" pitchFamily="34" charset="0"/>
              </a:rPr>
              <a:t> </a:t>
            </a:r>
          </a:p>
          <a:p>
            <a:pPr algn="ctr" eaLnBrk="0" hangingPunct="0">
              <a:defRPr/>
            </a:pPr>
            <a:r>
              <a:rPr lang="en-US" sz="1800" b="1" dirty="0" err="1">
                <a:latin typeface="Tahoma" pitchFamily="34" charset="0"/>
              </a:rPr>
              <a:t>comprobante</a:t>
            </a:r>
            <a:r>
              <a:rPr lang="en-US" sz="1800" b="1" dirty="0">
                <a:latin typeface="Tahoma" pitchFamily="34" charset="0"/>
              </a:rPr>
              <a:t> </a:t>
            </a:r>
          </a:p>
          <a:p>
            <a:pPr algn="ctr" eaLnBrk="0" hangingPunct="0">
              <a:defRPr/>
            </a:pPr>
            <a:r>
              <a:rPr lang="en-US" sz="1800" b="1" dirty="0">
                <a:latin typeface="Tahoma" pitchFamily="34" charset="0"/>
              </a:rPr>
              <a:t>al </a:t>
            </a:r>
            <a:r>
              <a:rPr lang="en-US" sz="1800" b="1" dirty="0" err="1">
                <a:latin typeface="Tahoma" pitchFamily="34" charset="0"/>
              </a:rPr>
              <a:t>tesorero</a:t>
            </a:r>
            <a:endParaRPr lang="en-US" sz="1800" b="1" dirty="0">
              <a:latin typeface="Tahoma" pitchFamily="34" charset="0"/>
            </a:endParaRPr>
          </a:p>
        </p:txBody>
      </p:sp>
      <p:sp>
        <p:nvSpPr>
          <p:cNvPr id="22" name="AutoShape 29">
            <a:extLst>
              <a:ext uri="{FF2B5EF4-FFF2-40B4-BE49-F238E27FC236}">
                <a16:creationId xmlns:a16="http://schemas.microsoft.com/office/drawing/2014/main" id="{8D02D87A-59D6-348E-0C72-2AB6133F9F79}"/>
              </a:ext>
            </a:extLst>
          </p:cNvPr>
          <p:cNvSpPr>
            <a:spLocks noChangeArrowheads="1"/>
          </p:cNvSpPr>
          <p:nvPr/>
        </p:nvSpPr>
        <p:spPr bwMode="auto">
          <a:xfrm>
            <a:off x="8010835" y="2922952"/>
            <a:ext cx="1889061" cy="1143000"/>
          </a:xfrm>
          <a:prstGeom prst="flowChartProcess">
            <a:avLst/>
          </a:prstGeom>
          <a:solidFill>
            <a:schemeClr val="accent6"/>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s-ES" sz="1800" b="1" dirty="0">
                <a:solidFill>
                  <a:sysClr val="windowText" lastClr="000000"/>
                </a:solidFill>
                <a:latin typeface="Tahoma" pitchFamily="34" charset="0"/>
              </a:rPr>
              <a:t>El tesorero </a:t>
            </a:r>
          </a:p>
          <a:p>
            <a:pPr algn="ctr" eaLnBrk="0" hangingPunct="0">
              <a:defRPr/>
            </a:pPr>
            <a:r>
              <a:rPr lang="es-ES" sz="1800" b="1" dirty="0">
                <a:solidFill>
                  <a:sysClr val="windowText" lastClr="000000"/>
                </a:solidFill>
                <a:latin typeface="Tahoma" pitchFamily="34" charset="0"/>
              </a:rPr>
              <a:t>escribe </a:t>
            </a:r>
          </a:p>
          <a:p>
            <a:pPr algn="ctr" eaLnBrk="0" hangingPunct="0">
              <a:defRPr/>
            </a:pPr>
            <a:r>
              <a:rPr lang="es-ES" sz="1800" b="1" dirty="0">
                <a:solidFill>
                  <a:sysClr val="windowText" lastClr="000000"/>
                </a:solidFill>
                <a:latin typeface="Tahoma" pitchFamily="34" charset="0"/>
              </a:rPr>
              <a:t>un cheque</a:t>
            </a:r>
            <a:endParaRPr lang="en-US" sz="1800" b="1" dirty="0">
              <a:solidFill>
                <a:sysClr val="windowText" lastClr="000000"/>
              </a:solidFill>
              <a:latin typeface="Tahoma" pitchFamily="34" charset="0"/>
            </a:endParaRPr>
          </a:p>
        </p:txBody>
      </p:sp>
      <p:sp>
        <p:nvSpPr>
          <p:cNvPr id="23" name="Line 23">
            <a:extLst>
              <a:ext uri="{FF2B5EF4-FFF2-40B4-BE49-F238E27FC236}">
                <a16:creationId xmlns:a16="http://schemas.microsoft.com/office/drawing/2014/main" id="{33595AFF-411F-91D3-A86E-54ACBE0959A9}"/>
              </a:ext>
            </a:extLst>
          </p:cNvPr>
          <p:cNvSpPr>
            <a:spLocks noChangeShapeType="1"/>
          </p:cNvSpPr>
          <p:nvPr/>
        </p:nvSpPr>
        <p:spPr bwMode="auto">
          <a:xfrm>
            <a:off x="3360558" y="4061876"/>
            <a:ext cx="0" cy="346363"/>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24" name="Line 23">
            <a:extLst>
              <a:ext uri="{FF2B5EF4-FFF2-40B4-BE49-F238E27FC236}">
                <a16:creationId xmlns:a16="http://schemas.microsoft.com/office/drawing/2014/main" id="{2895C5FF-C7E7-5B26-F7B6-81748C807AD2}"/>
              </a:ext>
            </a:extLst>
          </p:cNvPr>
          <p:cNvSpPr>
            <a:spLocks noChangeShapeType="1"/>
          </p:cNvSpPr>
          <p:nvPr/>
        </p:nvSpPr>
        <p:spPr bwMode="auto">
          <a:xfrm>
            <a:off x="8810242" y="2572513"/>
            <a:ext cx="0" cy="346363"/>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cxnSp>
        <p:nvCxnSpPr>
          <p:cNvPr id="25" name="Elbow Connector 18">
            <a:extLst>
              <a:ext uri="{FF2B5EF4-FFF2-40B4-BE49-F238E27FC236}">
                <a16:creationId xmlns:a16="http://schemas.microsoft.com/office/drawing/2014/main" id="{97E9DD0F-4947-82C5-F65F-B19ACBF1C100}"/>
              </a:ext>
            </a:extLst>
          </p:cNvPr>
          <p:cNvCxnSpPr>
            <a:cxnSpLocks/>
            <a:stCxn id="18" idx="3"/>
            <a:endCxn id="20" idx="1"/>
          </p:cNvCxnSpPr>
          <p:nvPr/>
        </p:nvCxnSpPr>
        <p:spPr>
          <a:xfrm>
            <a:off x="4369099" y="4966718"/>
            <a:ext cx="757641" cy="1"/>
          </a:xfrm>
          <a:prstGeom prst="bentConnector3">
            <a:avLst>
              <a:gd name="adj1" fmla="val 50000"/>
            </a:avLst>
          </a:prstGeom>
          <a:ln w="38100">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6" name="Elbow Connector 19">
            <a:extLst>
              <a:ext uri="{FF2B5EF4-FFF2-40B4-BE49-F238E27FC236}">
                <a16:creationId xmlns:a16="http://schemas.microsoft.com/office/drawing/2014/main" id="{1E656991-BBF2-6478-91F2-927222B9C3BD}"/>
              </a:ext>
            </a:extLst>
          </p:cNvPr>
          <p:cNvCxnSpPr>
            <a:cxnSpLocks/>
            <a:stCxn id="20" idx="3"/>
            <a:endCxn id="21" idx="1"/>
          </p:cNvCxnSpPr>
          <p:nvPr/>
        </p:nvCxnSpPr>
        <p:spPr>
          <a:xfrm flipV="1">
            <a:off x="7065262" y="1884868"/>
            <a:ext cx="945573" cy="3081851"/>
          </a:xfrm>
          <a:prstGeom prst="bentConnector3">
            <a:avLst>
              <a:gd name="adj1" fmla="val 50000"/>
            </a:avLst>
          </a:prstGeom>
          <a:ln w="38100">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561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a:ln>
                  <a:noFill/>
                </a:ln>
                <a:solidFill>
                  <a:srgbClr val="0A3678"/>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100" b="0" i="0" u="none" strike="noStrike" kern="0" cap="none" spc="0" normalizeH="0" baseline="0" noProof="0">
              <a:ln>
                <a:noFill/>
              </a:ln>
              <a:solidFill>
                <a:srgbClr val="0A3678"/>
              </a:solidFill>
              <a:effectLst/>
              <a:uLnTx/>
              <a:uFillTx/>
              <a:latin typeface="Quattrocento Sans"/>
              <a:sym typeface="Quattrocento Sans"/>
            </a:endParaRPr>
          </a:p>
        </p:txBody>
      </p:sp>
      <p:sp>
        <p:nvSpPr>
          <p:cNvPr id="250" name="Google Shape;250;p37"/>
          <p:cNvSpPr txBox="1">
            <a:spLocks noGrp="1"/>
          </p:cNvSpPr>
          <p:nvPr>
            <p:ph type="title"/>
          </p:nvPr>
        </p:nvSpPr>
        <p:spPr>
          <a:xfrm>
            <a:off x="0" y="27106"/>
            <a:ext cx="6501384" cy="526263"/>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sz="2800" dirty="0">
                <a:effectLst>
                  <a:outerShdw blurRad="50800" dist="38100" dir="2700000" algn="tl" rotWithShape="0">
                    <a:prstClr val="black">
                      <a:alpha val="40000"/>
                    </a:prstClr>
                  </a:outerShdw>
                </a:effectLst>
              </a:rPr>
              <a:t>Paying Budgeted Bills</a:t>
            </a:r>
            <a:endParaRPr sz="2800" dirty="0"/>
          </a:p>
        </p:txBody>
      </p:sp>
      <p:sp>
        <p:nvSpPr>
          <p:cNvPr id="2" name="Line 23">
            <a:extLst>
              <a:ext uri="{FF2B5EF4-FFF2-40B4-BE49-F238E27FC236}">
                <a16:creationId xmlns:a16="http://schemas.microsoft.com/office/drawing/2014/main" id="{CE7B0032-CF88-2DD3-56D6-93E46E97FD82}"/>
              </a:ext>
            </a:extLst>
          </p:cNvPr>
          <p:cNvSpPr>
            <a:spLocks noChangeShapeType="1"/>
          </p:cNvSpPr>
          <p:nvPr/>
        </p:nvSpPr>
        <p:spPr bwMode="auto">
          <a:xfrm flipH="1">
            <a:off x="3409188" y="2473051"/>
            <a:ext cx="0" cy="482401"/>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3" name="AutoShape 18">
            <a:extLst>
              <a:ext uri="{FF2B5EF4-FFF2-40B4-BE49-F238E27FC236}">
                <a16:creationId xmlns:a16="http://schemas.microsoft.com/office/drawing/2014/main" id="{514FCCE9-3A94-624A-08DA-5F0BEA4002C2}"/>
              </a:ext>
            </a:extLst>
          </p:cNvPr>
          <p:cNvSpPr>
            <a:spLocks noChangeArrowheads="1"/>
          </p:cNvSpPr>
          <p:nvPr/>
        </p:nvSpPr>
        <p:spPr bwMode="auto">
          <a:xfrm>
            <a:off x="2666018" y="1330050"/>
            <a:ext cx="1600200" cy="1143000"/>
          </a:xfrm>
          <a:prstGeom prst="flowChartProcess">
            <a:avLst/>
          </a:prstGeom>
          <a:solidFill>
            <a:schemeClr val="tx2">
              <a:lumMod val="60000"/>
              <a:lumOff val="40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solidFill>
                  <a:sysClr val="windowText" lastClr="000000"/>
                </a:solidFill>
                <a:latin typeface="Tahoma" pitchFamily="34" charset="0"/>
              </a:rPr>
              <a:t>FS Receives</a:t>
            </a:r>
          </a:p>
          <a:p>
            <a:pPr algn="ctr" eaLnBrk="0" hangingPunct="0">
              <a:defRPr/>
            </a:pPr>
            <a:r>
              <a:rPr lang="en-US" sz="1800" b="1" dirty="0">
                <a:solidFill>
                  <a:sysClr val="windowText" lastClr="000000"/>
                </a:solidFill>
                <a:latin typeface="Tahoma" pitchFamily="34" charset="0"/>
              </a:rPr>
              <a:t>Bill</a:t>
            </a:r>
          </a:p>
        </p:txBody>
      </p:sp>
      <p:sp>
        <p:nvSpPr>
          <p:cNvPr id="4" name="AutoShape 19">
            <a:extLst>
              <a:ext uri="{FF2B5EF4-FFF2-40B4-BE49-F238E27FC236}">
                <a16:creationId xmlns:a16="http://schemas.microsoft.com/office/drawing/2014/main" id="{4ED9CFF6-08A7-FA37-2BB5-9F824530E055}"/>
              </a:ext>
            </a:extLst>
          </p:cNvPr>
          <p:cNvSpPr>
            <a:spLocks noChangeArrowheads="1"/>
          </p:cNvSpPr>
          <p:nvPr/>
        </p:nvSpPr>
        <p:spPr bwMode="auto">
          <a:xfrm>
            <a:off x="2533027" y="4431793"/>
            <a:ext cx="1600200" cy="1143000"/>
          </a:xfrm>
          <a:prstGeom prst="flowChartProcess">
            <a:avLst/>
          </a:prstGeom>
          <a:solidFill>
            <a:schemeClr val="accent3"/>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solidFill>
                  <a:sysClr val="windowText" lastClr="000000"/>
                </a:solidFill>
                <a:latin typeface="Tahoma" pitchFamily="34" charset="0"/>
              </a:rPr>
              <a:t>Bill Reviewed</a:t>
            </a:r>
          </a:p>
          <a:p>
            <a:pPr algn="ctr" eaLnBrk="0" hangingPunct="0">
              <a:defRPr/>
            </a:pPr>
            <a:r>
              <a:rPr lang="en-US" sz="1800" b="1" dirty="0">
                <a:solidFill>
                  <a:sysClr val="windowText" lastClr="000000"/>
                </a:solidFill>
                <a:latin typeface="Tahoma" pitchFamily="34" charset="0"/>
              </a:rPr>
              <a:t>By</a:t>
            </a:r>
          </a:p>
          <a:p>
            <a:pPr algn="ctr" eaLnBrk="0" hangingPunct="0">
              <a:defRPr/>
            </a:pPr>
            <a:r>
              <a:rPr lang="en-US" sz="1800" b="1" dirty="0">
                <a:solidFill>
                  <a:sysClr val="windowText" lastClr="000000"/>
                </a:solidFill>
                <a:latin typeface="Tahoma" pitchFamily="34" charset="0"/>
              </a:rPr>
              <a:t>Trustees</a:t>
            </a:r>
          </a:p>
        </p:txBody>
      </p:sp>
      <p:sp>
        <p:nvSpPr>
          <p:cNvPr id="5" name="AutoShape 22">
            <a:extLst>
              <a:ext uri="{FF2B5EF4-FFF2-40B4-BE49-F238E27FC236}">
                <a16:creationId xmlns:a16="http://schemas.microsoft.com/office/drawing/2014/main" id="{F8F323B5-EA30-CDC6-9589-C9F3CC3A46DF}"/>
              </a:ext>
            </a:extLst>
          </p:cNvPr>
          <p:cNvSpPr>
            <a:spLocks noChangeArrowheads="1"/>
          </p:cNvSpPr>
          <p:nvPr/>
        </p:nvSpPr>
        <p:spPr bwMode="auto">
          <a:xfrm>
            <a:off x="2609088" y="2917339"/>
            <a:ext cx="1600200" cy="1143000"/>
          </a:xfrm>
          <a:prstGeom prst="flowChartProcess">
            <a:avLst/>
          </a:prstGeom>
          <a:solidFill>
            <a:schemeClr val="tx2">
              <a:lumMod val="60000"/>
              <a:lumOff val="40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solidFill>
                  <a:sysClr val="windowText" lastClr="000000"/>
                </a:solidFill>
                <a:latin typeface="Tahoma" pitchFamily="34" charset="0"/>
              </a:rPr>
              <a:t>FS Prepares</a:t>
            </a:r>
          </a:p>
          <a:p>
            <a:pPr algn="ctr" eaLnBrk="0" hangingPunct="0">
              <a:defRPr/>
            </a:pPr>
            <a:r>
              <a:rPr lang="en-US" sz="1800" b="1" dirty="0">
                <a:solidFill>
                  <a:sysClr val="windowText" lastClr="000000"/>
                </a:solidFill>
                <a:latin typeface="Tahoma" pitchFamily="34" charset="0"/>
              </a:rPr>
              <a:t>Voucher</a:t>
            </a:r>
          </a:p>
        </p:txBody>
      </p:sp>
      <p:sp>
        <p:nvSpPr>
          <p:cNvPr id="6" name="AutoShape 27">
            <a:extLst>
              <a:ext uri="{FF2B5EF4-FFF2-40B4-BE49-F238E27FC236}">
                <a16:creationId xmlns:a16="http://schemas.microsoft.com/office/drawing/2014/main" id="{6C9E5D09-EF31-6027-C3A3-279B6037FA36}"/>
              </a:ext>
            </a:extLst>
          </p:cNvPr>
          <p:cNvSpPr>
            <a:spLocks noChangeArrowheads="1"/>
          </p:cNvSpPr>
          <p:nvPr/>
        </p:nvSpPr>
        <p:spPr bwMode="auto">
          <a:xfrm>
            <a:off x="5291689" y="4414870"/>
            <a:ext cx="1608622" cy="1176849"/>
          </a:xfrm>
          <a:prstGeom prst="flowChartProcess">
            <a:avLst/>
          </a:prstGeom>
          <a:solidFill>
            <a:schemeClr val="accent3"/>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solidFill>
                  <a:sysClr val="windowText" lastClr="000000"/>
                </a:solidFill>
                <a:latin typeface="Tahoma" pitchFamily="34" charset="0"/>
              </a:rPr>
              <a:t>Voucher</a:t>
            </a:r>
          </a:p>
          <a:p>
            <a:pPr algn="ctr" eaLnBrk="0" hangingPunct="0">
              <a:defRPr/>
            </a:pPr>
            <a:r>
              <a:rPr lang="en-US" sz="1800" b="1" dirty="0">
                <a:solidFill>
                  <a:sysClr val="windowText" lastClr="000000"/>
                </a:solidFill>
                <a:latin typeface="Tahoma" pitchFamily="34" charset="0"/>
              </a:rPr>
              <a:t>Signed By</a:t>
            </a:r>
          </a:p>
          <a:p>
            <a:pPr algn="ctr" eaLnBrk="0" hangingPunct="0">
              <a:defRPr/>
            </a:pPr>
            <a:r>
              <a:rPr lang="en-US" sz="1800" b="1" dirty="0">
                <a:solidFill>
                  <a:sysClr val="windowText" lastClr="000000"/>
                </a:solidFill>
                <a:latin typeface="Tahoma" pitchFamily="34" charset="0"/>
              </a:rPr>
              <a:t>GK, Tres &amp; FS</a:t>
            </a:r>
          </a:p>
        </p:txBody>
      </p:sp>
      <p:sp>
        <p:nvSpPr>
          <p:cNvPr id="7" name="AutoShape 28">
            <a:extLst>
              <a:ext uri="{FF2B5EF4-FFF2-40B4-BE49-F238E27FC236}">
                <a16:creationId xmlns:a16="http://schemas.microsoft.com/office/drawing/2014/main" id="{8D13DA5E-F3D6-9E00-3DAB-3AB8EBE912F5}"/>
              </a:ext>
            </a:extLst>
          </p:cNvPr>
          <p:cNvSpPr>
            <a:spLocks noChangeArrowheads="1"/>
          </p:cNvSpPr>
          <p:nvPr/>
        </p:nvSpPr>
        <p:spPr bwMode="auto">
          <a:xfrm>
            <a:off x="7983404" y="1330051"/>
            <a:ext cx="1561407" cy="1182785"/>
          </a:xfrm>
          <a:prstGeom prst="flowChartProcess">
            <a:avLst/>
          </a:prstGeom>
          <a:solidFill>
            <a:schemeClr val="bg2">
              <a:lumMod val="75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latin typeface="Tahoma" pitchFamily="34" charset="0"/>
              </a:rPr>
              <a:t>Voucher</a:t>
            </a:r>
          </a:p>
          <a:p>
            <a:pPr algn="ctr" eaLnBrk="0" hangingPunct="0">
              <a:defRPr/>
            </a:pPr>
            <a:r>
              <a:rPr lang="en-US" sz="1800" b="1" dirty="0">
                <a:latin typeface="Tahoma" pitchFamily="34" charset="0"/>
              </a:rPr>
              <a:t>Given to</a:t>
            </a:r>
          </a:p>
          <a:p>
            <a:pPr algn="ctr" eaLnBrk="0" hangingPunct="0">
              <a:defRPr/>
            </a:pPr>
            <a:r>
              <a:rPr lang="en-US" sz="1800" b="1" dirty="0">
                <a:latin typeface="Tahoma" pitchFamily="34" charset="0"/>
              </a:rPr>
              <a:t>Treasurer</a:t>
            </a:r>
          </a:p>
        </p:txBody>
      </p:sp>
      <p:sp>
        <p:nvSpPr>
          <p:cNvPr id="8" name="AutoShape 29">
            <a:extLst>
              <a:ext uri="{FF2B5EF4-FFF2-40B4-BE49-F238E27FC236}">
                <a16:creationId xmlns:a16="http://schemas.microsoft.com/office/drawing/2014/main" id="{38A32A4D-DD71-ADB6-51A0-0DD98647F9BE}"/>
              </a:ext>
            </a:extLst>
          </p:cNvPr>
          <p:cNvSpPr>
            <a:spLocks noChangeArrowheads="1"/>
          </p:cNvSpPr>
          <p:nvPr/>
        </p:nvSpPr>
        <p:spPr bwMode="auto">
          <a:xfrm>
            <a:off x="7983404" y="2959528"/>
            <a:ext cx="1600200" cy="1143000"/>
          </a:xfrm>
          <a:prstGeom prst="flowChartProcess">
            <a:avLst/>
          </a:prstGeom>
          <a:solidFill>
            <a:schemeClr val="accent6"/>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solidFill>
                  <a:sysClr val="windowText" lastClr="000000"/>
                </a:solidFill>
                <a:latin typeface="Tahoma" pitchFamily="34" charset="0"/>
              </a:rPr>
              <a:t>Treasurer</a:t>
            </a:r>
          </a:p>
          <a:p>
            <a:pPr algn="ctr" eaLnBrk="0" hangingPunct="0">
              <a:defRPr/>
            </a:pPr>
            <a:r>
              <a:rPr lang="en-US" sz="1800" b="1" dirty="0">
                <a:solidFill>
                  <a:sysClr val="windowText" lastClr="000000"/>
                </a:solidFill>
                <a:latin typeface="Tahoma" pitchFamily="34" charset="0"/>
              </a:rPr>
              <a:t>Writes</a:t>
            </a:r>
          </a:p>
          <a:p>
            <a:pPr algn="ctr" eaLnBrk="0" hangingPunct="0">
              <a:defRPr/>
            </a:pPr>
            <a:r>
              <a:rPr lang="en-US" sz="1800" b="1" dirty="0">
                <a:solidFill>
                  <a:sysClr val="windowText" lastClr="000000"/>
                </a:solidFill>
                <a:latin typeface="Tahoma" pitchFamily="34" charset="0"/>
              </a:rPr>
              <a:t>Check</a:t>
            </a:r>
          </a:p>
        </p:txBody>
      </p:sp>
      <p:sp>
        <p:nvSpPr>
          <p:cNvPr id="9" name="Line 23">
            <a:extLst>
              <a:ext uri="{FF2B5EF4-FFF2-40B4-BE49-F238E27FC236}">
                <a16:creationId xmlns:a16="http://schemas.microsoft.com/office/drawing/2014/main" id="{9488FA8F-4ED5-53F9-2FF2-DD678AB370A5}"/>
              </a:ext>
            </a:extLst>
          </p:cNvPr>
          <p:cNvSpPr>
            <a:spLocks noChangeShapeType="1"/>
          </p:cNvSpPr>
          <p:nvPr/>
        </p:nvSpPr>
        <p:spPr bwMode="auto">
          <a:xfrm>
            <a:off x="3333127" y="4098452"/>
            <a:ext cx="0" cy="346363"/>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0" name="Line 23">
            <a:extLst>
              <a:ext uri="{FF2B5EF4-FFF2-40B4-BE49-F238E27FC236}">
                <a16:creationId xmlns:a16="http://schemas.microsoft.com/office/drawing/2014/main" id="{6B0D3F07-3020-1BDA-F400-BAA5807DA9A1}"/>
              </a:ext>
            </a:extLst>
          </p:cNvPr>
          <p:cNvSpPr>
            <a:spLocks noChangeShapeType="1"/>
          </p:cNvSpPr>
          <p:nvPr/>
        </p:nvSpPr>
        <p:spPr bwMode="auto">
          <a:xfrm>
            <a:off x="8782811" y="2609089"/>
            <a:ext cx="0" cy="346363"/>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cxnSp>
        <p:nvCxnSpPr>
          <p:cNvPr id="11" name="Elbow Connector 18">
            <a:extLst>
              <a:ext uri="{FF2B5EF4-FFF2-40B4-BE49-F238E27FC236}">
                <a16:creationId xmlns:a16="http://schemas.microsoft.com/office/drawing/2014/main" id="{0D14CFB9-D864-8C86-6090-65E7BD64E6BA}"/>
              </a:ext>
            </a:extLst>
          </p:cNvPr>
          <p:cNvCxnSpPr>
            <a:cxnSpLocks/>
            <a:stCxn id="4" idx="3"/>
            <a:endCxn id="6" idx="1"/>
          </p:cNvCxnSpPr>
          <p:nvPr/>
        </p:nvCxnSpPr>
        <p:spPr>
          <a:xfrm>
            <a:off x="4133227" y="5003294"/>
            <a:ext cx="1158462" cy="1"/>
          </a:xfrm>
          <a:prstGeom prst="bentConnector3">
            <a:avLst>
              <a:gd name="adj1" fmla="val 50000"/>
            </a:avLst>
          </a:prstGeom>
          <a:ln w="38100">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2" name="Elbow Connector 19">
            <a:extLst>
              <a:ext uri="{FF2B5EF4-FFF2-40B4-BE49-F238E27FC236}">
                <a16:creationId xmlns:a16="http://schemas.microsoft.com/office/drawing/2014/main" id="{D80A36B6-4503-1A36-4EEA-2F380DE5AAE3}"/>
              </a:ext>
            </a:extLst>
          </p:cNvPr>
          <p:cNvCxnSpPr>
            <a:cxnSpLocks/>
            <a:stCxn id="6" idx="3"/>
            <a:endCxn id="7" idx="1"/>
          </p:cNvCxnSpPr>
          <p:nvPr/>
        </p:nvCxnSpPr>
        <p:spPr>
          <a:xfrm flipV="1">
            <a:off x="6900311" y="1921444"/>
            <a:ext cx="1083092" cy="3081851"/>
          </a:xfrm>
          <a:prstGeom prst="bentConnector3">
            <a:avLst>
              <a:gd name="adj1" fmla="val 50000"/>
            </a:avLst>
          </a:prstGeom>
          <a:ln w="38100">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580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a:ln>
                  <a:noFill/>
                </a:ln>
                <a:solidFill>
                  <a:srgbClr val="0A3678"/>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100" b="0" i="0" u="none" strike="noStrike" kern="0" cap="none" spc="0" normalizeH="0" baseline="0" noProof="0">
              <a:ln>
                <a:noFill/>
              </a:ln>
              <a:solidFill>
                <a:srgbClr val="0A3678"/>
              </a:solidFill>
              <a:effectLst/>
              <a:uLnTx/>
              <a:uFillTx/>
              <a:latin typeface="Quattrocento Sans"/>
              <a:sym typeface="Quattrocento Sans"/>
            </a:endParaRPr>
          </a:p>
        </p:txBody>
      </p:sp>
      <p:sp>
        <p:nvSpPr>
          <p:cNvPr id="250" name="Google Shape;250;p37"/>
          <p:cNvSpPr txBox="1">
            <a:spLocks noGrp="1"/>
          </p:cNvSpPr>
          <p:nvPr>
            <p:ph type="title"/>
          </p:nvPr>
        </p:nvSpPr>
        <p:spPr>
          <a:xfrm>
            <a:off x="0" y="27106"/>
            <a:ext cx="6976872" cy="526263"/>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sz="2800" dirty="0">
                <a:effectLst>
                  <a:outerShdw blurRad="50800" dist="38100" dir="2700000" algn="tl" rotWithShape="0">
                    <a:prstClr val="black">
                      <a:alpha val="40000"/>
                    </a:prstClr>
                  </a:outerShdw>
                </a:effectLst>
              </a:rPr>
              <a:t>Pago de Facturas No </a:t>
            </a:r>
            <a:r>
              <a:rPr lang="en-US" sz="2800" dirty="0" err="1">
                <a:effectLst>
                  <a:outerShdw blurRad="50800" dist="38100" dir="2700000" algn="tl" rotWithShape="0">
                    <a:prstClr val="black">
                      <a:alpha val="40000"/>
                    </a:prstClr>
                  </a:outerShdw>
                </a:effectLst>
              </a:rPr>
              <a:t>Presupuestadas</a:t>
            </a:r>
            <a:endParaRPr sz="2400" dirty="0"/>
          </a:p>
        </p:txBody>
      </p:sp>
      <p:sp>
        <p:nvSpPr>
          <p:cNvPr id="2" name="Line 23">
            <a:extLst>
              <a:ext uri="{FF2B5EF4-FFF2-40B4-BE49-F238E27FC236}">
                <a16:creationId xmlns:a16="http://schemas.microsoft.com/office/drawing/2014/main" id="{6518E7B9-A067-1AC4-CE92-35A9C1357F5C}"/>
              </a:ext>
            </a:extLst>
          </p:cNvPr>
          <p:cNvSpPr>
            <a:spLocks noChangeShapeType="1"/>
          </p:cNvSpPr>
          <p:nvPr/>
        </p:nvSpPr>
        <p:spPr bwMode="auto">
          <a:xfrm>
            <a:off x="3252784" y="2545061"/>
            <a:ext cx="0" cy="346363"/>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3" name="Line 31">
            <a:extLst>
              <a:ext uri="{FF2B5EF4-FFF2-40B4-BE49-F238E27FC236}">
                <a16:creationId xmlns:a16="http://schemas.microsoft.com/office/drawing/2014/main" id="{466E2C43-6DBB-E890-51CE-9C23CA01573C}"/>
              </a:ext>
            </a:extLst>
          </p:cNvPr>
          <p:cNvSpPr>
            <a:spLocks noChangeShapeType="1"/>
          </p:cNvSpPr>
          <p:nvPr/>
        </p:nvSpPr>
        <p:spPr bwMode="auto">
          <a:xfrm rot="10800000">
            <a:off x="6365470" y="4968081"/>
            <a:ext cx="609600" cy="0"/>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4" name="AutoShape 20">
            <a:extLst>
              <a:ext uri="{FF2B5EF4-FFF2-40B4-BE49-F238E27FC236}">
                <a16:creationId xmlns:a16="http://schemas.microsoft.com/office/drawing/2014/main" id="{E3235612-00DF-ED45-79ED-B35FF9C5A587}"/>
              </a:ext>
            </a:extLst>
          </p:cNvPr>
          <p:cNvSpPr>
            <a:spLocks noChangeArrowheads="1"/>
          </p:cNvSpPr>
          <p:nvPr/>
        </p:nvSpPr>
        <p:spPr bwMode="auto">
          <a:xfrm>
            <a:off x="5392617" y="1444752"/>
            <a:ext cx="1820299" cy="1143000"/>
          </a:xfrm>
          <a:prstGeom prst="flowChartProcess">
            <a:avLst/>
          </a:prstGeom>
          <a:solidFill>
            <a:schemeClr val="tx2">
              <a:lumMod val="60000"/>
              <a:lumOff val="40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s-ES" sz="1800" b="1" dirty="0">
                <a:solidFill>
                  <a:sysClr val="windowText" lastClr="000000"/>
                </a:solidFill>
                <a:latin typeface="Tahoma" pitchFamily="34" charset="0"/>
              </a:rPr>
              <a:t>SF lee la</a:t>
            </a:r>
          </a:p>
          <a:p>
            <a:pPr algn="ctr" eaLnBrk="0" hangingPunct="0">
              <a:defRPr/>
            </a:pPr>
            <a:r>
              <a:rPr lang="es-ES" sz="1800" b="1" dirty="0">
                <a:solidFill>
                  <a:sysClr val="windowText" lastClr="000000"/>
                </a:solidFill>
                <a:latin typeface="Tahoma" pitchFamily="34" charset="0"/>
              </a:rPr>
              <a:t>factura</a:t>
            </a:r>
          </a:p>
          <a:p>
            <a:pPr algn="ctr" eaLnBrk="0" hangingPunct="0">
              <a:defRPr/>
            </a:pPr>
            <a:r>
              <a:rPr lang="es-ES" sz="1800" b="1" dirty="0">
                <a:solidFill>
                  <a:sysClr val="windowText" lastClr="000000"/>
                </a:solidFill>
                <a:latin typeface="Tahoma" pitchFamily="34" charset="0"/>
              </a:rPr>
              <a:t> en la reunión</a:t>
            </a:r>
            <a:endParaRPr lang="en-US" sz="1800" b="1" dirty="0">
              <a:solidFill>
                <a:sysClr val="windowText" lastClr="000000"/>
              </a:solidFill>
              <a:latin typeface="Tahoma" pitchFamily="34" charset="0"/>
            </a:endParaRPr>
          </a:p>
        </p:txBody>
      </p:sp>
      <p:sp>
        <p:nvSpPr>
          <p:cNvPr id="5" name="AutoShape 21">
            <a:extLst>
              <a:ext uri="{FF2B5EF4-FFF2-40B4-BE49-F238E27FC236}">
                <a16:creationId xmlns:a16="http://schemas.microsoft.com/office/drawing/2014/main" id="{6ECC752A-D2FB-ADF6-2432-A9E3B348E598}"/>
              </a:ext>
            </a:extLst>
          </p:cNvPr>
          <p:cNvSpPr>
            <a:spLocks noChangeArrowheads="1"/>
          </p:cNvSpPr>
          <p:nvPr/>
        </p:nvSpPr>
        <p:spPr bwMode="auto">
          <a:xfrm>
            <a:off x="5333504" y="2937163"/>
            <a:ext cx="1938522" cy="1143000"/>
          </a:xfrm>
          <a:prstGeom prst="flowChartProcess">
            <a:avLst/>
          </a:prstGeom>
          <a:solidFill>
            <a:schemeClr val="bg2">
              <a:lumMod val="75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latin typeface="Tahoma" pitchFamily="34" charset="0"/>
              </a:rPr>
              <a:t>Factura</a:t>
            </a:r>
          </a:p>
          <a:p>
            <a:pPr algn="ctr" eaLnBrk="0" hangingPunct="0">
              <a:defRPr/>
            </a:pPr>
            <a:r>
              <a:rPr lang="en-US" sz="1800" b="1" dirty="0" err="1">
                <a:latin typeface="Tahoma" pitchFamily="34" charset="0"/>
              </a:rPr>
              <a:t>aprobado</a:t>
            </a:r>
            <a:endParaRPr lang="en-US" sz="1800" b="1" dirty="0">
              <a:latin typeface="Tahoma" pitchFamily="34" charset="0"/>
            </a:endParaRPr>
          </a:p>
          <a:p>
            <a:pPr algn="ctr" eaLnBrk="0" hangingPunct="0">
              <a:defRPr/>
            </a:pPr>
            <a:r>
              <a:rPr lang="en-US" sz="1800" b="1" dirty="0" err="1">
                <a:latin typeface="Tahoma" pitchFamily="34" charset="0"/>
              </a:rPr>
              <a:t>por</a:t>
            </a:r>
            <a:r>
              <a:rPr lang="en-US" sz="1800" b="1" dirty="0">
                <a:latin typeface="Tahoma" pitchFamily="34" charset="0"/>
              </a:rPr>
              <a:t> </a:t>
            </a:r>
            <a:r>
              <a:rPr lang="en-US" sz="1800" b="1" dirty="0" err="1">
                <a:latin typeface="Tahoma" pitchFamily="34" charset="0"/>
              </a:rPr>
              <a:t>el</a:t>
            </a:r>
            <a:r>
              <a:rPr lang="en-US" sz="1800" b="1" dirty="0">
                <a:latin typeface="Tahoma" pitchFamily="34" charset="0"/>
              </a:rPr>
              <a:t> </a:t>
            </a:r>
            <a:r>
              <a:rPr lang="en-US" sz="1800" b="1" dirty="0" err="1">
                <a:latin typeface="Tahoma" pitchFamily="34" charset="0"/>
              </a:rPr>
              <a:t>consejo</a:t>
            </a:r>
            <a:endParaRPr lang="en-US" sz="1800" b="1" dirty="0">
              <a:latin typeface="Tahoma" pitchFamily="34" charset="0"/>
            </a:endParaRPr>
          </a:p>
        </p:txBody>
      </p:sp>
      <p:sp>
        <p:nvSpPr>
          <p:cNvPr id="6" name="Line 23">
            <a:extLst>
              <a:ext uri="{FF2B5EF4-FFF2-40B4-BE49-F238E27FC236}">
                <a16:creationId xmlns:a16="http://schemas.microsoft.com/office/drawing/2014/main" id="{D71EE104-B137-6E88-B545-0C52F1FA7B34}"/>
              </a:ext>
            </a:extLst>
          </p:cNvPr>
          <p:cNvSpPr>
            <a:spLocks noChangeShapeType="1"/>
          </p:cNvSpPr>
          <p:nvPr/>
        </p:nvSpPr>
        <p:spPr bwMode="auto">
          <a:xfrm>
            <a:off x="3252784" y="4080164"/>
            <a:ext cx="0" cy="346363"/>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7" name="Line 23">
            <a:extLst>
              <a:ext uri="{FF2B5EF4-FFF2-40B4-BE49-F238E27FC236}">
                <a16:creationId xmlns:a16="http://schemas.microsoft.com/office/drawing/2014/main" id="{FA4D4577-043F-BA66-CF97-931F0C4CB898}"/>
              </a:ext>
            </a:extLst>
          </p:cNvPr>
          <p:cNvSpPr>
            <a:spLocks noChangeShapeType="1"/>
          </p:cNvSpPr>
          <p:nvPr/>
        </p:nvSpPr>
        <p:spPr bwMode="auto">
          <a:xfrm>
            <a:off x="6302765" y="2590801"/>
            <a:ext cx="0" cy="346363"/>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8" name="Line 23">
            <a:extLst>
              <a:ext uri="{FF2B5EF4-FFF2-40B4-BE49-F238E27FC236}">
                <a16:creationId xmlns:a16="http://schemas.microsoft.com/office/drawing/2014/main" id="{F7D0A67C-A713-AD3D-4597-17BC68DB37DC}"/>
              </a:ext>
            </a:extLst>
          </p:cNvPr>
          <p:cNvSpPr>
            <a:spLocks noChangeShapeType="1"/>
          </p:cNvSpPr>
          <p:nvPr/>
        </p:nvSpPr>
        <p:spPr bwMode="auto">
          <a:xfrm>
            <a:off x="9030739" y="2590801"/>
            <a:ext cx="0" cy="346363"/>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9" name="Line 23">
            <a:extLst>
              <a:ext uri="{FF2B5EF4-FFF2-40B4-BE49-F238E27FC236}">
                <a16:creationId xmlns:a16="http://schemas.microsoft.com/office/drawing/2014/main" id="{44C56968-4717-53A6-531B-25E565DDE6DA}"/>
              </a:ext>
            </a:extLst>
          </p:cNvPr>
          <p:cNvSpPr>
            <a:spLocks noChangeShapeType="1"/>
          </p:cNvSpPr>
          <p:nvPr/>
        </p:nvSpPr>
        <p:spPr bwMode="auto">
          <a:xfrm>
            <a:off x="6316202" y="4080164"/>
            <a:ext cx="0" cy="346363"/>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cxnSp>
        <p:nvCxnSpPr>
          <p:cNvPr id="10" name="Elbow Connector 19">
            <a:extLst>
              <a:ext uri="{FF2B5EF4-FFF2-40B4-BE49-F238E27FC236}">
                <a16:creationId xmlns:a16="http://schemas.microsoft.com/office/drawing/2014/main" id="{9AAAA282-EAB7-1235-E8C6-48CB2B8ECC78}"/>
              </a:ext>
            </a:extLst>
          </p:cNvPr>
          <p:cNvCxnSpPr/>
          <p:nvPr/>
        </p:nvCxnSpPr>
        <p:spPr>
          <a:xfrm flipV="1">
            <a:off x="6936278" y="2019301"/>
            <a:ext cx="1168630" cy="2948781"/>
          </a:xfrm>
          <a:prstGeom prst="bentConnector3">
            <a:avLst>
              <a:gd name="adj1" fmla="val 50000"/>
            </a:avLst>
          </a:prstGeom>
          <a:ln w="38100">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AutoShape 18">
            <a:extLst>
              <a:ext uri="{FF2B5EF4-FFF2-40B4-BE49-F238E27FC236}">
                <a16:creationId xmlns:a16="http://schemas.microsoft.com/office/drawing/2014/main" id="{00E2B4B9-1C90-ABA3-7E30-54B0F60FE752}"/>
              </a:ext>
            </a:extLst>
          </p:cNvPr>
          <p:cNvSpPr>
            <a:spLocks noChangeArrowheads="1"/>
          </p:cNvSpPr>
          <p:nvPr/>
        </p:nvSpPr>
        <p:spPr bwMode="auto">
          <a:xfrm>
            <a:off x="2249479" y="1409135"/>
            <a:ext cx="2017084" cy="1143000"/>
          </a:xfrm>
          <a:prstGeom prst="flowChartProcess">
            <a:avLst/>
          </a:prstGeom>
          <a:solidFill>
            <a:schemeClr val="tx2">
              <a:lumMod val="60000"/>
              <a:lumOff val="40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solidFill>
                  <a:sysClr val="windowText" lastClr="000000"/>
                </a:solidFill>
                <a:latin typeface="Tahoma" pitchFamily="34" charset="0"/>
              </a:rPr>
              <a:t>SF </a:t>
            </a:r>
            <a:r>
              <a:rPr lang="en-US" sz="1800" b="1" dirty="0" err="1">
                <a:solidFill>
                  <a:sysClr val="windowText" lastClr="000000"/>
                </a:solidFill>
                <a:latin typeface="Tahoma" pitchFamily="34" charset="0"/>
              </a:rPr>
              <a:t>recibe</a:t>
            </a:r>
            <a:endParaRPr lang="en-US" sz="1800" b="1" dirty="0">
              <a:solidFill>
                <a:sysClr val="windowText" lastClr="000000"/>
              </a:solidFill>
              <a:latin typeface="Tahoma" pitchFamily="34" charset="0"/>
            </a:endParaRPr>
          </a:p>
          <a:p>
            <a:pPr algn="ctr" eaLnBrk="0" hangingPunct="0">
              <a:defRPr/>
            </a:pPr>
            <a:r>
              <a:rPr lang="en-US" sz="1800" b="1" dirty="0">
                <a:solidFill>
                  <a:sysClr val="windowText" lastClr="000000"/>
                </a:solidFill>
                <a:latin typeface="Tahoma" pitchFamily="34" charset="0"/>
              </a:rPr>
              <a:t> factura</a:t>
            </a:r>
          </a:p>
        </p:txBody>
      </p:sp>
      <p:sp>
        <p:nvSpPr>
          <p:cNvPr id="12" name="AutoShape 22">
            <a:extLst>
              <a:ext uri="{FF2B5EF4-FFF2-40B4-BE49-F238E27FC236}">
                <a16:creationId xmlns:a16="http://schemas.microsoft.com/office/drawing/2014/main" id="{5F0209E9-8878-CE60-865F-5CA581046A69}"/>
              </a:ext>
            </a:extLst>
          </p:cNvPr>
          <p:cNvSpPr>
            <a:spLocks noChangeArrowheads="1"/>
          </p:cNvSpPr>
          <p:nvPr/>
        </p:nvSpPr>
        <p:spPr bwMode="auto">
          <a:xfrm>
            <a:off x="2243897" y="2891423"/>
            <a:ext cx="2017774" cy="1143000"/>
          </a:xfrm>
          <a:prstGeom prst="flowChartProcess">
            <a:avLst/>
          </a:prstGeom>
          <a:solidFill>
            <a:schemeClr val="tx2">
              <a:lumMod val="60000"/>
              <a:lumOff val="40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solidFill>
                  <a:sysClr val="windowText" lastClr="000000"/>
                </a:solidFill>
                <a:latin typeface="Tahoma" pitchFamily="34" charset="0"/>
              </a:rPr>
              <a:t>SF </a:t>
            </a:r>
            <a:r>
              <a:rPr lang="en-US" sz="1800" b="1" dirty="0" err="1">
                <a:solidFill>
                  <a:sysClr val="windowText" lastClr="000000"/>
                </a:solidFill>
                <a:latin typeface="Tahoma" pitchFamily="34" charset="0"/>
              </a:rPr>
              <a:t>prepara</a:t>
            </a:r>
            <a:r>
              <a:rPr lang="en-US" sz="1800" b="1" dirty="0">
                <a:solidFill>
                  <a:sysClr val="windowText" lastClr="000000"/>
                </a:solidFill>
                <a:latin typeface="Tahoma" pitchFamily="34" charset="0"/>
              </a:rPr>
              <a:t> </a:t>
            </a:r>
            <a:r>
              <a:rPr lang="en-US" sz="1800" b="1" dirty="0" err="1">
                <a:solidFill>
                  <a:sysClr val="windowText" lastClr="000000"/>
                </a:solidFill>
                <a:latin typeface="Tahoma" pitchFamily="34" charset="0"/>
              </a:rPr>
              <a:t>el</a:t>
            </a:r>
            <a:r>
              <a:rPr lang="en-US" sz="1800" b="1" dirty="0">
                <a:solidFill>
                  <a:sysClr val="windowText" lastClr="000000"/>
                </a:solidFill>
                <a:latin typeface="Tahoma" pitchFamily="34" charset="0"/>
              </a:rPr>
              <a:t> </a:t>
            </a:r>
          </a:p>
          <a:p>
            <a:pPr algn="ctr" eaLnBrk="0" hangingPunct="0">
              <a:defRPr/>
            </a:pPr>
            <a:r>
              <a:rPr lang="en-US" sz="1800" b="1" dirty="0" err="1">
                <a:solidFill>
                  <a:sysClr val="windowText" lastClr="000000"/>
                </a:solidFill>
                <a:latin typeface="Tahoma" pitchFamily="34" charset="0"/>
              </a:rPr>
              <a:t>comprobante</a:t>
            </a:r>
            <a:endParaRPr lang="en-US" sz="1800" b="1" dirty="0">
              <a:solidFill>
                <a:sysClr val="windowText" lastClr="000000"/>
              </a:solidFill>
              <a:latin typeface="Tahoma" pitchFamily="34" charset="0"/>
            </a:endParaRPr>
          </a:p>
        </p:txBody>
      </p:sp>
      <p:sp>
        <p:nvSpPr>
          <p:cNvPr id="13" name="AutoShape 19">
            <a:extLst>
              <a:ext uri="{FF2B5EF4-FFF2-40B4-BE49-F238E27FC236}">
                <a16:creationId xmlns:a16="http://schemas.microsoft.com/office/drawing/2014/main" id="{F033A20A-81E7-18F9-676F-EB35A0D27C40}"/>
              </a:ext>
            </a:extLst>
          </p:cNvPr>
          <p:cNvSpPr>
            <a:spLocks noChangeArrowheads="1"/>
          </p:cNvSpPr>
          <p:nvPr/>
        </p:nvSpPr>
        <p:spPr bwMode="auto">
          <a:xfrm>
            <a:off x="2203026" y="4442321"/>
            <a:ext cx="2017081" cy="1143000"/>
          </a:xfrm>
          <a:prstGeom prst="flowChartProcess">
            <a:avLst/>
          </a:prstGeom>
          <a:solidFill>
            <a:schemeClr val="accent3"/>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s-ES" sz="1800" b="1" dirty="0">
                <a:solidFill>
                  <a:sysClr val="windowText" lastClr="000000"/>
                </a:solidFill>
                <a:latin typeface="Tahoma" pitchFamily="34" charset="0"/>
              </a:rPr>
              <a:t>Factura revisad</a:t>
            </a:r>
          </a:p>
          <a:p>
            <a:pPr algn="ctr" eaLnBrk="0" hangingPunct="0">
              <a:defRPr/>
            </a:pPr>
            <a:r>
              <a:rPr lang="es-ES" sz="1800" b="1" dirty="0">
                <a:solidFill>
                  <a:sysClr val="windowText" lastClr="000000"/>
                </a:solidFill>
                <a:latin typeface="Tahoma" pitchFamily="34" charset="0"/>
              </a:rPr>
              <a:t>por los </a:t>
            </a:r>
          </a:p>
          <a:p>
            <a:pPr algn="ctr" eaLnBrk="0" hangingPunct="0">
              <a:defRPr/>
            </a:pPr>
            <a:r>
              <a:rPr lang="es-ES" sz="1800" b="1" dirty="0">
                <a:solidFill>
                  <a:sysClr val="windowText" lastClr="000000"/>
                </a:solidFill>
                <a:latin typeface="Tahoma" pitchFamily="34" charset="0"/>
              </a:rPr>
              <a:t>fideicomisarios</a:t>
            </a:r>
            <a:endParaRPr lang="en-US" sz="1800" b="1" dirty="0">
              <a:solidFill>
                <a:sysClr val="windowText" lastClr="000000"/>
              </a:solidFill>
              <a:latin typeface="Tahoma" pitchFamily="34" charset="0"/>
            </a:endParaRPr>
          </a:p>
        </p:txBody>
      </p:sp>
      <p:sp>
        <p:nvSpPr>
          <p:cNvPr id="14" name="AutoShape 27">
            <a:extLst>
              <a:ext uri="{FF2B5EF4-FFF2-40B4-BE49-F238E27FC236}">
                <a16:creationId xmlns:a16="http://schemas.microsoft.com/office/drawing/2014/main" id="{DD055597-FAB3-8659-46A6-FC0D947BEC7A}"/>
              </a:ext>
            </a:extLst>
          </p:cNvPr>
          <p:cNvSpPr>
            <a:spLocks noChangeArrowheads="1"/>
          </p:cNvSpPr>
          <p:nvPr/>
        </p:nvSpPr>
        <p:spPr bwMode="auto">
          <a:xfrm>
            <a:off x="5333504" y="4442322"/>
            <a:ext cx="1938522" cy="1185935"/>
          </a:xfrm>
          <a:prstGeom prst="flowChartProcess">
            <a:avLst/>
          </a:prstGeom>
          <a:solidFill>
            <a:schemeClr val="accent3"/>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s-ES" sz="1800" b="1" dirty="0">
                <a:solidFill>
                  <a:sysClr val="windowText" lastClr="000000"/>
                </a:solidFill>
                <a:latin typeface="Tahoma" pitchFamily="34" charset="0"/>
              </a:rPr>
              <a:t>Bono firmado</a:t>
            </a:r>
          </a:p>
          <a:p>
            <a:pPr algn="ctr" eaLnBrk="0" hangingPunct="0">
              <a:defRPr/>
            </a:pPr>
            <a:r>
              <a:rPr lang="es-ES" sz="1800" b="1" dirty="0">
                <a:solidFill>
                  <a:sysClr val="windowText" lastClr="000000"/>
                </a:solidFill>
                <a:latin typeface="Tahoma" pitchFamily="34" charset="0"/>
              </a:rPr>
              <a:t> por GC, SF y los </a:t>
            </a:r>
          </a:p>
          <a:p>
            <a:pPr algn="ctr" eaLnBrk="0" hangingPunct="0">
              <a:defRPr/>
            </a:pPr>
            <a:r>
              <a:rPr lang="es-ES" sz="1800" b="1" dirty="0">
                <a:solidFill>
                  <a:sysClr val="windowText" lastClr="000000"/>
                </a:solidFill>
                <a:latin typeface="Tahoma" pitchFamily="34" charset="0"/>
              </a:rPr>
              <a:t>fideicomisarios</a:t>
            </a:r>
            <a:endParaRPr lang="en-US" sz="1800" b="1" dirty="0">
              <a:solidFill>
                <a:sysClr val="windowText" lastClr="000000"/>
              </a:solidFill>
              <a:latin typeface="Tahoma" pitchFamily="34" charset="0"/>
            </a:endParaRPr>
          </a:p>
          <a:p>
            <a:pPr algn="ctr" eaLnBrk="0" hangingPunct="0">
              <a:defRPr/>
            </a:pPr>
            <a:endParaRPr lang="en-US" sz="1800" b="1" dirty="0">
              <a:solidFill>
                <a:sysClr val="windowText" lastClr="000000"/>
              </a:solidFill>
              <a:latin typeface="Tahoma" pitchFamily="34" charset="0"/>
            </a:endParaRPr>
          </a:p>
        </p:txBody>
      </p:sp>
      <p:sp>
        <p:nvSpPr>
          <p:cNvPr id="15" name="AutoShape 28">
            <a:extLst>
              <a:ext uri="{FF2B5EF4-FFF2-40B4-BE49-F238E27FC236}">
                <a16:creationId xmlns:a16="http://schemas.microsoft.com/office/drawing/2014/main" id="{3387E4D1-DA5C-037D-63CE-9DDF2F7A2CCA}"/>
              </a:ext>
            </a:extLst>
          </p:cNvPr>
          <p:cNvSpPr>
            <a:spLocks noChangeArrowheads="1"/>
          </p:cNvSpPr>
          <p:nvPr/>
        </p:nvSpPr>
        <p:spPr bwMode="auto">
          <a:xfrm>
            <a:off x="8087730" y="1359126"/>
            <a:ext cx="1889068" cy="1182785"/>
          </a:xfrm>
          <a:prstGeom prst="flowChartProcess">
            <a:avLst/>
          </a:prstGeom>
          <a:solidFill>
            <a:schemeClr val="bg2">
              <a:lumMod val="75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latin typeface="Tahoma" pitchFamily="34" charset="0"/>
              </a:rPr>
              <a:t>Se </a:t>
            </a:r>
            <a:r>
              <a:rPr lang="en-US" sz="1800" b="1" dirty="0" err="1">
                <a:latin typeface="Tahoma" pitchFamily="34" charset="0"/>
              </a:rPr>
              <a:t>entrega</a:t>
            </a:r>
            <a:r>
              <a:rPr lang="en-US" sz="1800" b="1" dirty="0">
                <a:latin typeface="Tahoma" pitchFamily="34" charset="0"/>
              </a:rPr>
              <a:t> </a:t>
            </a:r>
            <a:r>
              <a:rPr lang="en-US" sz="1800" b="1" dirty="0" err="1">
                <a:latin typeface="Tahoma" pitchFamily="34" charset="0"/>
              </a:rPr>
              <a:t>el</a:t>
            </a:r>
            <a:r>
              <a:rPr lang="en-US" sz="1800" b="1" dirty="0">
                <a:latin typeface="Tahoma" pitchFamily="34" charset="0"/>
              </a:rPr>
              <a:t> </a:t>
            </a:r>
          </a:p>
          <a:p>
            <a:pPr algn="ctr" eaLnBrk="0" hangingPunct="0">
              <a:defRPr/>
            </a:pPr>
            <a:r>
              <a:rPr lang="en-US" sz="1800" b="1" dirty="0" err="1">
                <a:latin typeface="Tahoma" pitchFamily="34" charset="0"/>
              </a:rPr>
              <a:t>comprobante</a:t>
            </a:r>
            <a:r>
              <a:rPr lang="en-US" sz="1800" b="1" dirty="0">
                <a:latin typeface="Tahoma" pitchFamily="34" charset="0"/>
              </a:rPr>
              <a:t> </a:t>
            </a:r>
          </a:p>
          <a:p>
            <a:pPr algn="ctr" eaLnBrk="0" hangingPunct="0">
              <a:defRPr/>
            </a:pPr>
            <a:r>
              <a:rPr lang="en-US" sz="1800" b="1" dirty="0">
                <a:latin typeface="Tahoma" pitchFamily="34" charset="0"/>
              </a:rPr>
              <a:t>al </a:t>
            </a:r>
            <a:r>
              <a:rPr lang="en-US" sz="1800" b="1" dirty="0" err="1">
                <a:latin typeface="Tahoma" pitchFamily="34" charset="0"/>
              </a:rPr>
              <a:t>tesorero</a:t>
            </a:r>
            <a:endParaRPr lang="en-US" sz="1800" b="1" dirty="0">
              <a:latin typeface="Tahoma" pitchFamily="34" charset="0"/>
            </a:endParaRPr>
          </a:p>
        </p:txBody>
      </p:sp>
      <p:sp>
        <p:nvSpPr>
          <p:cNvPr id="27" name="AutoShape 29">
            <a:extLst>
              <a:ext uri="{FF2B5EF4-FFF2-40B4-BE49-F238E27FC236}">
                <a16:creationId xmlns:a16="http://schemas.microsoft.com/office/drawing/2014/main" id="{679DFC59-5E9C-2312-F2BA-4DD25FA761BB}"/>
              </a:ext>
            </a:extLst>
          </p:cNvPr>
          <p:cNvSpPr>
            <a:spLocks noChangeArrowheads="1"/>
          </p:cNvSpPr>
          <p:nvPr/>
        </p:nvSpPr>
        <p:spPr bwMode="auto">
          <a:xfrm>
            <a:off x="8086209" y="2962656"/>
            <a:ext cx="1889061" cy="1143000"/>
          </a:xfrm>
          <a:prstGeom prst="flowChartProcess">
            <a:avLst/>
          </a:prstGeom>
          <a:solidFill>
            <a:schemeClr val="accent6"/>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s-ES" sz="1800" b="1" dirty="0">
                <a:solidFill>
                  <a:sysClr val="windowText" lastClr="000000"/>
                </a:solidFill>
                <a:latin typeface="Tahoma" pitchFamily="34" charset="0"/>
              </a:rPr>
              <a:t>El tesorero </a:t>
            </a:r>
          </a:p>
          <a:p>
            <a:pPr algn="ctr" eaLnBrk="0" hangingPunct="0">
              <a:defRPr/>
            </a:pPr>
            <a:r>
              <a:rPr lang="es-ES" sz="1800" b="1" dirty="0">
                <a:solidFill>
                  <a:sysClr val="windowText" lastClr="000000"/>
                </a:solidFill>
                <a:latin typeface="Tahoma" pitchFamily="34" charset="0"/>
              </a:rPr>
              <a:t>escribe </a:t>
            </a:r>
          </a:p>
          <a:p>
            <a:pPr algn="ctr" eaLnBrk="0" hangingPunct="0">
              <a:defRPr/>
            </a:pPr>
            <a:r>
              <a:rPr lang="es-ES" sz="1800" b="1" dirty="0">
                <a:solidFill>
                  <a:sysClr val="windowText" lastClr="000000"/>
                </a:solidFill>
                <a:latin typeface="Tahoma" pitchFamily="34" charset="0"/>
              </a:rPr>
              <a:t>un cheque</a:t>
            </a:r>
            <a:endParaRPr lang="en-US" sz="1800" b="1" dirty="0">
              <a:solidFill>
                <a:sysClr val="windowText" lastClr="000000"/>
              </a:solidFill>
              <a:latin typeface="Tahoma" pitchFamily="34" charset="0"/>
            </a:endParaRPr>
          </a:p>
        </p:txBody>
      </p:sp>
      <p:cxnSp>
        <p:nvCxnSpPr>
          <p:cNvPr id="28" name="Elbow Connector 19">
            <a:extLst>
              <a:ext uri="{FF2B5EF4-FFF2-40B4-BE49-F238E27FC236}">
                <a16:creationId xmlns:a16="http://schemas.microsoft.com/office/drawing/2014/main" id="{D7FCC279-53B1-3F74-146E-5CEB9B95B214}"/>
              </a:ext>
            </a:extLst>
          </p:cNvPr>
          <p:cNvCxnSpPr>
            <a:cxnSpLocks/>
          </p:cNvCxnSpPr>
          <p:nvPr/>
        </p:nvCxnSpPr>
        <p:spPr>
          <a:xfrm flipV="1">
            <a:off x="4237696" y="2019301"/>
            <a:ext cx="1168630" cy="2948781"/>
          </a:xfrm>
          <a:prstGeom prst="bentConnector3">
            <a:avLst>
              <a:gd name="adj1" fmla="val 50000"/>
            </a:avLst>
          </a:prstGeom>
          <a:ln w="38100">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453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a:ln>
                  <a:noFill/>
                </a:ln>
                <a:solidFill>
                  <a:srgbClr val="0A3678"/>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sz="1100" b="0" i="0" u="none" strike="noStrike" kern="0" cap="none" spc="0" normalizeH="0" baseline="0" noProof="0">
              <a:ln>
                <a:noFill/>
              </a:ln>
              <a:solidFill>
                <a:srgbClr val="0A3678"/>
              </a:solidFill>
              <a:effectLst/>
              <a:uLnTx/>
              <a:uFillTx/>
              <a:latin typeface="Quattrocento Sans"/>
              <a:sym typeface="Quattrocento Sans"/>
            </a:endParaRPr>
          </a:p>
        </p:txBody>
      </p:sp>
      <p:sp>
        <p:nvSpPr>
          <p:cNvPr id="250" name="Google Shape;250;p37"/>
          <p:cNvSpPr txBox="1">
            <a:spLocks noGrp="1"/>
          </p:cNvSpPr>
          <p:nvPr>
            <p:ph type="title"/>
          </p:nvPr>
        </p:nvSpPr>
        <p:spPr>
          <a:xfrm>
            <a:off x="0" y="27106"/>
            <a:ext cx="6976872" cy="526263"/>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sz="2800" dirty="0">
                <a:effectLst>
                  <a:outerShdw blurRad="50800" dist="38100" dir="2700000" algn="tl" rotWithShape="0">
                    <a:prstClr val="black">
                      <a:alpha val="40000"/>
                    </a:prstClr>
                  </a:outerShdw>
                </a:effectLst>
              </a:rPr>
              <a:t>Paying Non-Budgeted Bills</a:t>
            </a:r>
            <a:endParaRPr sz="2400" dirty="0"/>
          </a:p>
        </p:txBody>
      </p:sp>
      <p:sp>
        <p:nvSpPr>
          <p:cNvPr id="16" name="Line 23">
            <a:extLst>
              <a:ext uri="{FF2B5EF4-FFF2-40B4-BE49-F238E27FC236}">
                <a16:creationId xmlns:a16="http://schemas.microsoft.com/office/drawing/2014/main" id="{3084FA9A-3583-F34C-477E-69BAA05EE151}"/>
              </a:ext>
            </a:extLst>
          </p:cNvPr>
          <p:cNvSpPr>
            <a:spLocks noChangeShapeType="1"/>
          </p:cNvSpPr>
          <p:nvPr/>
        </p:nvSpPr>
        <p:spPr bwMode="auto">
          <a:xfrm>
            <a:off x="3261360" y="2517649"/>
            <a:ext cx="0" cy="346363"/>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7" name="Line 31">
            <a:extLst>
              <a:ext uri="{FF2B5EF4-FFF2-40B4-BE49-F238E27FC236}">
                <a16:creationId xmlns:a16="http://schemas.microsoft.com/office/drawing/2014/main" id="{110F2423-152A-336D-392D-078C3AF9E453}"/>
              </a:ext>
            </a:extLst>
          </p:cNvPr>
          <p:cNvSpPr>
            <a:spLocks noChangeShapeType="1"/>
          </p:cNvSpPr>
          <p:nvPr/>
        </p:nvSpPr>
        <p:spPr bwMode="auto">
          <a:xfrm rot="10800000">
            <a:off x="6182590" y="4894929"/>
            <a:ext cx="609600" cy="0"/>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8" name="AutoShape 18">
            <a:extLst>
              <a:ext uri="{FF2B5EF4-FFF2-40B4-BE49-F238E27FC236}">
                <a16:creationId xmlns:a16="http://schemas.microsoft.com/office/drawing/2014/main" id="{CFB1EDA9-6D13-BCA5-5903-0CD7D0EC01DA}"/>
              </a:ext>
            </a:extLst>
          </p:cNvPr>
          <p:cNvSpPr>
            <a:spLocks noChangeArrowheads="1"/>
          </p:cNvSpPr>
          <p:nvPr/>
        </p:nvSpPr>
        <p:spPr bwMode="auto">
          <a:xfrm>
            <a:off x="2499360" y="1374648"/>
            <a:ext cx="1600200" cy="1143000"/>
          </a:xfrm>
          <a:prstGeom prst="flowChartProcess">
            <a:avLst/>
          </a:prstGeom>
          <a:solidFill>
            <a:schemeClr val="tx2">
              <a:lumMod val="60000"/>
              <a:lumOff val="40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solidFill>
                  <a:sysClr val="windowText" lastClr="000000"/>
                </a:solidFill>
                <a:latin typeface="Tahoma" pitchFamily="34" charset="0"/>
              </a:rPr>
              <a:t>FS Receives</a:t>
            </a:r>
          </a:p>
          <a:p>
            <a:pPr algn="ctr" eaLnBrk="0" hangingPunct="0">
              <a:defRPr/>
            </a:pPr>
            <a:r>
              <a:rPr lang="en-US" sz="1800" b="1" dirty="0">
                <a:solidFill>
                  <a:sysClr val="windowText" lastClr="000000"/>
                </a:solidFill>
                <a:latin typeface="Tahoma" pitchFamily="34" charset="0"/>
              </a:rPr>
              <a:t>Bill</a:t>
            </a:r>
          </a:p>
        </p:txBody>
      </p:sp>
      <p:sp>
        <p:nvSpPr>
          <p:cNvPr id="19" name="AutoShape 19">
            <a:extLst>
              <a:ext uri="{FF2B5EF4-FFF2-40B4-BE49-F238E27FC236}">
                <a16:creationId xmlns:a16="http://schemas.microsoft.com/office/drawing/2014/main" id="{64748F22-EBC2-527E-E08B-E059DBB3398F}"/>
              </a:ext>
            </a:extLst>
          </p:cNvPr>
          <p:cNvSpPr>
            <a:spLocks noChangeArrowheads="1"/>
          </p:cNvSpPr>
          <p:nvPr/>
        </p:nvSpPr>
        <p:spPr bwMode="auto">
          <a:xfrm>
            <a:off x="2423160" y="4323429"/>
            <a:ext cx="1600200" cy="1143000"/>
          </a:xfrm>
          <a:prstGeom prst="flowChartProcess">
            <a:avLst/>
          </a:prstGeom>
          <a:solidFill>
            <a:schemeClr val="accent3"/>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solidFill>
                  <a:sysClr val="windowText" lastClr="000000"/>
                </a:solidFill>
                <a:latin typeface="Tahoma" pitchFamily="34" charset="0"/>
              </a:rPr>
              <a:t>Bill Reviewed</a:t>
            </a:r>
          </a:p>
          <a:p>
            <a:pPr algn="ctr" eaLnBrk="0" hangingPunct="0">
              <a:defRPr/>
            </a:pPr>
            <a:r>
              <a:rPr lang="en-US" sz="1800" b="1" dirty="0">
                <a:solidFill>
                  <a:sysClr val="windowText" lastClr="000000"/>
                </a:solidFill>
                <a:latin typeface="Tahoma" pitchFamily="34" charset="0"/>
              </a:rPr>
              <a:t>By</a:t>
            </a:r>
          </a:p>
          <a:p>
            <a:pPr algn="ctr" eaLnBrk="0" hangingPunct="0">
              <a:defRPr/>
            </a:pPr>
            <a:r>
              <a:rPr lang="en-US" sz="1800" b="1" dirty="0">
                <a:solidFill>
                  <a:sysClr val="windowText" lastClr="000000"/>
                </a:solidFill>
                <a:latin typeface="Tahoma" pitchFamily="34" charset="0"/>
              </a:rPr>
              <a:t>Trustees</a:t>
            </a:r>
          </a:p>
        </p:txBody>
      </p:sp>
      <p:sp>
        <p:nvSpPr>
          <p:cNvPr id="20" name="AutoShape 20">
            <a:extLst>
              <a:ext uri="{FF2B5EF4-FFF2-40B4-BE49-F238E27FC236}">
                <a16:creationId xmlns:a16="http://schemas.microsoft.com/office/drawing/2014/main" id="{C9C19BFC-B63F-5A60-D321-C71B083DC584}"/>
              </a:ext>
            </a:extLst>
          </p:cNvPr>
          <p:cNvSpPr>
            <a:spLocks noChangeArrowheads="1"/>
          </p:cNvSpPr>
          <p:nvPr/>
        </p:nvSpPr>
        <p:spPr bwMode="auto">
          <a:xfrm>
            <a:off x="5191990" y="1374648"/>
            <a:ext cx="1600200" cy="1143000"/>
          </a:xfrm>
          <a:prstGeom prst="flowChartProcess">
            <a:avLst/>
          </a:prstGeom>
          <a:solidFill>
            <a:schemeClr val="tx2">
              <a:lumMod val="60000"/>
              <a:lumOff val="40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solidFill>
                  <a:sysClr val="windowText" lastClr="000000"/>
                </a:solidFill>
                <a:latin typeface="Tahoma" pitchFamily="34" charset="0"/>
              </a:rPr>
              <a:t>FS Reads </a:t>
            </a:r>
          </a:p>
          <a:p>
            <a:pPr algn="ctr" eaLnBrk="0" hangingPunct="0">
              <a:defRPr/>
            </a:pPr>
            <a:r>
              <a:rPr lang="en-US" sz="1800" b="1" dirty="0">
                <a:solidFill>
                  <a:sysClr val="windowText" lastClr="000000"/>
                </a:solidFill>
                <a:latin typeface="Tahoma" pitchFamily="34" charset="0"/>
              </a:rPr>
              <a:t>Bill At</a:t>
            </a:r>
          </a:p>
          <a:p>
            <a:pPr algn="ctr" eaLnBrk="0" hangingPunct="0">
              <a:defRPr/>
            </a:pPr>
            <a:r>
              <a:rPr lang="en-US" sz="1800" b="1" dirty="0">
                <a:solidFill>
                  <a:sysClr val="windowText" lastClr="000000"/>
                </a:solidFill>
                <a:latin typeface="Tahoma" pitchFamily="34" charset="0"/>
              </a:rPr>
              <a:t>Meeting</a:t>
            </a:r>
          </a:p>
        </p:txBody>
      </p:sp>
      <p:sp>
        <p:nvSpPr>
          <p:cNvPr id="21" name="AutoShape 21">
            <a:extLst>
              <a:ext uri="{FF2B5EF4-FFF2-40B4-BE49-F238E27FC236}">
                <a16:creationId xmlns:a16="http://schemas.microsoft.com/office/drawing/2014/main" id="{2FAC60DE-23ED-7B0A-E60B-AE19E11F3A4C}"/>
              </a:ext>
            </a:extLst>
          </p:cNvPr>
          <p:cNvSpPr>
            <a:spLocks noChangeArrowheads="1"/>
          </p:cNvSpPr>
          <p:nvPr/>
        </p:nvSpPr>
        <p:spPr bwMode="auto">
          <a:xfrm>
            <a:off x="5191990" y="2864011"/>
            <a:ext cx="1600200" cy="1143000"/>
          </a:xfrm>
          <a:prstGeom prst="flowChartProcess">
            <a:avLst/>
          </a:prstGeom>
          <a:solidFill>
            <a:schemeClr val="bg2">
              <a:lumMod val="75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latin typeface="Tahoma" pitchFamily="34" charset="0"/>
              </a:rPr>
              <a:t>Bill</a:t>
            </a:r>
          </a:p>
          <a:p>
            <a:pPr algn="ctr" eaLnBrk="0" hangingPunct="0">
              <a:defRPr/>
            </a:pPr>
            <a:r>
              <a:rPr lang="en-US" sz="1800" b="1" dirty="0">
                <a:latin typeface="Tahoma" pitchFamily="34" charset="0"/>
              </a:rPr>
              <a:t>Approved</a:t>
            </a:r>
          </a:p>
          <a:p>
            <a:pPr algn="ctr" eaLnBrk="0" hangingPunct="0">
              <a:defRPr/>
            </a:pPr>
            <a:r>
              <a:rPr lang="en-US" sz="1800" b="1" dirty="0">
                <a:latin typeface="Tahoma" pitchFamily="34" charset="0"/>
              </a:rPr>
              <a:t>By Council</a:t>
            </a:r>
          </a:p>
        </p:txBody>
      </p:sp>
      <p:sp>
        <p:nvSpPr>
          <p:cNvPr id="22" name="AutoShape 22">
            <a:extLst>
              <a:ext uri="{FF2B5EF4-FFF2-40B4-BE49-F238E27FC236}">
                <a16:creationId xmlns:a16="http://schemas.microsoft.com/office/drawing/2014/main" id="{9511C10B-852B-D581-1BAE-07A42E962012}"/>
              </a:ext>
            </a:extLst>
          </p:cNvPr>
          <p:cNvSpPr>
            <a:spLocks noChangeArrowheads="1"/>
          </p:cNvSpPr>
          <p:nvPr/>
        </p:nvSpPr>
        <p:spPr bwMode="auto">
          <a:xfrm>
            <a:off x="2497282" y="2864011"/>
            <a:ext cx="1600200" cy="1143000"/>
          </a:xfrm>
          <a:prstGeom prst="flowChartProcess">
            <a:avLst/>
          </a:prstGeom>
          <a:solidFill>
            <a:schemeClr val="tx2">
              <a:lumMod val="60000"/>
              <a:lumOff val="40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solidFill>
                  <a:sysClr val="windowText" lastClr="000000"/>
                </a:solidFill>
                <a:latin typeface="Tahoma" pitchFamily="34" charset="0"/>
              </a:rPr>
              <a:t>FS Prepares</a:t>
            </a:r>
          </a:p>
          <a:p>
            <a:pPr algn="ctr" eaLnBrk="0" hangingPunct="0">
              <a:defRPr/>
            </a:pPr>
            <a:r>
              <a:rPr lang="en-US" sz="1800" b="1" dirty="0">
                <a:solidFill>
                  <a:sysClr val="windowText" lastClr="000000"/>
                </a:solidFill>
                <a:latin typeface="Tahoma" pitchFamily="34" charset="0"/>
              </a:rPr>
              <a:t>Voucher</a:t>
            </a:r>
          </a:p>
        </p:txBody>
      </p:sp>
      <p:sp>
        <p:nvSpPr>
          <p:cNvPr id="23" name="AutoShape 27">
            <a:extLst>
              <a:ext uri="{FF2B5EF4-FFF2-40B4-BE49-F238E27FC236}">
                <a16:creationId xmlns:a16="http://schemas.microsoft.com/office/drawing/2014/main" id="{FF1BD6C3-022E-E013-CE04-A46E5B82F842}"/>
              </a:ext>
            </a:extLst>
          </p:cNvPr>
          <p:cNvSpPr>
            <a:spLocks noChangeArrowheads="1"/>
          </p:cNvSpPr>
          <p:nvPr/>
        </p:nvSpPr>
        <p:spPr bwMode="auto">
          <a:xfrm>
            <a:off x="5153890" y="4353374"/>
            <a:ext cx="1600200" cy="1143000"/>
          </a:xfrm>
          <a:prstGeom prst="flowChartProcess">
            <a:avLst/>
          </a:prstGeom>
          <a:solidFill>
            <a:schemeClr val="accent3"/>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solidFill>
                  <a:sysClr val="windowText" lastClr="000000"/>
                </a:solidFill>
                <a:latin typeface="Tahoma" pitchFamily="34" charset="0"/>
              </a:rPr>
              <a:t>Voucher</a:t>
            </a:r>
          </a:p>
          <a:p>
            <a:pPr algn="ctr" eaLnBrk="0" hangingPunct="0">
              <a:defRPr/>
            </a:pPr>
            <a:r>
              <a:rPr lang="en-US" sz="1800" b="1" dirty="0">
                <a:solidFill>
                  <a:sysClr val="windowText" lastClr="000000"/>
                </a:solidFill>
                <a:latin typeface="Tahoma" pitchFamily="34" charset="0"/>
              </a:rPr>
              <a:t>Signed By</a:t>
            </a:r>
          </a:p>
          <a:p>
            <a:pPr algn="ctr" eaLnBrk="0" hangingPunct="0">
              <a:defRPr/>
            </a:pPr>
            <a:r>
              <a:rPr lang="en-US" sz="1800" b="1" dirty="0">
                <a:solidFill>
                  <a:sysClr val="windowText" lastClr="000000"/>
                </a:solidFill>
                <a:latin typeface="Tahoma" pitchFamily="34" charset="0"/>
              </a:rPr>
              <a:t>GK, Tres &amp; FS</a:t>
            </a:r>
          </a:p>
        </p:txBody>
      </p:sp>
      <p:sp>
        <p:nvSpPr>
          <p:cNvPr id="24" name="AutoShape 28">
            <a:extLst>
              <a:ext uri="{FF2B5EF4-FFF2-40B4-BE49-F238E27FC236}">
                <a16:creationId xmlns:a16="http://schemas.microsoft.com/office/drawing/2014/main" id="{1E3FEDA2-BD71-FB76-2994-D17A1979665B}"/>
              </a:ext>
            </a:extLst>
          </p:cNvPr>
          <p:cNvSpPr>
            <a:spLocks noChangeArrowheads="1"/>
          </p:cNvSpPr>
          <p:nvPr/>
        </p:nvSpPr>
        <p:spPr bwMode="auto">
          <a:xfrm>
            <a:off x="7871459" y="1374648"/>
            <a:ext cx="1600200" cy="1143000"/>
          </a:xfrm>
          <a:prstGeom prst="flowChartProcess">
            <a:avLst/>
          </a:prstGeom>
          <a:solidFill>
            <a:schemeClr val="bg2">
              <a:lumMod val="75000"/>
            </a:schemeClr>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latin typeface="Tahoma" pitchFamily="34" charset="0"/>
              </a:rPr>
              <a:t>Voucher</a:t>
            </a:r>
          </a:p>
          <a:p>
            <a:pPr algn="ctr" eaLnBrk="0" hangingPunct="0">
              <a:defRPr/>
            </a:pPr>
            <a:r>
              <a:rPr lang="en-US" sz="1800" b="1" dirty="0">
                <a:latin typeface="Tahoma" pitchFamily="34" charset="0"/>
              </a:rPr>
              <a:t>Given to</a:t>
            </a:r>
          </a:p>
          <a:p>
            <a:pPr algn="ctr" eaLnBrk="0" hangingPunct="0">
              <a:defRPr/>
            </a:pPr>
            <a:r>
              <a:rPr lang="en-US" sz="1800" b="1" dirty="0">
                <a:latin typeface="Tahoma" pitchFamily="34" charset="0"/>
              </a:rPr>
              <a:t>Treasurer</a:t>
            </a:r>
          </a:p>
        </p:txBody>
      </p:sp>
      <p:sp>
        <p:nvSpPr>
          <p:cNvPr id="25" name="AutoShape 29">
            <a:extLst>
              <a:ext uri="{FF2B5EF4-FFF2-40B4-BE49-F238E27FC236}">
                <a16:creationId xmlns:a16="http://schemas.microsoft.com/office/drawing/2014/main" id="{8EE7D525-61A0-A231-A937-51C53177385E}"/>
              </a:ext>
            </a:extLst>
          </p:cNvPr>
          <p:cNvSpPr>
            <a:spLocks noChangeArrowheads="1"/>
          </p:cNvSpPr>
          <p:nvPr/>
        </p:nvSpPr>
        <p:spPr bwMode="auto">
          <a:xfrm>
            <a:off x="7910252" y="2868088"/>
            <a:ext cx="1600200" cy="1143000"/>
          </a:xfrm>
          <a:prstGeom prst="flowChartProcess">
            <a:avLst/>
          </a:prstGeom>
          <a:solidFill>
            <a:schemeClr val="accent6"/>
          </a:solidFill>
          <a:ln>
            <a:headEnd/>
            <a:tailEnd/>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wrap="none" anchor="ctr"/>
          <a:lstStyle/>
          <a:p>
            <a:pPr algn="ctr" eaLnBrk="0" hangingPunct="0">
              <a:defRPr/>
            </a:pPr>
            <a:r>
              <a:rPr lang="en-US" sz="1800" b="1" dirty="0">
                <a:solidFill>
                  <a:sysClr val="windowText" lastClr="000000"/>
                </a:solidFill>
                <a:latin typeface="Tahoma" pitchFamily="34" charset="0"/>
              </a:rPr>
              <a:t>Treasurer</a:t>
            </a:r>
          </a:p>
          <a:p>
            <a:pPr algn="ctr" eaLnBrk="0" hangingPunct="0">
              <a:defRPr/>
            </a:pPr>
            <a:r>
              <a:rPr lang="en-US" sz="1800" b="1" dirty="0">
                <a:solidFill>
                  <a:sysClr val="windowText" lastClr="000000"/>
                </a:solidFill>
                <a:latin typeface="Tahoma" pitchFamily="34" charset="0"/>
              </a:rPr>
              <a:t>Writes</a:t>
            </a:r>
          </a:p>
          <a:p>
            <a:pPr algn="ctr" eaLnBrk="0" hangingPunct="0">
              <a:defRPr/>
            </a:pPr>
            <a:r>
              <a:rPr lang="en-US" sz="1800" b="1" dirty="0">
                <a:solidFill>
                  <a:sysClr val="windowText" lastClr="000000"/>
                </a:solidFill>
                <a:latin typeface="Tahoma" pitchFamily="34" charset="0"/>
              </a:rPr>
              <a:t>Check</a:t>
            </a:r>
          </a:p>
        </p:txBody>
      </p:sp>
      <p:sp>
        <p:nvSpPr>
          <p:cNvPr id="26" name="Line 23">
            <a:extLst>
              <a:ext uri="{FF2B5EF4-FFF2-40B4-BE49-F238E27FC236}">
                <a16:creationId xmlns:a16="http://schemas.microsoft.com/office/drawing/2014/main" id="{5AD47D56-4D91-D592-0D03-BB0934B87FD5}"/>
              </a:ext>
            </a:extLst>
          </p:cNvPr>
          <p:cNvSpPr>
            <a:spLocks noChangeShapeType="1"/>
          </p:cNvSpPr>
          <p:nvPr/>
        </p:nvSpPr>
        <p:spPr bwMode="auto">
          <a:xfrm>
            <a:off x="3259975" y="4007012"/>
            <a:ext cx="0" cy="346363"/>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29" name="Line 23">
            <a:extLst>
              <a:ext uri="{FF2B5EF4-FFF2-40B4-BE49-F238E27FC236}">
                <a16:creationId xmlns:a16="http://schemas.microsoft.com/office/drawing/2014/main" id="{97F8262E-E737-B2E2-840D-63F51AF58318}"/>
              </a:ext>
            </a:extLst>
          </p:cNvPr>
          <p:cNvSpPr>
            <a:spLocks noChangeShapeType="1"/>
          </p:cNvSpPr>
          <p:nvPr/>
        </p:nvSpPr>
        <p:spPr bwMode="auto">
          <a:xfrm>
            <a:off x="5953990" y="2517649"/>
            <a:ext cx="0" cy="346363"/>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30" name="Line 23">
            <a:extLst>
              <a:ext uri="{FF2B5EF4-FFF2-40B4-BE49-F238E27FC236}">
                <a16:creationId xmlns:a16="http://schemas.microsoft.com/office/drawing/2014/main" id="{9030F3A8-8C01-6F17-DFB7-06B32CDDC2C9}"/>
              </a:ext>
            </a:extLst>
          </p:cNvPr>
          <p:cNvSpPr>
            <a:spLocks noChangeShapeType="1"/>
          </p:cNvSpPr>
          <p:nvPr/>
        </p:nvSpPr>
        <p:spPr bwMode="auto">
          <a:xfrm>
            <a:off x="8709659" y="2517649"/>
            <a:ext cx="0" cy="346363"/>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31" name="Line 23">
            <a:extLst>
              <a:ext uri="{FF2B5EF4-FFF2-40B4-BE49-F238E27FC236}">
                <a16:creationId xmlns:a16="http://schemas.microsoft.com/office/drawing/2014/main" id="{EF593C6C-C555-C8D5-1463-67A6CBC1DEED}"/>
              </a:ext>
            </a:extLst>
          </p:cNvPr>
          <p:cNvSpPr>
            <a:spLocks noChangeShapeType="1"/>
          </p:cNvSpPr>
          <p:nvPr/>
        </p:nvSpPr>
        <p:spPr bwMode="auto">
          <a:xfrm>
            <a:off x="5953990" y="4007012"/>
            <a:ext cx="0" cy="346363"/>
          </a:xfrm>
          <a:prstGeom prst="line">
            <a:avLst/>
          </a:prstGeom>
          <a:ln>
            <a:headEnd/>
            <a:tailEnd type="triangle" w="med" len="med"/>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cxnSp>
        <p:nvCxnSpPr>
          <p:cNvPr id="32" name="Elbow Connector 18">
            <a:extLst>
              <a:ext uri="{FF2B5EF4-FFF2-40B4-BE49-F238E27FC236}">
                <a16:creationId xmlns:a16="http://schemas.microsoft.com/office/drawing/2014/main" id="{30E3AC1D-D1CC-E324-BABB-06E588B49215}"/>
              </a:ext>
            </a:extLst>
          </p:cNvPr>
          <p:cNvCxnSpPr>
            <a:stCxn id="19" idx="3"/>
            <a:endCxn id="20" idx="1"/>
          </p:cNvCxnSpPr>
          <p:nvPr/>
        </p:nvCxnSpPr>
        <p:spPr>
          <a:xfrm flipV="1">
            <a:off x="4023360" y="1946149"/>
            <a:ext cx="1168630" cy="2948781"/>
          </a:xfrm>
          <a:prstGeom prst="bentConnector3">
            <a:avLst>
              <a:gd name="adj1" fmla="val 50000"/>
            </a:avLst>
          </a:prstGeom>
          <a:ln w="38100">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 name="Elbow Connector 19">
            <a:extLst>
              <a:ext uri="{FF2B5EF4-FFF2-40B4-BE49-F238E27FC236}">
                <a16:creationId xmlns:a16="http://schemas.microsoft.com/office/drawing/2014/main" id="{1288B446-0FD5-FBCB-71EF-DD55D43962BC}"/>
              </a:ext>
            </a:extLst>
          </p:cNvPr>
          <p:cNvCxnSpPr/>
          <p:nvPr/>
        </p:nvCxnSpPr>
        <p:spPr>
          <a:xfrm flipV="1">
            <a:off x="6753398" y="1946149"/>
            <a:ext cx="1168630" cy="2948781"/>
          </a:xfrm>
          <a:prstGeom prst="bentConnector3">
            <a:avLst>
              <a:gd name="adj1" fmla="val 50000"/>
            </a:avLst>
          </a:prstGeom>
          <a:ln w="38100">
            <a:tailEnd type="triangle"/>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126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txBox="1">
            <a:spLocks noGrp="1"/>
          </p:cNvSpPr>
          <p:nvPr>
            <p:ph type="title"/>
          </p:nvPr>
        </p:nvSpPr>
        <p:spPr>
          <a:xfrm>
            <a:off x="265797" y="2339788"/>
            <a:ext cx="11660405" cy="2178424"/>
          </a:xfrm>
          <a:prstGeom prst="rect">
            <a:avLst/>
          </a:prstGeom>
          <a:noFill/>
          <a:ln>
            <a:noFill/>
          </a:ln>
        </p:spPr>
        <p:txBody>
          <a:bodyPr spcFirstLastPara="1" wrap="square" lIns="457200" tIns="45700" rIns="457200" bIns="45700" anchor="t" anchorCtr="0">
            <a:noAutofit/>
          </a:bodyPr>
          <a:lstStyle/>
          <a:p>
            <a:pPr marL="0" lvl="0" indent="0" algn="ctr" rtl="0">
              <a:lnSpc>
                <a:spcPct val="90000"/>
              </a:lnSpc>
              <a:spcBef>
                <a:spcPts val="0"/>
              </a:spcBef>
              <a:spcAft>
                <a:spcPts val="0"/>
              </a:spcAft>
              <a:buClr>
                <a:srgbClr val="EEF7FF"/>
              </a:buClr>
              <a:buSzPts val="5400"/>
              <a:buFont typeface="Quattrocento Sans"/>
              <a:buNone/>
            </a:pPr>
            <a:r>
              <a:rPr lang="en-US" sz="5400" dirty="0" err="1"/>
              <a:t>Calendario</a:t>
            </a:r>
            <a:br>
              <a:rPr lang="en-US" dirty="0"/>
            </a:br>
            <a:r>
              <a:rPr lang="en-US" sz="3200" b="0" i="1" dirty="0">
                <a:solidFill>
                  <a:srgbClr val="EEF7FF"/>
                </a:solidFill>
              </a:rPr>
              <a:t>Calendar</a:t>
            </a:r>
            <a:endParaRPr sz="3200" b="0" i="1" dirty="0"/>
          </a:p>
        </p:txBody>
      </p:sp>
    </p:spTree>
    <p:extLst>
      <p:ext uri="{BB962C8B-B14F-4D97-AF65-F5344CB8AC3E}">
        <p14:creationId xmlns:p14="http://schemas.microsoft.com/office/powerpoint/2010/main" val="419470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812d45cdf3_0_45"/>
          <p:cNvSpPr txBox="1">
            <a:spLocks noGrp="1"/>
          </p:cNvSpPr>
          <p:nvPr>
            <p:ph type="title"/>
          </p:nvPr>
        </p:nvSpPr>
        <p:spPr>
          <a:xfrm>
            <a:off x="304801" y="-1"/>
            <a:ext cx="11625600" cy="636229"/>
          </a:xfrm>
          <a:prstGeom prst="rect">
            <a:avLst/>
          </a:prstGeom>
          <a:noFill/>
          <a:ln>
            <a:noFill/>
          </a:ln>
        </p:spPr>
        <p:txBody>
          <a:bodyPr spcFirstLastPara="1" wrap="square" lIns="146300" tIns="91425" rIns="146300" bIns="45700" anchor="t" anchorCtr="0">
            <a:spAutoFit/>
          </a:bodyPr>
          <a:lstStyle/>
          <a:p>
            <a:pPr marL="0" marR="0" algn="ctr">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Dallas Hispanic Initiative Meeting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5" name="Google Shape;155;g2812d45cdf3_0_45"/>
          <p:cNvSpPr txBox="1">
            <a:spLocks noGrp="1"/>
          </p:cNvSpPr>
          <p:nvPr>
            <p:ph type="sldNum" idx="4294967295"/>
          </p:nvPr>
        </p:nvSpPr>
        <p:spPr>
          <a:xfrm>
            <a:off x="11668125" y="6484938"/>
            <a:ext cx="523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112766"/>
                </a:solidFill>
              </a:rPr>
              <a:t>4</a:t>
            </a:fld>
            <a:endParaRPr>
              <a:solidFill>
                <a:srgbClr val="112766"/>
              </a:solidFill>
            </a:endParaRPr>
          </a:p>
        </p:txBody>
      </p:sp>
      <p:sp>
        <p:nvSpPr>
          <p:cNvPr id="156" name="Google Shape;156;g2812d45cdf3_0_45"/>
          <p:cNvSpPr txBox="1"/>
          <p:nvPr/>
        </p:nvSpPr>
        <p:spPr>
          <a:xfrm>
            <a:off x="1682496" y="1077639"/>
            <a:ext cx="8613648" cy="4702722"/>
          </a:xfrm>
          <a:prstGeom prst="rect">
            <a:avLst/>
          </a:prstGeom>
          <a:noFill/>
          <a:ln>
            <a:noFill/>
          </a:ln>
        </p:spPr>
        <p:txBody>
          <a:bodyPr spcFirstLastPara="1" wrap="square" lIns="91425" tIns="45700" rIns="91425" bIns="45700" anchor="t" anchorCtr="0">
            <a:spAutoFit/>
          </a:bodyPr>
          <a:lstStyle/>
          <a:p>
            <a:pPr lvl="8">
              <a:lnSpc>
                <a:spcPct val="107000"/>
              </a:lnSpc>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Agenda</a:t>
            </a:r>
          </a:p>
          <a:p>
            <a:pPr marL="342900" marR="0" lvl="0" indent="-342900">
              <a:lnSpc>
                <a:spcPct val="107000"/>
              </a:lnSpc>
              <a:spcBef>
                <a:spcPts val="0"/>
              </a:spcBef>
              <a:spcAft>
                <a:spcPts val="0"/>
              </a:spcAft>
              <a:buFont typeface="+mj-lt"/>
              <a:buAutoNum type="arabicPeriod"/>
            </a:pPr>
            <a:endParaRPr lang="en-US" sz="12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Welcome, Opening Prayer, Pledge of Allegiance, Introductions</a:t>
            </a:r>
          </a:p>
          <a:p>
            <a:pPr marL="228600" marR="0">
              <a:lnSpc>
                <a:spcPct val="107000"/>
              </a:lnSpc>
              <a:spcBef>
                <a:spcPts val="0"/>
              </a:spcBef>
              <a:spcAft>
                <a:spcPts val="0"/>
              </a:spcAft>
            </a:pPr>
            <a:r>
              <a:rPr lang="en-US" sz="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startAt="2"/>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Diocesan Highlights and Priorities … Mike Courtney</a:t>
            </a:r>
          </a:p>
          <a:p>
            <a:pPr marL="914400" marR="0">
              <a:lnSpc>
                <a:spcPct val="107000"/>
              </a:lnSpc>
              <a:spcBef>
                <a:spcPts val="0"/>
              </a:spcBef>
              <a:spcAft>
                <a:spcPts val="0"/>
              </a:spcAft>
            </a:pPr>
            <a:r>
              <a:rPr lang="en-US" sz="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startAt="3"/>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Dallas Diocese Chapter Updates &amp; DDC Website … Jorge Ruiz</a:t>
            </a:r>
          </a:p>
          <a:p>
            <a:pPr marL="1143000" marR="0" indent="-228600">
              <a:lnSpc>
                <a:spcPct val="107000"/>
              </a:lnSpc>
              <a:spcBef>
                <a:spcPts val="0"/>
              </a:spcBef>
              <a:spcAft>
                <a:spcPts val="0"/>
              </a:spcAft>
              <a:buFont typeface="+mj-lt"/>
              <a:buAutoNum type="arabicPeriod" startAt="3"/>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Membership – Recruitment, Ceremonials, Retention, Affiliate Program … Freddy Rodriguez</a:t>
            </a:r>
          </a:p>
          <a:p>
            <a:pPr marL="1143000" marR="0" indent="-228600">
              <a:lnSpc>
                <a:spcPct val="107000"/>
              </a:lnSpc>
              <a:spcBef>
                <a:spcPts val="0"/>
              </a:spcBef>
              <a:spcAft>
                <a:spcPts val="0"/>
              </a:spcAft>
              <a:buFont typeface="+mj-lt"/>
              <a:buAutoNum type="arabicPeriod" startAt="3"/>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Fraternal Benefits Nights  … John Regan, Phillip Sanchez, Antonio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Maza</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indent="-228600">
              <a:lnSpc>
                <a:spcPct val="107000"/>
              </a:lnSpc>
              <a:spcBef>
                <a:spcPts val="0"/>
              </a:spcBef>
              <a:spcAft>
                <a:spcPts val="0"/>
              </a:spcAft>
              <a:buFont typeface="+mj-lt"/>
              <a:buAutoNum type="arabicPeriod" startAt="3"/>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3"/>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Council Development</a:t>
            </a:r>
          </a:p>
          <a:p>
            <a:pPr marL="800100" marR="0" lvl="1" indent="-342900">
              <a:lnSpc>
                <a:spcPct val="107000"/>
              </a:lnSpc>
              <a:spcBef>
                <a:spcPts val="0"/>
              </a:spcBef>
              <a:spcAft>
                <a:spcPts val="0"/>
              </a:spcAft>
              <a:buFont typeface="+mj-lt"/>
              <a:buAutoNum type="alphaLcPeriod"/>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Council Financial Processes / FS Training … Craig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Modrzynski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mj-lt"/>
              <a:buAutoNum type="alphaLcPeriod"/>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Calendars, Budgets, Programs … Nick Flores</a:t>
            </a:r>
          </a:p>
          <a:p>
            <a:pPr marL="1143000" marR="0">
              <a:lnSpc>
                <a:spcPct val="107000"/>
              </a:lnSpc>
              <a:spcBef>
                <a:spcPts val="0"/>
              </a:spcBef>
              <a:spcAft>
                <a:spcPts val="0"/>
              </a:spcAft>
            </a:pPr>
            <a:r>
              <a:rPr lang="en-US" sz="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startAt="7"/>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Council Program Opportunity - Novena Intercontinental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Guadalupana</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 Ricardo Flores</a:t>
            </a:r>
          </a:p>
          <a:p>
            <a:pPr marL="800100" marR="0" indent="-342900">
              <a:lnSpc>
                <a:spcPct val="107000"/>
              </a:lnSpc>
              <a:spcBef>
                <a:spcPts val="0"/>
              </a:spcBef>
              <a:spcAft>
                <a:spcPts val="0"/>
              </a:spcAft>
              <a:buFont typeface="+mj-lt"/>
              <a:buAutoNum type="arabicPeriod" startAt="7"/>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7"/>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Open Discussion </a:t>
            </a:r>
          </a:p>
          <a:p>
            <a:pPr marL="685800" marR="0" indent="-228600">
              <a:lnSpc>
                <a:spcPct val="107000"/>
              </a:lnSpc>
              <a:spcBef>
                <a:spcPts val="0"/>
              </a:spcBef>
              <a:spcAft>
                <a:spcPts val="0"/>
              </a:spcAft>
              <a:buFont typeface="+mj-lt"/>
              <a:buAutoNum type="arabicPeriod" startAt="7"/>
            </a:pP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7"/>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Closing Remarks and Prayer</a:t>
            </a:r>
          </a:p>
        </p:txBody>
      </p:sp>
    </p:spTree>
    <p:extLst>
      <p:ext uri="{BB962C8B-B14F-4D97-AF65-F5344CB8AC3E}">
        <p14:creationId xmlns:p14="http://schemas.microsoft.com/office/powerpoint/2010/main" val="1815244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0" y="0"/>
            <a:ext cx="5747517" cy="581662"/>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sz="3200" b="1" kern="100" dirty="0" err="1">
                <a:effectLst/>
                <a:latin typeface="Aptos" panose="020B0004020202020204" pitchFamily="34" charset="0"/>
                <a:ea typeface="Aptos" panose="020B0004020202020204" pitchFamily="34" charset="0"/>
                <a:cs typeface="Times New Roman" panose="02020603050405020304" pitchFamily="18" charset="0"/>
              </a:rPr>
              <a:t>Calendario</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 del </a:t>
            </a:r>
            <a:r>
              <a:rPr lang="en-US" sz="3200" b="1" kern="100" dirty="0" err="1">
                <a:effectLst/>
                <a:latin typeface="Aptos" panose="020B0004020202020204" pitchFamily="34" charset="0"/>
                <a:ea typeface="Aptos" panose="020B0004020202020204" pitchFamily="34" charset="0"/>
                <a:cs typeface="Times New Roman" panose="02020603050405020304" pitchFamily="18" charset="0"/>
              </a:rPr>
              <a:t>Consejo</a:t>
            </a:r>
            <a:endParaRPr dirty="0"/>
          </a:p>
        </p:txBody>
      </p:sp>
      <p:sp>
        <p:nvSpPr>
          <p:cNvPr id="238" name="Google Shape;238;p35"/>
          <p:cNvSpPr txBox="1"/>
          <p:nvPr/>
        </p:nvSpPr>
        <p:spPr>
          <a:xfrm>
            <a:off x="347472" y="1030688"/>
            <a:ext cx="10392245" cy="5884199"/>
          </a:xfrm>
          <a:prstGeom prst="rect">
            <a:avLst/>
          </a:prstGeom>
          <a:noFill/>
          <a:ln>
            <a:noFill/>
          </a:ln>
        </p:spPr>
        <p:txBody>
          <a:bodyPr spcFirstLastPara="1" wrap="square" lIns="91425" tIns="45700" rIns="91425" bIns="45700" anchor="t" anchorCtr="0">
            <a:spAutoFit/>
          </a:bodyPr>
          <a:lstStyle/>
          <a:p>
            <a:pPr marL="274320" lvl="3">
              <a:lnSpc>
                <a:spcPct val="107000"/>
              </a:lnSpc>
            </a:pPr>
            <a:r>
              <a:rPr lang="es-ES" sz="2000" kern="100" dirty="0">
                <a:effectLst/>
                <a:latin typeface="Aptos" panose="020B0004020202020204" pitchFamily="34" charset="0"/>
                <a:ea typeface="Aptos" panose="020B0004020202020204" pitchFamily="34" charset="0"/>
                <a:cs typeface="Times New Roman" panose="02020603050405020304" pitchFamily="18" charset="0"/>
              </a:rPr>
              <a:t>Utilice el </a:t>
            </a:r>
            <a:r>
              <a:rPr lang="es-ES" sz="2000" b="1" i="1" kern="100" dirty="0">
                <a:effectLst/>
                <a:latin typeface="Aptos" panose="020B0004020202020204" pitchFamily="34" charset="0"/>
                <a:ea typeface="Aptos" panose="020B0004020202020204" pitchFamily="34" charset="0"/>
                <a:cs typeface="Times New Roman" panose="02020603050405020304" pitchFamily="18" charset="0"/>
              </a:rPr>
              <a:t>Agenda Fraternal </a:t>
            </a:r>
            <a:r>
              <a:rPr lang="es-ES" sz="2000" kern="100" dirty="0">
                <a:effectLst/>
                <a:latin typeface="Aptos" panose="020B0004020202020204" pitchFamily="34" charset="0"/>
                <a:ea typeface="Aptos" panose="020B0004020202020204" pitchFamily="34" charset="0"/>
                <a:cs typeface="Times New Roman" panose="02020603050405020304" pitchFamily="18" charset="0"/>
              </a:rPr>
              <a:t>y los programas /actividades del año anterior (SP-7)</a:t>
            </a:r>
          </a:p>
          <a:p>
            <a:pPr lvl="3">
              <a:lnSpc>
                <a:spcPct val="107000"/>
              </a:lnSpc>
            </a:pPr>
            <a:endParaRPr lang="es-ES" sz="400" kern="100" dirty="0">
              <a:latin typeface="Aptos" panose="020B0004020202020204" pitchFamily="34" charset="0"/>
              <a:ea typeface="Aptos" panose="020B0004020202020204" pitchFamily="34" charset="0"/>
              <a:cs typeface="Times New Roman" panose="02020603050405020304" pitchFamily="18" charset="0"/>
            </a:endParaRPr>
          </a:p>
          <a:p>
            <a:pPr marL="731520" lvl="4" indent="-274320">
              <a:lnSpc>
                <a:spcPct val="107000"/>
              </a:lnSpc>
              <a:buFont typeface="Courier New" panose="02070309020205020404" pitchFamily="49" charset="0"/>
              <a:buChar char="o"/>
            </a:pPr>
            <a:r>
              <a:rPr lang="es-ES" sz="1800" b="1" kern="100" dirty="0">
                <a:effectLst/>
                <a:latin typeface="Aptos" panose="020B0004020202020204" pitchFamily="34" charset="0"/>
                <a:ea typeface="Aptos" panose="020B0004020202020204" pitchFamily="34" charset="0"/>
                <a:cs typeface="Times New Roman" panose="02020603050405020304" pitchFamily="18" charset="0"/>
              </a:rPr>
              <a:t>Quién</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Directores de programas y comités, Gran Caballero y otros funcionarios</a:t>
            </a:r>
          </a:p>
          <a:p>
            <a:pPr marL="731520" lvl="4" indent="-274320">
              <a:lnSpc>
                <a:spcPct val="107000"/>
              </a:lnSpc>
              <a:buFont typeface="Courier New" panose="02070309020205020404" pitchFamily="49" charset="0"/>
              <a:buChar char="o"/>
            </a:pPr>
            <a:r>
              <a:rPr lang="es-ES" sz="1800" b="1" kern="100" dirty="0">
                <a:effectLst/>
                <a:latin typeface="Aptos" panose="020B0004020202020204" pitchFamily="34" charset="0"/>
                <a:ea typeface="Aptos" panose="020B0004020202020204" pitchFamily="34" charset="0"/>
                <a:cs typeface="Times New Roman" panose="02020603050405020304" pitchFamily="18" charset="0"/>
              </a:rPr>
              <a:t>Qué</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Programas, reuniones, actividades de servicio, campañas de reclutamiento, actividades sociales.</a:t>
            </a:r>
          </a:p>
          <a:p>
            <a:pPr marL="731520" lvl="4" indent="-274320">
              <a:lnSpc>
                <a:spcPct val="107000"/>
              </a:lnSpc>
              <a:buFont typeface="Courier New" panose="02070309020205020404" pitchFamily="49" charset="0"/>
              <a:buChar char="o"/>
            </a:pPr>
            <a:r>
              <a:rPr lang="es-ES" sz="1800" b="1" kern="100" dirty="0">
                <a:effectLst/>
                <a:latin typeface="Aptos" panose="020B0004020202020204" pitchFamily="34" charset="0"/>
                <a:ea typeface="Aptos" panose="020B0004020202020204" pitchFamily="34" charset="0"/>
                <a:cs typeface="Times New Roman" panose="02020603050405020304" pitchFamily="18" charset="0"/>
              </a:rPr>
              <a:t>Cuándo</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 Haz esto al inicio del año fraternal por todo el año fraternal. También puedes hacer esto durante 6 meses si es necesario.</a:t>
            </a:r>
          </a:p>
          <a:p>
            <a:pPr marL="457200" lvl="4">
              <a:lnSpc>
                <a:spcPct val="107000"/>
              </a:lnSpc>
            </a:pPr>
            <a:r>
              <a:rPr lang="en-US" sz="800" kern="100" dirty="0">
                <a:latin typeface="Aptos" panose="020B0004020202020204" pitchFamily="34" charset="0"/>
                <a:ea typeface="Aptos" panose="020B0004020202020204" pitchFamily="34" charset="0"/>
                <a:cs typeface="Times New Roman" panose="02020603050405020304" pitchFamily="18" charset="0"/>
              </a:rPr>
              <a:t>  </a:t>
            </a:r>
          </a:p>
          <a:p>
            <a:pPr marL="274320">
              <a:lnSpc>
                <a:spcPct val="107000"/>
              </a:lnSpc>
              <a:spcAft>
                <a:spcPts val="800"/>
              </a:spcAft>
            </a:pPr>
            <a:r>
              <a:rPr lang="es-ES" sz="2000" kern="100" dirty="0">
                <a:latin typeface="Aptos" panose="020B0004020202020204" pitchFamily="34" charset="0"/>
                <a:ea typeface="Aptos" panose="020B0004020202020204" pitchFamily="34" charset="0"/>
                <a:cs typeface="Times New Roman" panose="02020603050405020304" pitchFamily="18" charset="0"/>
              </a:rPr>
              <a:t>Revisar el calendario preliminar con el pastor para alinearlo con el calendario y las actividades de la Parroquia.</a:t>
            </a:r>
            <a:endParaRPr lang="en-US" sz="2000" kern="100" dirty="0">
              <a:latin typeface="Aptos" panose="020B0004020202020204" pitchFamily="34" charset="0"/>
              <a:ea typeface="Aptos" panose="020B0004020202020204" pitchFamily="34" charset="0"/>
              <a:cs typeface="Times New Roman" panose="02020603050405020304" pitchFamily="18" charset="0"/>
            </a:endParaRPr>
          </a:p>
          <a:p>
            <a:pPr marL="914400" lvl="1" indent="-342900">
              <a:lnSpc>
                <a:spcPct val="107000"/>
              </a:lnSpc>
              <a:spcAft>
                <a:spcPts val="800"/>
              </a:spcAft>
              <a:buFont typeface="Courier New" panose="02070309020205020404" pitchFamily="49" charset="0"/>
              <a:buChar char="o"/>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Ajustar el Calendario del Consejo según sea necesario</a:t>
            </a:r>
          </a:p>
          <a:p>
            <a:pPr marL="274320" lvl="1">
              <a:lnSpc>
                <a:spcPct val="107000"/>
              </a:lnSpc>
              <a:spcAft>
                <a:spcPts val="800"/>
              </a:spcAft>
            </a:pPr>
            <a:r>
              <a:rPr lang="es-ES" sz="2000" kern="100" dirty="0">
                <a:effectLst/>
                <a:latin typeface="Aptos" panose="020B0004020202020204" pitchFamily="34" charset="0"/>
                <a:ea typeface="Aptos" panose="020B0004020202020204" pitchFamily="34" charset="0"/>
                <a:cs typeface="Times New Roman" panose="02020603050405020304" pitchFamily="18" charset="0"/>
              </a:rPr>
              <a:t>Utilice el Calendario del Consejo para comunicarse con los miembros y su parroquia.</a:t>
            </a:r>
          </a:p>
          <a:p>
            <a:pPr marL="274320" lvl="1">
              <a:lnSpc>
                <a:spcPct val="107000"/>
              </a:lnSpc>
            </a:pPr>
            <a:r>
              <a:rPr lang="es-ES" sz="2000" kern="100" dirty="0">
                <a:effectLst/>
                <a:latin typeface="Aptos" panose="020B0004020202020204" pitchFamily="34" charset="0"/>
                <a:ea typeface="Aptos" panose="020B0004020202020204" pitchFamily="34" charset="0"/>
                <a:cs typeface="Times New Roman" panose="02020603050405020304" pitchFamily="18" charset="0"/>
              </a:rPr>
              <a:t>Utilice el Calendario del Consejo como una herramienta de reclutamiento y retención,</a:t>
            </a:r>
          </a:p>
          <a:p>
            <a:pPr marL="274320" lvl="1">
              <a:lnSpc>
                <a:spcPct val="107000"/>
              </a:lnSpc>
              <a:spcAft>
                <a:spcPts val="800"/>
              </a:spcAft>
            </a:pPr>
            <a:r>
              <a:rPr lang="es-ES" sz="2000" kern="100" dirty="0">
                <a:effectLst/>
                <a:latin typeface="Aptos" panose="020B0004020202020204" pitchFamily="34" charset="0"/>
                <a:ea typeface="Aptos" panose="020B0004020202020204" pitchFamily="34" charset="0"/>
                <a:cs typeface="Times New Roman" panose="02020603050405020304" pitchFamily="18" charset="0"/>
              </a:rPr>
              <a:t>          mantenga a sus miembros activos.</a:t>
            </a:r>
          </a:p>
          <a:p>
            <a:pPr marL="274320" lvl="1">
              <a:lnSpc>
                <a:spcPct val="107000"/>
              </a:lnSpc>
              <a:spcAft>
                <a:spcPts val="800"/>
              </a:spcAft>
            </a:pPr>
            <a:r>
              <a:rPr lang="es-ES" sz="2000" kern="100" dirty="0">
                <a:effectLst/>
                <a:latin typeface="Aptos" panose="020B0004020202020204" pitchFamily="34" charset="0"/>
                <a:ea typeface="Aptos" panose="020B0004020202020204" pitchFamily="34" charset="0"/>
                <a:cs typeface="Times New Roman" panose="02020603050405020304" pitchFamily="18" charset="0"/>
              </a:rPr>
              <a:t>Utilice su Calendario para establecer el Presupuesto del Consejo.</a:t>
            </a:r>
            <a:endParaRPr kumimoji="0" sz="1800" b="0" i="0" u="none" strike="noStrike" kern="0" cap="none" spc="0" normalizeH="0" baseline="0" noProof="0" dirty="0">
              <a:ln>
                <a:noFill/>
              </a:ln>
              <a:solidFill>
                <a:srgbClr val="112766"/>
              </a:solidFill>
              <a:effectLst/>
              <a:uLnTx/>
              <a:uFillTx/>
              <a:latin typeface="Quattrocento Sans"/>
              <a:ea typeface="Quattrocento Sans"/>
              <a:cs typeface="Quattrocento Sans"/>
              <a:sym typeface="Quattrocento Sans"/>
            </a:endParaRPr>
          </a:p>
          <a:p>
            <a:pPr marL="9144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112766"/>
              </a:solidFill>
              <a:effectLst/>
              <a:uLnTx/>
              <a:uFillTx/>
              <a:latin typeface="Quattrocento Sans"/>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112766"/>
              </a:solidFill>
              <a:effectLst/>
              <a:uLnTx/>
              <a:uFillTx/>
              <a:latin typeface="Quattrocento Sans"/>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112766"/>
              </a:solidFill>
              <a:effectLst/>
              <a:uLnTx/>
              <a:uFillTx/>
              <a:latin typeface="Quattrocento Sans"/>
              <a:ea typeface="Quattrocento Sans"/>
              <a:cs typeface="Quattrocento Sans"/>
              <a:sym typeface="Quattrocento Sans"/>
            </a:endParaRPr>
          </a:p>
        </p:txBody>
      </p:sp>
      <p:sp>
        <p:nvSpPr>
          <p:cNvPr id="239" name="Google Shape;239;p35"/>
          <p:cNvSpPr txBox="1">
            <a:spLocks noGrp="1"/>
          </p:cNvSpPr>
          <p:nvPr>
            <p:ph type="sldNum" idx="12"/>
          </p:nvPr>
        </p:nvSpPr>
        <p:spPr>
          <a:xfrm>
            <a:off x="11668594" y="6484937"/>
            <a:ext cx="5235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112766"/>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200" b="0" i="0" u="none" strike="noStrike" kern="0" cap="none" spc="0" normalizeH="0" baseline="0" noProof="0">
              <a:ln>
                <a:noFill/>
              </a:ln>
              <a:solidFill>
                <a:srgbClr val="112766"/>
              </a:solidFill>
              <a:effectLst/>
              <a:uLnTx/>
              <a:uFillTx/>
              <a:latin typeface="Quattrocento Sans"/>
              <a:sym typeface="Quattrocento Sans"/>
            </a:endParaRPr>
          </a:p>
        </p:txBody>
      </p:sp>
      <p:sp>
        <p:nvSpPr>
          <p:cNvPr id="2" name="Rectangle 1">
            <a:extLst>
              <a:ext uri="{FF2B5EF4-FFF2-40B4-BE49-F238E27FC236}">
                <a16:creationId xmlns:a16="http://schemas.microsoft.com/office/drawing/2014/main" id="{BA971A6B-79A2-2FB3-F319-477178318719}"/>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Roboto" panose="02000000000000000000" pitchFamily="2" charset="0"/>
              </a:rPr>
            </a:br>
            <a:endParaRPr kumimoji="0" lang="en-US" altLang="en-US"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A03BCE3C-15B1-42B4-FC9D-5DCF9B2B2B68}"/>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55EEF0CE-F042-89F7-FEAB-EF7C2845603B}"/>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Roboto" panose="02000000000000000000" pitchFamily="2" charset="0"/>
              </a:rPr>
            </a:br>
            <a:endParaRPr kumimoji="0" lang="en-US" altLang="en-US" sz="1800" b="0" i="0" u="none" strike="noStrike" cap="none" normalizeH="0" baseline="0">
              <a:ln>
                <a:noFill/>
              </a:ln>
              <a:solidFill>
                <a:schemeClr val="tx1"/>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4C569AFD-944F-6F1F-6FE1-8B88C9B99DAD}"/>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2266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a:spLocks noGrp="1"/>
          </p:cNvSpPr>
          <p:nvPr>
            <p:ph type="title"/>
          </p:nvPr>
        </p:nvSpPr>
        <p:spPr>
          <a:xfrm>
            <a:off x="0" y="0"/>
            <a:ext cx="5747517" cy="581662"/>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Council Calendar</a:t>
            </a:r>
            <a:endParaRPr dirty="0"/>
          </a:p>
        </p:txBody>
      </p:sp>
      <p:sp>
        <p:nvSpPr>
          <p:cNvPr id="238" name="Google Shape;238;p35"/>
          <p:cNvSpPr txBox="1"/>
          <p:nvPr/>
        </p:nvSpPr>
        <p:spPr>
          <a:xfrm>
            <a:off x="645458" y="1030688"/>
            <a:ext cx="10094259" cy="5518009"/>
          </a:xfrm>
          <a:prstGeom prst="rect">
            <a:avLst/>
          </a:prstGeom>
          <a:noFill/>
          <a:ln>
            <a:noFill/>
          </a:ln>
        </p:spPr>
        <p:txBody>
          <a:bodyPr spcFirstLastPara="1" wrap="square" lIns="91425" tIns="45700" rIns="91425" bIns="45700" anchor="t" anchorCtr="0">
            <a:spAutoFit/>
          </a:bodyPr>
          <a:lstStyle/>
          <a:p>
            <a:pPr marL="274320" lvl="3">
              <a:lnSpc>
                <a:spcPct val="107000"/>
              </a:lnSpc>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Use </a:t>
            </a:r>
            <a:r>
              <a:rPr lang="en-US" sz="2000" b="1" i="1" kern="100" dirty="0">
                <a:effectLst/>
                <a:latin typeface="Aptos" panose="020B0004020202020204" pitchFamily="34" charset="0"/>
                <a:ea typeface="Aptos" panose="020B0004020202020204" pitchFamily="34" charset="0"/>
                <a:cs typeface="Times New Roman" panose="02020603050405020304" pitchFamily="18" charset="0"/>
              </a:rPr>
              <a:t>Fraternal Planner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and previous year’s programs/activities (SP-7)</a:t>
            </a:r>
          </a:p>
          <a:p>
            <a:pPr marL="742950" marR="0" lvl="1" indent="-285750">
              <a:lnSpc>
                <a:spcPct val="110000"/>
              </a:lnSpc>
              <a:spcBef>
                <a:spcPts val="0"/>
              </a:spcBef>
              <a:buFont typeface="Courier New" panose="02070309020205020404" pitchFamily="49" charset="0"/>
              <a:buChar char="o"/>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Who: Program &amp; Committee directors, GK &amp; other officers</a:t>
            </a:r>
          </a:p>
          <a:p>
            <a:pPr marL="742950" marR="0" lvl="1" indent="-285750">
              <a:lnSpc>
                <a:spcPct val="110000"/>
              </a:lnSpc>
              <a:spcBef>
                <a:spcPts val="0"/>
              </a:spcBef>
              <a:buFont typeface="Courier New" panose="02070309020205020404" pitchFamily="49" charset="0"/>
              <a:buChar char="o"/>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Programs, meetings, service activities, recruitment drives, social activities</a:t>
            </a:r>
          </a:p>
          <a:p>
            <a:pPr marL="742950" marR="0" lvl="1" indent="-285750">
              <a:lnSpc>
                <a:spcPct val="110000"/>
              </a:lnSpc>
              <a:spcBef>
                <a:spcPts val="0"/>
              </a:spcBef>
              <a:buFont typeface="Courier New" panose="02070309020205020404" pitchFamily="49" charset="0"/>
              <a:buChar char="o"/>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When: Do this at the beginning of the Fraternal year for all Fraternal year.  This can also be done for 6 months, if necessary</a:t>
            </a:r>
          </a:p>
          <a:p>
            <a:pPr marL="457200" marR="0" lvl="1">
              <a:lnSpc>
                <a:spcPct val="107000"/>
              </a:lnSpc>
              <a:spcBef>
                <a:spcPts val="0"/>
              </a:spcBef>
              <a:spcAft>
                <a:spcPts val="800"/>
              </a:spcAft>
            </a:pPr>
            <a:endParaRPr lang="en-US" sz="400" kern="100" dirty="0">
              <a:latin typeface="Aptos" panose="020B0004020202020204" pitchFamily="34" charset="0"/>
              <a:ea typeface="Aptos" panose="020B0004020202020204" pitchFamily="34" charset="0"/>
              <a:cs typeface="Times New Roman" panose="02020603050405020304" pitchFamily="18" charset="0"/>
            </a:endParaRPr>
          </a:p>
          <a:p>
            <a:pPr marL="274320">
              <a:lnSpc>
                <a:spcPct val="107000"/>
              </a:lnSpc>
              <a:spcAft>
                <a:spcPts val="800"/>
              </a:spcAft>
            </a:pPr>
            <a:r>
              <a:rPr lang="en-US" sz="2000" kern="100" dirty="0">
                <a:latin typeface="Aptos" panose="020B0004020202020204" pitchFamily="34" charset="0"/>
                <a:ea typeface="Aptos" panose="020B0004020202020204" pitchFamily="34" charset="0"/>
                <a:cs typeface="Times New Roman" panose="02020603050405020304" pitchFamily="18" charset="0"/>
              </a:rPr>
              <a:t>Review preliminary Calendar with Pastor to align with Parish calendar &amp; activities</a:t>
            </a:r>
          </a:p>
          <a:p>
            <a:pPr marL="914400" lvl="1" indent="-342900">
              <a:lnSpc>
                <a:spcPct val="107000"/>
              </a:lnSpc>
              <a:buFont typeface="Courier New" panose="02070309020205020404" pitchFamily="49" charset="0"/>
              <a:buChar char="o"/>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Adjust C</a:t>
            </a:r>
            <a:r>
              <a:rPr lang="en-US" sz="1800" kern="100" dirty="0">
                <a:latin typeface="Aptos" panose="020B0004020202020204" pitchFamily="34" charset="0"/>
                <a:ea typeface="Aptos" panose="020B0004020202020204" pitchFamily="34" charset="0"/>
                <a:cs typeface="Times New Roman" panose="02020603050405020304" pitchFamily="18" charset="0"/>
              </a:rPr>
              <a:t>ouncil Calendar as necessary</a:t>
            </a:r>
          </a:p>
          <a:p>
            <a:pPr marL="914400" lvl="1" indent="-342900">
              <a:lnSpc>
                <a:spcPct val="107000"/>
              </a:lnSpc>
              <a:spcAft>
                <a:spcPts val="800"/>
              </a:spcAft>
              <a:buFont typeface="Courier New" panose="02070309020205020404" pitchFamily="49" charset="0"/>
              <a:buChar char="o"/>
            </a:pPr>
            <a:endParaRPr lang="en-US" sz="400" kern="100" dirty="0">
              <a:effectLst/>
              <a:latin typeface="Aptos" panose="020B0004020202020204" pitchFamily="34" charset="0"/>
              <a:ea typeface="Aptos" panose="020B0004020202020204" pitchFamily="34" charset="0"/>
              <a:cs typeface="Times New Roman" panose="02020603050405020304" pitchFamily="18" charset="0"/>
            </a:endParaRPr>
          </a:p>
          <a:p>
            <a:pPr marL="274320" marR="0">
              <a:lnSpc>
                <a:spcPct val="107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Use the Council Calendar to communicate with your members &amp; your parish. </a:t>
            </a:r>
          </a:p>
          <a:p>
            <a:pPr marL="228600" marR="0">
              <a:lnSpc>
                <a:spcPct val="107000"/>
              </a:lnSpc>
              <a:spcBef>
                <a:spcPts val="0"/>
              </a:spcBef>
              <a:spcAft>
                <a:spcPts val="800"/>
              </a:spcAft>
            </a:pPr>
            <a:endParaRPr lang="en-US" sz="400" kern="100" dirty="0">
              <a:effectLst/>
              <a:latin typeface="Aptos" panose="020B0004020202020204" pitchFamily="34" charset="0"/>
              <a:ea typeface="Aptos" panose="020B0004020202020204" pitchFamily="34" charset="0"/>
              <a:cs typeface="Times New Roman" panose="02020603050405020304" pitchFamily="18" charset="0"/>
            </a:endParaRPr>
          </a:p>
          <a:p>
            <a:pPr marL="274320" marR="0">
              <a:lnSpc>
                <a:spcPct val="107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Use the Council Calendar as a recruitment &amp; retention tool, keep your members active.</a:t>
            </a:r>
          </a:p>
          <a:p>
            <a:pPr marL="228600" marR="0">
              <a:lnSpc>
                <a:spcPct val="107000"/>
              </a:lnSpc>
              <a:spcBef>
                <a:spcPts val="0"/>
              </a:spcBef>
              <a:spcAft>
                <a:spcPts val="800"/>
              </a:spcAft>
            </a:pPr>
            <a:endParaRPr lang="en-US" sz="400" kern="100" dirty="0">
              <a:effectLst/>
              <a:latin typeface="Aptos" panose="020B0004020202020204" pitchFamily="34" charset="0"/>
              <a:ea typeface="Aptos" panose="020B0004020202020204" pitchFamily="34" charset="0"/>
              <a:cs typeface="Times New Roman" panose="02020603050405020304" pitchFamily="18" charset="0"/>
            </a:endParaRPr>
          </a:p>
          <a:p>
            <a:pPr marL="274320" marR="0">
              <a:lnSpc>
                <a:spcPct val="107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Use your Calendar to set up the Council Budget.  </a:t>
            </a: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112766"/>
              </a:solidFill>
              <a:effectLst/>
              <a:uLnTx/>
              <a:uFillTx/>
              <a:latin typeface="Quattrocento Sans"/>
              <a:ea typeface="Quattrocento Sans"/>
              <a:cs typeface="Quattrocento Sans"/>
              <a:sym typeface="Quattrocento Sans"/>
            </a:endParaRPr>
          </a:p>
          <a:p>
            <a:pPr marL="9144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112766"/>
              </a:solidFill>
              <a:effectLst/>
              <a:uLnTx/>
              <a:uFillTx/>
              <a:latin typeface="Quattrocento Sans"/>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112766"/>
              </a:solidFill>
              <a:effectLst/>
              <a:uLnTx/>
              <a:uFillTx/>
              <a:latin typeface="Quattrocento Sans"/>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112766"/>
              </a:solidFill>
              <a:effectLst/>
              <a:uLnTx/>
              <a:uFillTx/>
              <a:latin typeface="Quattrocento Sans"/>
              <a:ea typeface="Quattrocento Sans"/>
              <a:cs typeface="Quattrocento Sans"/>
              <a:sym typeface="Quattrocento Sans"/>
            </a:endParaRPr>
          </a:p>
        </p:txBody>
      </p:sp>
      <p:sp>
        <p:nvSpPr>
          <p:cNvPr id="239" name="Google Shape;239;p35"/>
          <p:cNvSpPr txBox="1">
            <a:spLocks noGrp="1"/>
          </p:cNvSpPr>
          <p:nvPr>
            <p:ph type="sldNum" idx="12"/>
          </p:nvPr>
        </p:nvSpPr>
        <p:spPr>
          <a:xfrm>
            <a:off x="11668594" y="6484937"/>
            <a:ext cx="5235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112766"/>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200" b="0" i="0" u="none" strike="noStrike" kern="0" cap="none" spc="0" normalizeH="0" baseline="0" noProof="0">
              <a:ln>
                <a:noFill/>
              </a:ln>
              <a:solidFill>
                <a:srgbClr val="112766"/>
              </a:solidFill>
              <a:effectLst/>
              <a:uLnTx/>
              <a:uFillTx/>
              <a:latin typeface="Quattrocento Sans"/>
              <a:sym typeface="Quattrocento Sans"/>
            </a:endParaRPr>
          </a:p>
        </p:txBody>
      </p:sp>
    </p:spTree>
    <p:extLst>
      <p:ext uri="{BB962C8B-B14F-4D97-AF65-F5344CB8AC3E}">
        <p14:creationId xmlns:p14="http://schemas.microsoft.com/office/powerpoint/2010/main" val="1281796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265800" y="2287901"/>
            <a:ext cx="11660400" cy="1762200"/>
          </a:xfrm>
          <a:prstGeom prst="rect">
            <a:avLst/>
          </a:prstGeom>
          <a:noFill/>
          <a:ln>
            <a:noFill/>
          </a:ln>
        </p:spPr>
        <p:txBody>
          <a:bodyPr spcFirstLastPara="1" wrap="square" lIns="457200" tIns="45700" rIns="457200" bIns="45700" anchor="t" anchorCtr="0">
            <a:noAutofit/>
          </a:bodyPr>
          <a:lstStyle/>
          <a:p>
            <a:pPr marL="0" lvl="0" indent="0" algn="ctr" rtl="0">
              <a:lnSpc>
                <a:spcPct val="90000"/>
              </a:lnSpc>
              <a:spcBef>
                <a:spcPts val="0"/>
              </a:spcBef>
              <a:spcAft>
                <a:spcPts val="0"/>
              </a:spcAft>
              <a:buClr>
                <a:srgbClr val="EEF7FF"/>
              </a:buClr>
              <a:buSzPts val="5400"/>
              <a:buFont typeface="Quattrocento Sans"/>
              <a:buNone/>
            </a:pPr>
            <a:r>
              <a:rPr lang="en-US" sz="5400" dirty="0" err="1"/>
              <a:t>Presupusetos</a:t>
            </a:r>
            <a:br>
              <a:rPr lang="en-US" dirty="0"/>
            </a:br>
            <a:r>
              <a:rPr lang="en-US" sz="3200" b="0" i="1" dirty="0"/>
              <a:t>Budget</a:t>
            </a:r>
            <a:endParaRPr sz="3200" b="0" i="1" dirty="0"/>
          </a:p>
        </p:txBody>
      </p:sp>
    </p:spTree>
    <p:extLst>
      <p:ext uri="{BB962C8B-B14F-4D97-AF65-F5344CB8AC3E}">
        <p14:creationId xmlns:p14="http://schemas.microsoft.com/office/powerpoint/2010/main" val="2326957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a:ln>
                  <a:noFill/>
                </a:ln>
                <a:solidFill>
                  <a:srgbClr val="0A3678"/>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100" b="0" i="0" u="none" strike="noStrike" kern="0" cap="none" spc="0" normalizeH="0" baseline="0" noProof="0">
              <a:ln>
                <a:noFill/>
              </a:ln>
              <a:solidFill>
                <a:srgbClr val="0A3678"/>
              </a:solidFill>
              <a:effectLst/>
              <a:uLnTx/>
              <a:uFillTx/>
              <a:latin typeface="Quattrocento Sans"/>
              <a:sym typeface="Quattrocento Sans"/>
            </a:endParaRPr>
          </a:p>
        </p:txBody>
      </p:sp>
      <p:sp>
        <p:nvSpPr>
          <p:cNvPr id="250" name="Google Shape;250;p37"/>
          <p:cNvSpPr txBox="1">
            <a:spLocks noGrp="1"/>
          </p:cNvSpPr>
          <p:nvPr>
            <p:ph type="title"/>
          </p:nvPr>
        </p:nvSpPr>
        <p:spPr>
          <a:xfrm>
            <a:off x="0" y="27106"/>
            <a:ext cx="5894926" cy="581698"/>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sz="3200" b="1" kern="100" dirty="0" err="1">
                <a:effectLst/>
                <a:latin typeface="Aptos" panose="020B0004020202020204" pitchFamily="34" charset="0"/>
                <a:ea typeface="Aptos" panose="020B0004020202020204" pitchFamily="34" charset="0"/>
                <a:cs typeface="Times New Roman" panose="02020603050405020304" pitchFamily="18" charset="0"/>
              </a:rPr>
              <a:t>Presupuesto</a:t>
            </a:r>
            <a:r>
              <a:rPr lang="en-US" sz="3200" b="1" kern="100" dirty="0">
                <a:effectLst/>
                <a:latin typeface="Aptos" panose="020B0004020202020204" pitchFamily="34" charset="0"/>
                <a:ea typeface="Aptos" panose="020B0004020202020204" pitchFamily="34" charset="0"/>
                <a:cs typeface="Times New Roman" panose="02020603050405020304" pitchFamily="18" charset="0"/>
              </a:rPr>
              <a:t> del </a:t>
            </a:r>
            <a:r>
              <a:rPr lang="en-US" sz="3200" b="1" kern="100" dirty="0" err="1">
                <a:effectLst/>
                <a:latin typeface="Aptos" panose="020B0004020202020204" pitchFamily="34" charset="0"/>
                <a:ea typeface="Aptos" panose="020B0004020202020204" pitchFamily="34" charset="0"/>
                <a:cs typeface="Times New Roman" panose="02020603050405020304" pitchFamily="18" charset="0"/>
              </a:rPr>
              <a:t>Consejo</a:t>
            </a:r>
            <a:endParaRPr dirty="0"/>
          </a:p>
        </p:txBody>
      </p:sp>
      <p:sp>
        <p:nvSpPr>
          <p:cNvPr id="251" name="Google Shape;251;p37"/>
          <p:cNvSpPr txBox="1"/>
          <p:nvPr/>
        </p:nvSpPr>
        <p:spPr>
          <a:xfrm>
            <a:off x="475488" y="1069175"/>
            <a:ext cx="11128248" cy="5126117"/>
          </a:xfrm>
          <a:prstGeom prst="rect">
            <a:avLst/>
          </a:prstGeom>
          <a:noFill/>
          <a:ln>
            <a:noFill/>
          </a:ln>
        </p:spPr>
        <p:txBody>
          <a:bodyPr spcFirstLastPara="1" wrap="square" lIns="91425" tIns="91425" rIns="91425" bIns="91425" anchor="t" anchorCtr="0">
            <a:spAutoFit/>
          </a:bodyPr>
          <a:lstStyle/>
          <a:p>
            <a:pPr marL="228600" marR="0">
              <a:lnSpc>
                <a:spcPct val="107000"/>
              </a:lnSpc>
              <a:spcBef>
                <a:spcPts val="0"/>
              </a:spcBef>
            </a:pPr>
            <a:r>
              <a:rPr lang="es-ES" sz="2000" kern="100" dirty="0">
                <a:effectLst/>
                <a:latin typeface="Aptos" panose="020B0004020202020204" pitchFamily="34" charset="0"/>
                <a:ea typeface="Aptos" panose="020B0004020202020204" pitchFamily="34" charset="0"/>
                <a:cs typeface="Times New Roman" panose="02020603050405020304" pitchFamily="18" charset="0"/>
              </a:rPr>
              <a:t>Un presupuesto ayuda a simplificar el funcionamiento comercial de su consejo y reduce el tiempo de reunión dedicado a discutir las finanzas.</a:t>
            </a:r>
          </a:p>
          <a:p>
            <a:pPr marL="228600" marR="0">
              <a:lnSpc>
                <a:spcPct val="107000"/>
              </a:lnSpc>
              <a:spcBef>
                <a:spcPts val="0"/>
              </a:spcBef>
            </a:pP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182880" lvl="3">
              <a:lnSpc>
                <a:spcPct val="107000"/>
              </a:lnSpc>
            </a:pPr>
            <a:r>
              <a:rPr lang="es-ES" sz="2000" b="1" kern="100" dirty="0">
                <a:effectLst/>
                <a:latin typeface="Aptos" panose="020B0004020202020204" pitchFamily="34" charset="0"/>
                <a:ea typeface="Aptos" panose="020B0004020202020204" pitchFamily="34" charset="0"/>
                <a:cs typeface="Times New Roman" panose="02020603050405020304" pitchFamily="18" charset="0"/>
              </a:rPr>
              <a:t>Presupuesto del consejo: </a:t>
            </a:r>
            <a:r>
              <a:rPr lang="es-ES" sz="2000" kern="100" dirty="0">
                <a:effectLst/>
                <a:latin typeface="Aptos" panose="020B0004020202020204" pitchFamily="34" charset="0"/>
                <a:ea typeface="Aptos" panose="020B0004020202020204" pitchFamily="34" charset="0"/>
                <a:cs typeface="Times New Roman" panose="02020603050405020304" pitchFamily="18" charset="0"/>
              </a:rPr>
              <a:t>utilice los informes financieros de años anteriores, incluya donaciones y recaudaciones de fondos del los programas del año anterior, cuotas de membresía</a:t>
            </a:r>
          </a:p>
          <a:p>
            <a:pPr marL="182880" lvl="3">
              <a:lnSpc>
                <a:spcPct val="107000"/>
              </a:lnSpc>
            </a:pPr>
            <a:endParaRPr lang="es-ES" sz="2000" kern="100" dirty="0">
              <a:latin typeface="Aptos" panose="020B0004020202020204" pitchFamily="34" charset="0"/>
              <a:ea typeface="Aptos" panose="020B0004020202020204" pitchFamily="34" charset="0"/>
              <a:cs typeface="Times New Roman" panose="02020603050405020304" pitchFamily="18" charset="0"/>
            </a:endParaRPr>
          </a:p>
          <a:p>
            <a:pPr marL="468630" lvl="3" indent="-285750">
              <a:lnSpc>
                <a:spcPct val="107000"/>
              </a:lnSpc>
              <a:buFont typeface="Courier New" panose="02070309020205020404" pitchFamily="49" charset="0"/>
              <a:buChar char="o"/>
            </a:pPr>
            <a:r>
              <a:rPr lang="es-ES" sz="1800" b="1" kern="100" dirty="0">
                <a:effectLst/>
                <a:latin typeface="Aptos" panose="020B0004020202020204" pitchFamily="34" charset="0"/>
                <a:ea typeface="Aptos" panose="020B0004020202020204" pitchFamily="34" charset="0"/>
                <a:cs typeface="Times New Roman" panose="02020603050405020304" pitchFamily="18" charset="0"/>
              </a:rPr>
              <a:t>Quién: </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Gran Caballero, Secretario Financiero, Tesorero, fideicomisarios</a:t>
            </a:r>
          </a:p>
          <a:p>
            <a:pPr marL="468630" lvl="3" indent="-285750">
              <a:lnSpc>
                <a:spcPct val="107000"/>
              </a:lnSpc>
              <a:buFont typeface="Courier New" panose="02070309020205020404" pitchFamily="49" charset="0"/>
              <a:buChar char="o"/>
            </a:pPr>
            <a:r>
              <a:rPr lang="es-ES" sz="1800" b="1" kern="100" dirty="0">
                <a:effectLst/>
                <a:latin typeface="Aptos" panose="020B0004020202020204" pitchFamily="34" charset="0"/>
                <a:ea typeface="Aptos" panose="020B0004020202020204" pitchFamily="34" charset="0"/>
                <a:cs typeface="Times New Roman" panose="02020603050405020304" pitchFamily="18" charset="0"/>
              </a:rPr>
              <a:t>Qué: </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Todos los ingresos del Consejo –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Cuotas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membresía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0" lvl="3">
              <a:lnSpc>
                <a:spcPct val="107000"/>
              </a:lnSpc>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Donaciones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Consejo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0" lvl="8">
              <a:lnSpc>
                <a:spcPct val="107000"/>
              </a:lnSpc>
            </a:pPr>
            <a:r>
              <a:rPr lang="es-ES" sz="1800" kern="100" dirty="0">
                <a:latin typeface="Aptos" panose="020B0004020202020204" pitchFamily="34" charset="0"/>
                <a:ea typeface="Aptos" panose="020B0004020202020204" pitchFamily="34" charset="0"/>
                <a:cs typeface="Times New Roman" panose="02020603050405020304" pitchFamily="18" charset="0"/>
              </a:rPr>
              <a:t>Eventos de recaudación de fondos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0" lvl="8">
              <a:lnSpc>
                <a:spcPct val="107000"/>
              </a:lnSpc>
            </a:pPr>
            <a:r>
              <a:rPr lang="en-US" sz="1800" kern="100" dirty="0" err="1">
                <a:latin typeface="Aptos" panose="020B0004020202020204" pitchFamily="34" charset="0"/>
                <a:ea typeface="Aptos" panose="020B0004020202020204" pitchFamily="34" charset="0"/>
                <a:cs typeface="Times New Roman" panose="02020603050405020304" pitchFamily="18" charset="0"/>
              </a:rPr>
              <a:t>Ingresos</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err="1">
                <a:latin typeface="Aptos" panose="020B0004020202020204" pitchFamily="34" charset="0"/>
                <a:ea typeface="Aptos" panose="020B0004020202020204" pitchFamily="34" charset="0"/>
                <a:cs typeface="Times New Roman" panose="02020603050405020304" pitchFamily="18" charset="0"/>
              </a:rPr>
              <a:t>varios</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1005840" lvl="8">
              <a:lnSpc>
                <a:spcPct val="107000"/>
              </a:lnSpc>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Todos los gastos del Consejo –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Per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Cápita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de Supremo </a:t>
            </a:r>
            <a:r>
              <a:rPr lang="en-US" sz="1600" kern="100" dirty="0">
                <a:latin typeface="Aptos" panose="020B0004020202020204" pitchFamily="34" charset="0"/>
                <a:ea typeface="Aptos" panose="020B0004020202020204" pitchFamily="34" charset="0"/>
                <a:cs typeface="Times New Roman" panose="02020603050405020304" pitchFamily="18" charset="0"/>
              </a:rPr>
              <a:t>($5.50 </a:t>
            </a:r>
            <a:r>
              <a:rPr lang="en-US" sz="1600" kern="100" dirty="0" err="1">
                <a:latin typeface="Aptos" panose="020B0004020202020204" pitchFamily="34" charset="0"/>
                <a:ea typeface="Aptos" panose="020B0004020202020204" pitchFamily="34" charset="0"/>
                <a:cs typeface="Times New Roman" panose="02020603050405020304" pitchFamily="18" charset="0"/>
              </a:rPr>
              <a:t>por</a:t>
            </a:r>
            <a:r>
              <a:rPr lang="en-US" sz="1600" kern="100" dirty="0">
                <a:latin typeface="Aptos" panose="020B0004020202020204" pitchFamily="34" charset="0"/>
                <a:ea typeface="Aptos" panose="020B0004020202020204" pitchFamily="34" charset="0"/>
                <a:cs typeface="Times New Roman" panose="02020603050405020304" pitchFamily="18" charset="0"/>
              </a:rPr>
              <a:t> </a:t>
            </a:r>
            <a:r>
              <a:rPr lang="en-US" sz="1600" kern="100" dirty="0" err="1">
                <a:latin typeface="Aptos" panose="020B0004020202020204" pitchFamily="34" charset="0"/>
                <a:ea typeface="Aptos" panose="020B0004020202020204" pitchFamily="34" charset="0"/>
                <a:cs typeface="Times New Roman" panose="02020603050405020304" pitchFamily="18" charset="0"/>
              </a:rPr>
              <a:t>miembro</a:t>
            </a:r>
            <a:r>
              <a:rPr lang="en-US" sz="1600" kern="100" dirty="0">
                <a:latin typeface="Aptos" panose="020B0004020202020204" pitchFamily="34" charset="0"/>
                <a:ea typeface="Aptos" panose="020B0004020202020204" pitchFamily="34" charset="0"/>
                <a:cs typeface="Times New Roman" panose="02020603050405020304" pitchFamily="18"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0" lvl="4"/>
            <a:r>
              <a:rPr lang="en-US" sz="1800" kern="100" dirty="0">
                <a:effectLst/>
                <a:latin typeface="Aptos" panose="020B0004020202020204" pitchFamily="34" charset="0"/>
                <a:ea typeface="Aptos" panose="020B0004020202020204" pitchFamily="34" charset="0"/>
                <a:cs typeface="Times New Roman" panose="02020603050405020304" pitchFamily="18" charset="0"/>
              </a:rPr>
              <a:t>Per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Cápita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Estata</a:t>
            </a:r>
            <a:r>
              <a:rPr lang="en-US" sz="1800" kern="100" dirty="0" err="1">
                <a:latin typeface="Aptos" panose="020B0004020202020204" pitchFamily="34" charset="0"/>
                <a:ea typeface="Aptos" panose="020B0004020202020204" pitchFamily="34" charset="0"/>
                <a:cs typeface="Times New Roman" panose="02020603050405020304" pitchFamily="18" charset="0"/>
              </a:rPr>
              <a:t>l</a:t>
            </a: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600" kern="100" dirty="0">
                <a:latin typeface="Aptos" panose="020B0004020202020204" pitchFamily="34" charset="0"/>
                <a:ea typeface="Aptos" panose="020B0004020202020204" pitchFamily="34" charset="0"/>
                <a:cs typeface="Times New Roman" panose="02020603050405020304" pitchFamily="18" charset="0"/>
              </a:rPr>
              <a:t>($10 </a:t>
            </a:r>
            <a:r>
              <a:rPr lang="en-US" sz="1600" kern="100" dirty="0" err="1">
                <a:latin typeface="Aptos" panose="020B0004020202020204" pitchFamily="34" charset="0"/>
                <a:ea typeface="Aptos" panose="020B0004020202020204" pitchFamily="34" charset="0"/>
                <a:cs typeface="Times New Roman" panose="02020603050405020304" pitchFamily="18" charset="0"/>
              </a:rPr>
              <a:t>por</a:t>
            </a:r>
            <a:r>
              <a:rPr lang="en-US" sz="1600" kern="100" dirty="0">
                <a:latin typeface="Aptos" panose="020B0004020202020204" pitchFamily="34" charset="0"/>
                <a:ea typeface="Aptos" panose="020B0004020202020204" pitchFamily="34" charset="0"/>
                <a:cs typeface="Times New Roman" panose="02020603050405020304" pitchFamily="18" charset="0"/>
              </a:rPr>
              <a:t> </a:t>
            </a:r>
            <a:r>
              <a:rPr lang="en-US" sz="1600" kern="100" dirty="0" err="1">
                <a:latin typeface="Aptos" panose="020B0004020202020204" pitchFamily="34" charset="0"/>
                <a:ea typeface="Aptos" panose="020B0004020202020204" pitchFamily="34" charset="0"/>
                <a:cs typeface="Times New Roman" panose="02020603050405020304" pitchFamily="18" charset="0"/>
              </a:rPr>
              <a:t>miembro</a:t>
            </a:r>
            <a:r>
              <a:rPr lang="en-US" sz="1600" kern="100" dirty="0">
                <a:latin typeface="Aptos" panose="020B0004020202020204" pitchFamily="34" charset="0"/>
                <a:ea typeface="Aptos" panose="020B0004020202020204" pitchFamily="34" charset="0"/>
                <a:cs typeface="Times New Roman" panose="02020603050405020304" pitchFamily="18" charset="0"/>
              </a:rPr>
              <a:t>)</a:t>
            </a:r>
            <a:endParaRPr lang="en-US"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0" lvl="4"/>
            <a:r>
              <a:rPr lang="en-US" sz="1800" kern="100" dirty="0">
                <a:effectLst/>
                <a:latin typeface="Aptos" panose="020B0004020202020204" pitchFamily="34" charset="0"/>
                <a:ea typeface="Aptos" panose="020B0004020202020204" pitchFamily="34" charset="0"/>
                <a:cs typeface="Times New Roman" panose="02020603050405020304" pitchFamily="18" charset="0"/>
              </a:rPr>
              <a:t>Caridad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Estatal</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600" kern="100" dirty="0">
                <a:latin typeface="Aptos" panose="020B0004020202020204" pitchFamily="34" charset="0"/>
                <a:ea typeface="Aptos" panose="020B0004020202020204" pitchFamily="34" charset="0"/>
                <a:cs typeface="Times New Roman" panose="02020603050405020304" pitchFamily="18" charset="0"/>
              </a:rPr>
              <a:t>($10 </a:t>
            </a:r>
            <a:r>
              <a:rPr lang="en-US" sz="1600" kern="100" dirty="0" err="1">
                <a:latin typeface="Aptos" panose="020B0004020202020204" pitchFamily="34" charset="0"/>
                <a:ea typeface="Aptos" panose="020B0004020202020204" pitchFamily="34" charset="0"/>
                <a:cs typeface="Times New Roman" panose="02020603050405020304" pitchFamily="18" charset="0"/>
              </a:rPr>
              <a:t>por</a:t>
            </a:r>
            <a:r>
              <a:rPr lang="en-US" sz="1600" kern="100" dirty="0">
                <a:latin typeface="Aptos" panose="020B0004020202020204" pitchFamily="34" charset="0"/>
                <a:ea typeface="Aptos" panose="020B0004020202020204" pitchFamily="34" charset="0"/>
                <a:cs typeface="Times New Roman" panose="02020603050405020304" pitchFamily="18" charset="0"/>
              </a:rPr>
              <a:t> </a:t>
            </a:r>
            <a:r>
              <a:rPr lang="en-US" sz="1600" kern="100" dirty="0" err="1">
                <a:latin typeface="Aptos" panose="020B0004020202020204" pitchFamily="34" charset="0"/>
                <a:ea typeface="Aptos" panose="020B0004020202020204" pitchFamily="34" charset="0"/>
                <a:cs typeface="Times New Roman" panose="02020603050405020304" pitchFamily="18" charset="0"/>
              </a:rPr>
              <a:t>miembro</a:t>
            </a:r>
            <a:r>
              <a:rPr lang="en-US" sz="1600" kern="100" dirty="0">
                <a:latin typeface="Aptos" panose="020B0004020202020204" pitchFamily="34" charset="0"/>
                <a:ea typeface="Aptos" panose="020B0004020202020204" pitchFamily="34" charset="0"/>
                <a:cs typeface="Times New Roman" panose="02020603050405020304" pitchFamily="18" charset="0"/>
              </a:rPr>
              <a:t>)</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0" marR="0">
              <a:spcBef>
                <a:spcPts val="0"/>
              </a:spcBef>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Seguro del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Consejo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0" marR="0">
              <a:spcBef>
                <a:spcPts val="0"/>
              </a:spcBef>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Gastos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suministros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servicios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etc.</a:t>
            </a:r>
          </a:p>
          <a:p>
            <a:pPr marL="4572000" marR="0">
              <a:spcBef>
                <a:spcPts val="0"/>
              </a:spcBef>
            </a:pP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Donaciones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del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consejo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60671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a:ln>
                  <a:noFill/>
                </a:ln>
                <a:solidFill>
                  <a:srgbClr val="0A3678"/>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100" b="0" i="0" u="none" strike="noStrike" kern="0" cap="none" spc="0" normalizeH="0" baseline="0" noProof="0">
              <a:ln>
                <a:noFill/>
              </a:ln>
              <a:solidFill>
                <a:srgbClr val="0A3678"/>
              </a:solidFill>
              <a:effectLst/>
              <a:uLnTx/>
              <a:uFillTx/>
              <a:latin typeface="Quattrocento Sans"/>
              <a:sym typeface="Quattrocento Sans"/>
            </a:endParaRPr>
          </a:p>
        </p:txBody>
      </p:sp>
      <p:sp>
        <p:nvSpPr>
          <p:cNvPr id="250" name="Google Shape;250;p37"/>
          <p:cNvSpPr txBox="1">
            <a:spLocks noGrp="1"/>
          </p:cNvSpPr>
          <p:nvPr>
            <p:ph type="title"/>
          </p:nvPr>
        </p:nvSpPr>
        <p:spPr>
          <a:xfrm>
            <a:off x="0" y="27106"/>
            <a:ext cx="5894926" cy="581698"/>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n-US" sz="3200" b="1" kern="100" dirty="0">
                <a:effectLst/>
                <a:latin typeface="Aptos" panose="020B0004020202020204" pitchFamily="34" charset="0"/>
                <a:ea typeface="Aptos" panose="020B0004020202020204" pitchFamily="34" charset="0"/>
                <a:cs typeface="Times New Roman" panose="02020603050405020304" pitchFamily="18" charset="0"/>
              </a:rPr>
              <a:t>Council Budget</a:t>
            </a:r>
            <a:endParaRPr dirty="0"/>
          </a:p>
        </p:txBody>
      </p:sp>
      <p:sp>
        <p:nvSpPr>
          <p:cNvPr id="251" name="Google Shape;251;p37"/>
          <p:cNvSpPr txBox="1"/>
          <p:nvPr/>
        </p:nvSpPr>
        <p:spPr>
          <a:xfrm>
            <a:off x="914400" y="1069175"/>
            <a:ext cx="10570464" cy="4880024"/>
          </a:xfrm>
          <a:prstGeom prst="rect">
            <a:avLst/>
          </a:prstGeom>
          <a:noFill/>
          <a:ln>
            <a:noFill/>
          </a:ln>
        </p:spPr>
        <p:txBody>
          <a:bodyPr spcFirstLastPara="1" wrap="square" lIns="91425" tIns="91425" rIns="91425" bIns="91425" anchor="t" anchorCtr="0">
            <a:spAutoFit/>
          </a:bodyPr>
          <a:lstStyle/>
          <a:p>
            <a:pPr marL="228600" marR="0">
              <a:lnSpc>
                <a:spcPct val="107000"/>
              </a:lnSpc>
              <a:spcBef>
                <a:spcPts val="0"/>
              </a:spcBef>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A Budget helps simplify your Council’s business operation and reduces meeting time spent discussing finances.</a:t>
            </a:r>
          </a:p>
          <a:p>
            <a:pPr marL="228600" marR="0">
              <a:lnSpc>
                <a:spcPct val="107000"/>
              </a:lnSpc>
              <a:spcBef>
                <a:spcPts val="0"/>
              </a:spcBef>
              <a:spcAft>
                <a:spcPts val="800"/>
              </a:spcAft>
            </a:pP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marL="182880" lvl="3">
              <a:lnSpc>
                <a:spcPct val="107000"/>
              </a:lnSpc>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Council Budget</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 Use previous years’ financial reports, include program donations &amp; fundraisers from previous year, Membership Dues</a:t>
            </a:r>
          </a:p>
          <a:p>
            <a:pPr marL="742950" marR="0" lvl="1" indent="-285750">
              <a:lnSpc>
                <a:spcPct val="107000"/>
              </a:lnSpc>
              <a:spcBef>
                <a:spcPts val="0"/>
              </a:spcBef>
              <a:spcAft>
                <a:spcPts val="0"/>
              </a:spcAft>
              <a:buFont typeface="Courier New" panose="02070309020205020404" pitchFamily="49" charset="0"/>
              <a:buChar char="o"/>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Who: GK, FS, Treasurer, trustees</a:t>
            </a:r>
          </a:p>
          <a:p>
            <a:pPr marL="742950" marR="0" lvl="1" indent="-285750">
              <a:lnSpc>
                <a:spcPct val="107000"/>
              </a:lnSpc>
              <a:spcBef>
                <a:spcPts val="0"/>
              </a:spcBef>
              <a:spcAft>
                <a:spcPts val="0"/>
              </a:spcAft>
              <a:buFont typeface="Courier New" panose="02070309020205020404" pitchFamily="49" charset="0"/>
              <a:buChar char="o"/>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What:   All Council revenue – 		Membership dues</a:t>
            </a:r>
          </a:p>
          <a:p>
            <a:pPr marL="457200" lvl="8">
              <a:lnSpc>
                <a:spcPct val="107000"/>
              </a:lnSpc>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Donations to Council</a:t>
            </a:r>
          </a:p>
          <a:p>
            <a:pPr marL="457200" lvl="8">
              <a:lnSpc>
                <a:spcPct val="107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F</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und raising events</a:t>
            </a:r>
          </a:p>
          <a:p>
            <a:pPr marL="457200" lvl="8">
              <a:lnSpc>
                <a:spcPct val="107000"/>
              </a:lnSpc>
            </a:pP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err="1">
                <a:latin typeface="Aptos" panose="020B0004020202020204" pitchFamily="34" charset="0"/>
                <a:ea typeface="Aptos" panose="020B0004020202020204" pitchFamily="34" charset="0"/>
                <a:cs typeface="Times New Roman" panose="02020603050405020304" pitchFamily="18" charset="0"/>
              </a:rPr>
              <a:t>Misc</a:t>
            </a:r>
            <a:r>
              <a:rPr lang="en-US" sz="1800" kern="100" dirty="0">
                <a:latin typeface="Aptos" panose="020B0004020202020204" pitchFamily="34" charset="0"/>
                <a:ea typeface="Aptos" panose="020B0004020202020204" pitchFamily="34" charset="0"/>
                <a:cs typeface="Times New Roman" panose="02020603050405020304" pitchFamily="18" charset="0"/>
              </a:rPr>
              <a:t> Income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371600" marR="0">
              <a:spcBef>
                <a:spcPts val="0"/>
              </a:spcBef>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All Council expenses – 	Supreme Per Capita, </a:t>
            </a:r>
          </a:p>
          <a:p>
            <a:pPr marL="1371600" lvl="4"/>
            <a:r>
              <a:rPr lang="en-US" sz="1800" kern="100" dirty="0">
                <a:effectLst/>
                <a:latin typeface="Aptos" panose="020B0004020202020204" pitchFamily="34" charset="0"/>
                <a:ea typeface="Aptos" panose="020B0004020202020204" pitchFamily="34" charset="0"/>
                <a:cs typeface="Times New Roman" panose="02020603050405020304" pitchFamily="18" charset="0"/>
              </a:rPr>
              <a:t>				State Per Capita </a:t>
            </a:r>
            <a:endParaRPr lang="en-US" sz="1800" kern="100" dirty="0">
              <a:latin typeface="Aptos" panose="020B0004020202020204" pitchFamily="34" charset="0"/>
              <a:ea typeface="Aptos" panose="020B0004020202020204" pitchFamily="34" charset="0"/>
              <a:cs typeface="Times New Roman" panose="02020603050405020304" pitchFamily="18" charset="0"/>
            </a:endParaRPr>
          </a:p>
          <a:p>
            <a:pPr marL="1371600" marR="0">
              <a:spcBef>
                <a:spcPts val="0"/>
              </a:spcBef>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State Charity, </a:t>
            </a:r>
          </a:p>
          <a:p>
            <a:pPr marL="1371600" marR="0">
              <a:spcBef>
                <a:spcPts val="0"/>
              </a:spcBef>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Council Insurance</a:t>
            </a:r>
          </a:p>
          <a:p>
            <a:pPr marL="1371600" marR="0">
              <a:spcBef>
                <a:spcPts val="0"/>
              </a:spcBef>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Expenses for supplies, services,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etc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1371600" marR="0">
              <a:spcBef>
                <a:spcPts val="0"/>
              </a:spcBef>
            </a:pPr>
            <a:r>
              <a:rPr lang="en-US" sz="1800" kern="100" dirty="0">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Council Donations</a:t>
            </a:r>
          </a:p>
        </p:txBody>
      </p:sp>
    </p:spTree>
    <p:extLst>
      <p:ext uri="{BB962C8B-B14F-4D97-AF65-F5344CB8AC3E}">
        <p14:creationId xmlns:p14="http://schemas.microsoft.com/office/powerpoint/2010/main" val="1215236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265800" y="2287901"/>
            <a:ext cx="11660400" cy="1762200"/>
          </a:xfrm>
          <a:prstGeom prst="rect">
            <a:avLst/>
          </a:prstGeom>
          <a:noFill/>
          <a:ln>
            <a:noFill/>
          </a:ln>
        </p:spPr>
        <p:txBody>
          <a:bodyPr spcFirstLastPara="1" wrap="square" lIns="457200" tIns="45700" rIns="457200" bIns="45700" anchor="t" anchorCtr="0">
            <a:noAutofit/>
          </a:bodyPr>
          <a:lstStyle/>
          <a:p>
            <a:pPr marL="0" lvl="0" indent="0" algn="ctr" rtl="0">
              <a:lnSpc>
                <a:spcPct val="90000"/>
              </a:lnSpc>
              <a:spcBef>
                <a:spcPts val="0"/>
              </a:spcBef>
              <a:spcAft>
                <a:spcPts val="0"/>
              </a:spcAft>
              <a:buClr>
                <a:srgbClr val="EEF7FF"/>
              </a:buClr>
              <a:buSzPts val="5400"/>
              <a:buFont typeface="Quattrocento Sans"/>
              <a:buNone/>
            </a:pPr>
            <a:r>
              <a:rPr lang="es-ES" dirty="0"/>
              <a:t>Aprobación del Calendario y Presupuesto</a:t>
            </a:r>
            <a:br>
              <a:rPr lang="en-US" dirty="0"/>
            </a:br>
            <a:r>
              <a:rPr lang="en-US" sz="3200" b="0" i="1" dirty="0"/>
              <a:t>Process to approve Budget &amp; Calendar</a:t>
            </a:r>
            <a:endParaRPr sz="3200" b="0" i="1" dirty="0"/>
          </a:p>
        </p:txBody>
      </p:sp>
    </p:spTree>
    <p:extLst>
      <p:ext uri="{BB962C8B-B14F-4D97-AF65-F5344CB8AC3E}">
        <p14:creationId xmlns:p14="http://schemas.microsoft.com/office/powerpoint/2010/main" val="1446110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a:ln>
                  <a:noFill/>
                </a:ln>
                <a:solidFill>
                  <a:srgbClr val="0A3678"/>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100" b="0" i="0" u="none" strike="noStrike" kern="0" cap="none" spc="0" normalizeH="0" baseline="0" noProof="0">
              <a:ln>
                <a:noFill/>
              </a:ln>
              <a:solidFill>
                <a:srgbClr val="0A3678"/>
              </a:solidFill>
              <a:effectLst/>
              <a:uLnTx/>
              <a:uFillTx/>
              <a:latin typeface="Quattrocento Sans"/>
              <a:sym typeface="Quattrocento Sans"/>
            </a:endParaRPr>
          </a:p>
        </p:txBody>
      </p:sp>
      <p:sp>
        <p:nvSpPr>
          <p:cNvPr id="250" name="Google Shape;250;p37"/>
          <p:cNvSpPr txBox="1">
            <a:spLocks noGrp="1"/>
          </p:cNvSpPr>
          <p:nvPr>
            <p:ph type="title"/>
          </p:nvPr>
        </p:nvSpPr>
        <p:spPr>
          <a:xfrm>
            <a:off x="0" y="64008"/>
            <a:ext cx="6172200" cy="470863"/>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s-ES" sz="2400" b="1" kern="100" dirty="0">
                <a:latin typeface="Aptos" panose="020B0004020202020204" pitchFamily="34" charset="0"/>
                <a:ea typeface="Aptos" panose="020B0004020202020204" pitchFamily="34" charset="0"/>
                <a:cs typeface="Times New Roman" panose="02020603050405020304" pitchFamily="18" charset="0"/>
              </a:rPr>
              <a:t>A</a:t>
            </a:r>
            <a:r>
              <a:rPr lang="es-ES" sz="2400" b="1" kern="100" dirty="0">
                <a:effectLst/>
                <a:latin typeface="Aptos" panose="020B0004020202020204" pitchFamily="34" charset="0"/>
                <a:ea typeface="Aptos" panose="020B0004020202020204" pitchFamily="34" charset="0"/>
                <a:cs typeface="Times New Roman" panose="02020603050405020304" pitchFamily="18" charset="0"/>
              </a:rPr>
              <a:t>probación del Calendario y Presupuesto</a:t>
            </a:r>
            <a:endParaRPr sz="2400" dirty="0"/>
          </a:p>
        </p:txBody>
      </p:sp>
      <p:sp>
        <p:nvSpPr>
          <p:cNvPr id="251" name="Google Shape;251;p37"/>
          <p:cNvSpPr txBox="1"/>
          <p:nvPr/>
        </p:nvSpPr>
        <p:spPr>
          <a:xfrm>
            <a:off x="411480" y="1069175"/>
            <a:ext cx="11073384" cy="1733136"/>
          </a:xfrm>
          <a:prstGeom prst="rect">
            <a:avLst/>
          </a:prstGeom>
          <a:noFill/>
          <a:ln>
            <a:noFill/>
          </a:ln>
        </p:spPr>
        <p:txBody>
          <a:bodyPr spcFirstLastPara="1" wrap="square" lIns="91425" tIns="91425" rIns="91425" bIns="91425" anchor="t" anchorCtr="0">
            <a:spAutoFit/>
          </a:bodyPr>
          <a:lstStyle/>
          <a:p>
            <a:pPr marL="342900" marR="0" lvl="0" indent="-342900">
              <a:lnSpc>
                <a:spcPct val="107000"/>
              </a:lnSpc>
              <a:spcBef>
                <a:spcPts val="0"/>
              </a:spcBef>
              <a:spcAft>
                <a:spcPts val="1200"/>
              </a:spcAft>
              <a:buFont typeface="Courier New" panose="02070309020205020404" pitchFamily="49" charset="0"/>
              <a:buChar char="o"/>
            </a:pPr>
            <a:r>
              <a:rPr lang="es-ES" sz="2200" kern="100" dirty="0">
                <a:effectLst/>
                <a:latin typeface="Aptos" panose="020B0004020202020204" pitchFamily="34" charset="0"/>
                <a:ea typeface="Aptos" panose="020B0004020202020204" pitchFamily="34" charset="0"/>
                <a:cs typeface="Times New Roman" panose="02020603050405020304" pitchFamily="18" charset="0"/>
              </a:rPr>
              <a:t>Presentar y Aprobar el Calendario final y el Presupuesto en la reunión de funcionarios.</a:t>
            </a:r>
          </a:p>
          <a:p>
            <a:pPr marL="342900" marR="0" lvl="0" indent="-342900">
              <a:lnSpc>
                <a:spcPct val="107000"/>
              </a:lnSpc>
              <a:spcBef>
                <a:spcPts val="0"/>
              </a:spcBef>
              <a:spcAft>
                <a:spcPts val="1200"/>
              </a:spcAft>
              <a:buFont typeface="Courier New" panose="02070309020205020404" pitchFamily="49" charset="0"/>
              <a:buChar char="o"/>
            </a:pPr>
            <a:r>
              <a:rPr lang="es-ES" sz="2200" kern="100" dirty="0">
                <a:effectLst/>
                <a:latin typeface="Aptos" panose="020B0004020202020204" pitchFamily="34" charset="0"/>
                <a:ea typeface="Aptos" panose="020B0004020202020204" pitchFamily="34" charset="0"/>
                <a:cs typeface="Times New Roman" panose="02020603050405020304" pitchFamily="18" charset="0"/>
              </a:rPr>
              <a:t>Presentar en la reunión del Consejo</a:t>
            </a:r>
          </a:p>
          <a:p>
            <a:pPr marL="342900" marR="0" lvl="0" indent="-342900">
              <a:lnSpc>
                <a:spcPct val="107000"/>
              </a:lnSpc>
              <a:spcBef>
                <a:spcPts val="0"/>
              </a:spcBef>
              <a:spcAft>
                <a:spcPts val="1200"/>
              </a:spcAft>
              <a:buFont typeface="Courier New" panose="02070309020205020404" pitchFamily="49" charset="0"/>
              <a:buChar char="o"/>
            </a:pPr>
            <a:r>
              <a:rPr lang="es-ES" sz="2200" kern="100" dirty="0">
                <a:effectLst/>
                <a:latin typeface="Aptos" panose="020B0004020202020204" pitchFamily="34" charset="0"/>
                <a:ea typeface="Aptos" panose="020B0004020202020204" pitchFamily="34" charset="0"/>
                <a:cs typeface="Times New Roman" panose="02020603050405020304" pitchFamily="18" charset="0"/>
              </a:rPr>
              <a:t>Aprobar en la siguiente reunión del Consejo</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51462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7"/>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a:ln>
                  <a:noFill/>
                </a:ln>
                <a:solidFill>
                  <a:srgbClr val="0A3678"/>
                </a:solidFill>
                <a:effectLst/>
                <a:uLnTx/>
                <a:uFillTx/>
                <a:latin typeface="Quattrocento Sans"/>
                <a:sym typeface="Quattrocento San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100" b="0" i="0" u="none" strike="noStrike" kern="0" cap="none" spc="0" normalizeH="0" baseline="0" noProof="0">
              <a:ln>
                <a:noFill/>
              </a:ln>
              <a:solidFill>
                <a:srgbClr val="0A3678"/>
              </a:solidFill>
              <a:effectLst/>
              <a:uLnTx/>
              <a:uFillTx/>
              <a:latin typeface="Quattrocento Sans"/>
              <a:sym typeface="Quattrocento Sans"/>
            </a:endParaRPr>
          </a:p>
        </p:txBody>
      </p:sp>
      <p:sp>
        <p:nvSpPr>
          <p:cNvPr id="250" name="Google Shape;250;p37"/>
          <p:cNvSpPr txBox="1">
            <a:spLocks noGrp="1"/>
          </p:cNvSpPr>
          <p:nvPr>
            <p:ph type="title"/>
          </p:nvPr>
        </p:nvSpPr>
        <p:spPr>
          <a:xfrm>
            <a:off x="0" y="64008"/>
            <a:ext cx="6172200" cy="470863"/>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200"/>
              <a:buFont typeface="Quattrocento Sans"/>
              <a:buNone/>
            </a:pPr>
            <a:r>
              <a:rPr lang="es-ES" sz="2400" b="1" kern="100" dirty="0" err="1">
                <a:latin typeface="Aptos" panose="020B0004020202020204" pitchFamily="34" charset="0"/>
                <a:ea typeface="Aptos" panose="020B0004020202020204" pitchFamily="34" charset="0"/>
                <a:cs typeface="Times New Roman" panose="02020603050405020304" pitchFamily="18" charset="0"/>
              </a:rPr>
              <a:t>Approval</a:t>
            </a:r>
            <a:r>
              <a:rPr lang="es-ES" sz="2400" b="1" kern="100" dirty="0">
                <a:latin typeface="Aptos" panose="020B0004020202020204" pitchFamily="34" charset="0"/>
                <a:ea typeface="Aptos" panose="020B0004020202020204" pitchFamily="34" charset="0"/>
                <a:cs typeface="Times New Roman" panose="02020603050405020304" pitchFamily="18" charset="0"/>
              </a:rPr>
              <a:t> </a:t>
            </a:r>
            <a:r>
              <a:rPr lang="es-ES" sz="2400" b="1" kern="100" dirty="0" err="1">
                <a:latin typeface="Aptos" panose="020B0004020202020204" pitchFamily="34" charset="0"/>
                <a:ea typeface="Aptos" panose="020B0004020202020204" pitchFamily="34" charset="0"/>
                <a:cs typeface="Times New Roman" panose="02020603050405020304" pitchFamily="18" charset="0"/>
              </a:rPr>
              <a:t>of</a:t>
            </a:r>
            <a:r>
              <a:rPr lang="es-ES" sz="2400" b="1" kern="100" dirty="0">
                <a:latin typeface="Aptos" panose="020B0004020202020204" pitchFamily="34" charset="0"/>
                <a:ea typeface="Aptos" panose="020B0004020202020204" pitchFamily="34" charset="0"/>
                <a:cs typeface="Times New Roman" panose="02020603050405020304" pitchFamily="18" charset="0"/>
              </a:rPr>
              <a:t> Council Budget &amp; Calendar</a:t>
            </a:r>
            <a:endParaRPr sz="2400" dirty="0"/>
          </a:p>
        </p:txBody>
      </p:sp>
      <p:sp>
        <p:nvSpPr>
          <p:cNvPr id="251" name="Google Shape;251;p37"/>
          <p:cNvSpPr txBox="1"/>
          <p:nvPr/>
        </p:nvSpPr>
        <p:spPr>
          <a:xfrm>
            <a:off x="914400" y="1069175"/>
            <a:ext cx="10570464" cy="1634263"/>
          </a:xfrm>
          <a:prstGeom prst="rect">
            <a:avLst/>
          </a:prstGeom>
          <a:noFill/>
          <a:ln>
            <a:noFill/>
          </a:ln>
        </p:spPr>
        <p:txBody>
          <a:bodyPr spcFirstLastPara="1" wrap="square" lIns="91425" tIns="91425" rIns="91425" bIns="91425" anchor="t" anchorCtr="0">
            <a:spAutoFit/>
          </a:bodyPr>
          <a:lstStyle/>
          <a:p>
            <a:pPr marL="342900" marR="0" lvl="0" indent="-342900">
              <a:lnSpc>
                <a:spcPct val="107000"/>
              </a:lnSpc>
              <a:spcBef>
                <a:spcPts val="0"/>
              </a:spcBef>
              <a:spcAft>
                <a:spcPts val="1200"/>
              </a:spcAft>
              <a:buFont typeface="Aptos" panose="020B00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Present the final Calendar &amp; Budget at Officers Meeting</a:t>
            </a:r>
          </a:p>
          <a:p>
            <a:pPr marL="342900" marR="0" lvl="0" indent="-342900">
              <a:lnSpc>
                <a:spcPct val="107000"/>
              </a:lnSpc>
              <a:spcBef>
                <a:spcPts val="0"/>
              </a:spcBef>
              <a:spcAft>
                <a:spcPts val="1200"/>
              </a:spcAft>
              <a:buFont typeface="Aptos" panose="020B00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Present at Council Meeting </a:t>
            </a:r>
          </a:p>
          <a:p>
            <a:pPr marL="342900" marR="0" lvl="0" indent="-342900">
              <a:lnSpc>
                <a:spcPct val="107000"/>
              </a:lnSpc>
              <a:spcBef>
                <a:spcPts val="0"/>
              </a:spcBef>
              <a:spcAft>
                <a:spcPts val="1200"/>
              </a:spcAft>
              <a:buFont typeface="Aptos" panose="020B00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Approve at following Council Meeting</a:t>
            </a:r>
          </a:p>
        </p:txBody>
      </p:sp>
    </p:spTree>
    <p:extLst>
      <p:ext uri="{BB962C8B-B14F-4D97-AF65-F5344CB8AC3E}">
        <p14:creationId xmlns:p14="http://schemas.microsoft.com/office/powerpoint/2010/main" val="10771518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812d45cdf3_0_355"/>
          <p:cNvSpPr txBox="1">
            <a:spLocks noGrp="1"/>
          </p:cNvSpPr>
          <p:nvPr>
            <p:ph type="title"/>
          </p:nvPr>
        </p:nvSpPr>
        <p:spPr>
          <a:xfrm>
            <a:off x="265797" y="2314161"/>
            <a:ext cx="11660400" cy="2229600"/>
          </a:xfrm>
          <a:prstGeom prst="rect">
            <a:avLst/>
          </a:prstGeom>
          <a:noFill/>
          <a:ln>
            <a:noFill/>
          </a:ln>
        </p:spPr>
        <p:txBody>
          <a:bodyPr spcFirstLastPara="1" wrap="square" lIns="457200" tIns="45700" rIns="457200" bIns="45700" anchor="t" anchorCtr="0">
            <a:noAutofit/>
          </a:bodyPr>
          <a:lstStyle/>
          <a:p>
            <a:pPr marL="0" lvl="0" indent="0" algn="ctr" rtl="0">
              <a:lnSpc>
                <a:spcPct val="90000"/>
              </a:lnSpc>
              <a:spcBef>
                <a:spcPts val="0"/>
              </a:spcBef>
              <a:spcAft>
                <a:spcPts val="0"/>
              </a:spcAft>
              <a:buClr>
                <a:srgbClr val="EEF7FF"/>
              </a:buClr>
              <a:buSzPts val="5400"/>
              <a:buFont typeface="Quattrocento Sans"/>
              <a:buNone/>
            </a:pPr>
            <a:r>
              <a:rPr lang="en-US" sz="5400" dirty="0"/>
              <a:t>Council Program Opportunity - </a:t>
            </a:r>
            <a:r>
              <a:rPr lang="en-US" sz="3500" dirty="0"/>
              <a:t>Novena Intercontinental </a:t>
            </a:r>
            <a:r>
              <a:rPr lang="en-US" sz="3500" dirty="0" err="1"/>
              <a:t>Guadalupana</a:t>
            </a:r>
            <a:endParaRPr sz="100" b="0" i="1" dirty="0"/>
          </a:p>
        </p:txBody>
      </p:sp>
      <p:sp>
        <p:nvSpPr>
          <p:cNvPr id="267" name="Google Shape;267;g2812d45cdf3_0_355"/>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812d45cdf3_0_368"/>
          <p:cNvSpPr txBox="1">
            <a:spLocks noGrp="1"/>
          </p:cNvSpPr>
          <p:nvPr>
            <p:ph type="sldNum" idx="12"/>
          </p:nvPr>
        </p:nvSpPr>
        <p:spPr>
          <a:xfrm>
            <a:off x="11750600" y="6484937"/>
            <a:ext cx="425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112766"/>
                </a:solidFill>
              </a:rPr>
              <a:t>49</a:t>
            </a:fld>
            <a:endParaRPr>
              <a:solidFill>
                <a:srgbClr val="112766"/>
              </a:solidFill>
            </a:endParaRPr>
          </a:p>
        </p:txBody>
      </p:sp>
      <p:sp>
        <p:nvSpPr>
          <p:cNvPr id="274" name="Google Shape;274;g2812d45cdf3_0_368"/>
          <p:cNvSpPr txBox="1">
            <a:spLocks noGrp="1"/>
          </p:cNvSpPr>
          <p:nvPr>
            <p:ph type="title"/>
          </p:nvPr>
        </p:nvSpPr>
        <p:spPr>
          <a:xfrm>
            <a:off x="-46900" y="74006"/>
            <a:ext cx="6142900" cy="470863"/>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000"/>
              <a:buFont typeface="Quattrocento Sans"/>
              <a:buNone/>
            </a:pPr>
            <a:r>
              <a:rPr lang="en-US" sz="2400" b="1" i="1" dirty="0">
                <a:effectLst/>
                <a:latin typeface="Aptos" panose="020B0004020202020204" pitchFamily="34" charset="0"/>
                <a:ea typeface="Aptos" panose="020B0004020202020204" pitchFamily="34" charset="0"/>
                <a:cs typeface="Times New Roman" panose="02020603050405020304" pitchFamily="18" charset="0"/>
              </a:rPr>
              <a:t>Guadalupe Intercontinental Novena </a:t>
            </a:r>
            <a:endParaRPr sz="4000" dirty="0"/>
          </a:p>
        </p:txBody>
      </p:sp>
      <p:sp>
        <p:nvSpPr>
          <p:cNvPr id="2" name="TextBox 1">
            <a:extLst>
              <a:ext uri="{FF2B5EF4-FFF2-40B4-BE49-F238E27FC236}">
                <a16:creationId xmlns:a16="http://schemas.microsoft.com/office/drawing/2014/main" id="{9DB3148D-93DC-B89C-8571-6300DBD8A61F}"/>
              </a:ext>
            </a:extLst>
          </p:cNvPr>
          <p:cNvSpPr txBox="1"/>
          <p:nvPr/>
        </p:nvSpPr>
        <p:spPr>
          <a:xfrm>
            <a:off x="374904" y="923544"/>
            <a:ext cx="11119104" cy="4831131"/>
          </a:xfrm>
          <a:prstGeom prst="rect">
            <a:avLst/>
          </a:prstGeom>
          <a:noFill/>
        </p:spPr>
        <p:txBody>
          <a:bodyPr wrap="square" rtlCol="0">
            <a:spAutoFit/>
          </a:bodyPr>
          <a:lstStyle/>
          <a:p>
            <a:pPr marL="0" marR="0">
              <a:lnSpc>
                <a:spcPct val="107000"/>
              </a:lnSpc>
              <a:spcBef>
                <a:spcPts val="0"/>
              </a:spcBef>
              <a:spcAft>
                <a:spcPts val="800"/>
              </a:spcAft>
            </a:pPr>
            <a:r>
              <a:rPr lang="es-ES" sz="1800" b="1" kern="100" dirty="0">
                <a:effectLst/>
                <a:latin typeface="Aptos" panose="020B0004020202020204" pitchFamily="34" charset="0"/>
                <a:ea typeface="Aptos" panose="020B0004020202020204" pitchFamily="34" charset="0"/>
                <a:cs typeface="Times New Roman" panose="02020603050405020304" pitchFamily="18" charset="0"/>
              </a:rPr>
              <a:t>La Novena Intercontinental Guadalupana (</a:t>
            </a:r>
            <a:r>
              <a:rPr lang="es-ES" sz="1800" b="1" kern="100" dirty="0">
                <a:effectLst/>
                <a:latin typeface="Aptos" panose="020B0004020202020204" pitchFamily="34" charset="0"/>
                <a:ea typeface="Aptos" panose="020B0004020202020204" pitchFamily="34" charset="0"/>
                <a:cs typeface="Times New Roman" panose="02020603050405020304" pitchFamily="18" charset="0"/>
                <a:hlinkClick r:id="rId3"/>
              </a:rPr>
              <a:t>https://novenadeguadalupe.com</a:t>
            </a:r>
            <a:r>
              <a:rPr lang="es-ES" sz="1800" b="1" kern="100" dirty="0">
                <a:effectLst/>
                <a:latin typeface="Aptos" panose="020B0004020202020204" pitchFamily="34" charset="0"/>
                <a:ea typeface="Aptos" panose="020B0004020202020204" pitchFamily="34" charset="0"/>
                <a:cs typeface="Times New Roman" panose="02020603050405020304" pitchFamily="18" charset="0"/>
              </a:rPr>
              <a:t>) es una iniciativa de la Conferencia Episcopal Mexicana (CEM) con responsabilidad del Proyecto Pastoral Global 2031+2033, en conjunto con la Arquidiócesis de México y la Insigne y Nacional Basílica de Guadalupe en México.</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endParaRPr lang="en-US" sz="800" b="1"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s-ES" sz="2000" b="1" i="1" kern="100" dirty="0">
                <a:effectLst/>
                <a:latin typeface="Aptos" panose="020B0004020202020204" pitchFamily="34" charset="0"/>
                <a:ea typeface="Aptos" panose="020B0004020202020204" pitchFamily="34" charset="0"/>
                <a:cs typeface="Times New Roman" panose="02020603050405020304" pitchFamily="18" charset="0"/>
              </a:rPr>
              <a:t>La Novena Intercontinental Guadalupana es</a:t>
            </a:r>
            <a:r>
              <a:rPr lang="en-US" sz="2000" b="1" i="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000" i="1" kern="100" dirty="0">
              <a:effectLst/>
              <a:latin typeface="Aptos" panose="020B0004020202020204" pitchFamily="34" charset="0"/>
              <a:ea typeface="Aptos" panose="020B0004020202020204" pitchFamily="34" charset="0"/>
              <a:cs typeface="Times New Roman" panose="02020603050405020304" pitchFamily="18" charset="0"/>
            </a:endParaRPr>
          </a:p>
          <a:p>
            <a:pPr marL="365760" marR="0">
              <a:lnSpc>
                <a:spcPct val="110000"/>
              </a:lnSpc>
              <a:spcBef>
                <a:spcPts val="0"/>
              </a:spcBef>
              <a:spcAft>
                <a:spcPts val="6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Un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camino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para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prepararnos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celebrar</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 la Santísima Virgen María de Guadalupe.</a:t>
            </a:r>
          </a:p>
          <a:p>
            <a:pPr marL="365760" marR="0">
              <a:lnSpc>
                <a:spcPct val="110000"/>
              </a:lnSpc>
              <a:spcBef>
                <a:spcPts val="0"/>
              </a:spcBef>
              <a:spcAft>
                <a:spcPts val="600"/>
              </a:spcAft>
            </a:pPr>
            <a:endParaRPr lang="en-US" sz="800" i="1" kern="100" dirty="0">
              <a:effectLst/>
              <a:latin typeface="Aptos" panose="020B0004020202020204" pitchFamily="34" charset="0"/>
              <a:ea typeface="Aptos" panose="020B0004020202020204" pitchFamily="34" charset="0"/>
              <a:cs typeface="Times New Roman" panose="02020603050405020304" pitchFamily="18" charset="0"/>
            </a:endParaRPr>
          </a:p>
          <a:p>
            <a:pPr marL="365760" marR="0">
              <a:lnSpc>
                <a:spcPct val="110000"/>
              </a:lnSpc>
              <a:spcBef>
                <a:spcPts val="0"/>
              </a:spcBef>
              <a:spcAft>
                <a:spcPts val="600"/>
              </a:spcAft>
            </a:pPr>
            <a:r>
              <a:rPr lang="en-US" sz="1800" i="1" dirty="0">
                <a:effectLst/>
                <a:latin typeface="Aptos" panose="020B0004020202020204" pitchFamily="34" charset="0"/>
                <a:ea typeface="Aptos" panose="020B0004020202020204" pitchFamily="34" charset="0"/>
                <a:cs typeface="Times New Roman" panose="02020603050405020304" pitchFamily="18" charset="0"/>
              </a:rPr>
              <a:t>Es un </a:t>
            </a:r>
            <a:r>
              <a:rPr lang="en-US" sz="1800" i="1" dirty="0" err="1">
                <a:effectLst/>
                <a:latin typeface="Aptos" panose="020B0004020202020204" pitchFamily="34" charset="0"/>
                <a:ea typeface="Aptos" panose="020B0004020202020204" pitchFamily="34" charset="0"/>
                <a:cs typeface="Times New Roman" panose="02020603050405020304" pitchFamily="18" charset="0"/>
              </a:rPr>
              <a:t>proceso</a:t>
            </a:r>
            <a:r>
              <a:rPr lang="en-US" sz="1800" i="1" dirty="0">
                <a:effectLst/>
                <a:latin typeface="Aptos" panose="020B0004020202020204" pitchFamily="34" charset="0"/>
                <a:ea typeface="Aptos" panose="020B0004020202020204" pitchFamily="34" charset="0"/>
                <a:cs typeface="Times New Roman" panose="02020603050405020304" pitchFamily="18" charset="0"/>
              </a:rPr>
              <a:t> para </a:t>
            </a:r>
            <a:r>
              <a:rPr lang="en-US" sz="1800" i="1" dirty="0" err="1">
                <a:effectLst/>
                <a:latin typeface="Aptos" panose="020B0004020202020204" pitchFamily="34" charset="0"/>
                <a:ea typeface="Aptos" panose="020B0004020202020204" pitchFamily="34" charset="0"/>
                <a:cs typeface="Times New Roman" panose="02020603050405020304" pitchFamily="18" charset="0"/>
              </a:rPr>
              <a:t>celebrar</a:t>
            </a:r>
            <a:r>
              <a:rPr lang="en-US" sz="1800" i="1" dirty="0">
                <a:effectLst/>
                <a:latin typeface="Aptos" panose="020B0004020202020204" pitchFamily="34" charset="0"/>
                <a:ea typeface="Aptos" panose="020B0004020202020204" pitchFamily="34" charset="0"/>
                <a:cs typeface="Times New Roman" panose="02020603050405020304" pitchFamily="18" charset="0"/>
              </a:rPr>
              <a:t> 500 </a:t>
            </a:r>
            <a:r>
              <a:rPr lang="en-US" sz="1800" i="1" dirty="0" err="1">
                <a:effectLst/>
                <a:latin typeface="Aptos" panose="020B0004020202020204" pitchFamily="34" charset="0"/>
                <a:ea typeface="Aptos" panose="020B0004020202020204" pitchFamily="34" charset="0"/>
                <a:cs typeface="Times New Roman" panose="02020603050405020304" pitchFamily="18" charset="0"/>
              </a:rPr>
              <a:t>años</a:t>
            </a:r>
            <a:r>
              <a:rPr lang="en-US" sz="1800" i="1" dirty="0">
                <a:effectLst/>
                <a:latin typeface="Aptos" panose="020B0004020202020204" pitchFamily="34" charset="0"/>
                <a:ea typeface="Aptos" panose="020B0004020202020204" pitchFamily="34" charset="0"/>
                <a:cs typeface="Times New Roman" panose="02020603050405020304" pitchFamily="18" charset="0"/>
              </a:rPr>
              <a:t> del </a:t>
            </a:r>
            <a:r>
              <a:rPr lang="en-US" sz="1800" i="1" dirty="0" err="1">
                <a:effectLst/>
                <a:latin typeface="Aptos" panose="020B0004020202020204" pitchFamily="34" charset="0"/>
                <a:ea typeface="Aptos" panose="020B0004020202020204" pitchFamily="34" charset="0"/>
                <a:cs typeface="Times New Roman" panose="02020603050405020304" pitchFamily="18" charset="0"/>
              </a:rPr>
              <a:t>encuentro</a:t>
            </a:r>
            <a:r>
              <a:rPr lang="en-US" sz="1800" i="1" dirty="0">
                <a:effectLst/>
                <a:latin typeface="Aptos" panose="020B0004020202020204" pitchFamily="34" charset="0"/>
                <a:ea typeface="Aptos" panose="020B0004020202020204" pitchFamily="34" charset="0"/>
                <a:cs typeface="Times New Roman" panose="02020603050405020304" pitchFamily="18" charset="0"/>
              </a:rPr>
              <a:t> de la Virgen de Guadalupe con </a:t>
            </a:r>
            <a:r>
              <a:rPr lang="en-US" sz="1800" i="1" dirty="0" err="1">
                <a:effectLst/>
                <a:latin typeface="Aptos" panose="020B0004020202020204" pitchFamily="34" charset="0"/>
                <a:ea typeface="Aptos" panose="020B0004020202020204" pitchFamily="34" charset="0"/>
                <a:cs typeface="Times New Roman" panose="02020603050405020304" pitchFamily="18" charset="0"/>
              </a:rPr>
              <a:t>el</a:t>
            </a:r>
            <a:r>
              <a:rPr lang="en-US" sz="1800" i="1" dirty="0">
                <a:effectLst/>
                <a:latin typeface="Aptos" panose="020B0004020202020204" pitchFamily="34" charset="0"/>
                <a:ea typeface="Aptos" panose="020B0004020202020204" pitchFamily="34" charset="0"/>
                <a:cs typeface="Times New Roman" panose="02020603050405020304" pitchFamily="18" charset="0"/>
              </a:rPr>
              <a:t> </a:t>
            </a:r>
            <a:r>
              <a:rPr lang="en-US" sz="1800" i="1" dirty="0" err="1">
                <a:effectLst/>
                <a:latin typeface="Aptos" panose="020B0004020202020204" pitchFamily="34" charset="0"/>
                <a:ea typeface="Aptos" panose="020B0004020202020204" pitchFamily="34" charset="0"/>
                <a:cs typeface="Times New Roman" panose="02020603050405020304" pitchFamily="18" charset="0"/>
              </a:rPr>
              <a:t>indio</a:t>
            </a:r>
            <a:r>
              <a:rPr lang="en-US" sz="1800" i="1" dirty="0">
                <a:effectLst/>
                <a:latin typeface="Aptos" panose="020B0004020202020204" pitchFamily="34" charset="0"/>
                <a:ea typeface="Aptos" panose="020B0004020202020204" pitchFamily="34" charset="0"/>
                <a:cs typeface="Times New Roman" panose="02020603050405020304" pitchFamily="18" charset="0"/>
              </a:rPr>
              <a:t> San Juan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Es un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camino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evangelizador</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que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nos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prepara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para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celebrar</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500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años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 la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presencia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 la Virgen de Guadalupe entre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nosotros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Son 9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años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preparación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para la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celebración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del 500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aniversario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del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Acontecimiento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Guadalupano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a:t>
            </a:r>
          </a:p>
          <a:p>
            <a:pPr marL="365760" marR="0">
              <a:lnSpc>
                <a:spcPct val="110000"/>
              </a:lnSpc>
              <a:spcBef>
                <a:spcPts val="0"/>
              </a:spcBef>
              <a:spcAft>
                <a:spcPts val="600"/>
              </a:spcAft>
            </a:pPr>
            <a:endParaRPr lang="en-US" sz="800" i="1" kern="100" dirty="0">
              <a:effectLst/>
              <a:latin typeface="Aptos" panose="020B0004020202020204" pitchFamily="34" charset="0"/>
              <a:ea typeface="Aptos" panose="020B0004020202020204" pitchFamily="34" charset="0"/>
              <a:cs typeface="Times New Roman" panose="02020603050405020304" pitchFamily="18" charset="0"/>
            </a:endParaRPr>
          </a:p>
          <a:p>
            <a:pPr marL="365760" marR="0">
              <a:lnSpc>
                <a:spcPct val="110000"/>
              </a:lnSpc>
              <a:spcBef>
                <a:spcPts val="0"/>
              </a:spcBef>
              <a:spcAft>
                <a:spcPts val="6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En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comunión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con la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Iglesia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Universal</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y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en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consonancia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con la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invitación</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del Papa Francisco,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desde</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la Novena Intercontinental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Guadalupana</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nos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unimos</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para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vivir</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un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año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dedicado</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 a la </a:t>
            </a:r>
            <a:r>
              <a:rPr lang="en-US" sz="1800" i="1" kern="100" dirty="0" err="1">
                <a:effectLst/>
                <a:latin typeface="Aptos" panose="020B0004020202020204" pitchFamily="34" charset="0"/>
                <a:ea typeface="Aptos" panose="020B0004020202020204" pitchFamily="34" charset="0"/>
                <a:cs typeface="Times New Roman" panose="02020603050405020304" pitchFamily="18" charset="0"/>
              </a:rPr>
              <a:t>oración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65760" marR="0">
              <a:lnSpc>
                <a:spcPct val="110000"/>
              </a:lnSpc>
              <a:spcBef>
                <a:spcPts val="0"/>
              </a:spcBef>
              <a:spcAft>
                <a:spcPts val="600"/>
              </a:spcAft>
            </a:pPr>
            <a:endParaRPr lang="en-US" sz="1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37297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812d45cdf3_0_45"/>
          <p:cNvSpPr txBox="1">
            <a:spLocks noGrp="1"/>
          </p:cNvSpPr>
          <p:nvPr>
            <p:ph type="title"/>
          </p:nvPr>
        </p:nvSpPr>
        <p:spPr>
          <a:xfrm>
            <a:off x="304801" y="-1"/>
            <a:ext cx="11625600" cy="581700"/>
          </a:xfrm>
          <a:prstGeom prst="rect">
            <a:avLst/>
          </a:prstGeom>
          <a:noFill/>
          <a:ln>
            <a:noFill/>
          </a:ln>
        </p:spPr>
        <p:txBody>
          <a:bodyPr spcFirstLastPara="1" wrap="square" lIns="146300" tIns="91425" rIns="146300" bIns="45700" anchor="t" anchorCtr="0">
            <a:spAutoFit/>
          </a:bodyPr>
          <a:lstStyle/>
          <a:p>
            <a:pPr marL="0" lvl="0" indent="0" algn="ctr" rtl="0">
              <a:lnSpc>
                <a:spcPct val="90000"/>
              </a:lnSpc>
              <a:spcBef>
                <a:spcPts val="0"/>
              </a:spcBef>
              <a:spcAft>
                <a:spcPts val="0"/>
              </a:spcAft>
              <a:buClr>
                <a:schemeClr val="lt1"/>
              </a:buClr>
              <a:buSzPts val="3200"/>
              <a:buFont typeface="Quattrocento Sans"/>
              <a:buNone/>
            </a:pPr>
            <a:r>
              <a:rPr lang="en-US" dirty="0" err="1">
                <a:latin typeface="Quattrocento Sans"/>
                <a:ea typeface="Quattrocento Sans"/>
                <a:cs typeface="Quattrocento Sans"/>
                <a:sym typeface="Quattrocento Sans"/>
              </a:rPr>
              <a:t>Oración</a:t>
            </a:r>
            <a:r>
              <a:rPr lang="en-US" dirty="0">
                <a:latin typeface="Quattrocento Sans"/>
                <a:ea typeface="Quattrocento Sans"/>
                <a:cs typeface="Quattrocento Sans"/>
                <a:sym typeface="Quattrocento Sans"/>
              </a:rPr>
              <a:t> de Apertura</a:t>
            </a:r>
            <a:endParaRPr dirty="0"/>
          </a:p>
        </p:txBody>
      </p:sp>
      <p:sp>
        <p:nvSpPr>
          <p:cNvPr id="155" name="Google Shape;155;g2812d45cdf3_0_45"/>
          <p:cNvSpPr txBox="1">
            <a:spLocks noGrp="1"/>
          </p:cNvSpPr>
          <p:nvPr>
            <p:ph type="sldNum" idx="4294967295"/>
          </p:nvPr>
        </p:nvSpPr>
        <p:spPr>
          <a:xfrm>
            <a:off x="11668125" y="6484938"/>
            <a:ext cx="523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112766"/>
                </a:solidFill>
              </a:rPr>
              <a:t>5</a:t>
            </a:fld>
            <a:endParaRPr>
              <a:solidFill>
                <a:srgbClr val="112766"/>
              </a:solidFill>
            </a:endParaRPr>
          </a:p>
        </p:txBody>
      </p:sp>
      <p:sp>
        <p:nvSpPr>
          <p:cNvPr id="156" name="Google Shape;156;g2812d45cdf3_0_45"/>
          <p:cNvSpPr txBox="1"/>
          <p:nvPr/>
        </p:nvSpPr>
        <p:spPr>
          <a:xfrm>
            <a:off x="933950" y="1215575"/>
            <a:ext cx="9800400" cy="5288587"/>
          </a:xfrm>
          <a:prstGeom prst="rect">
            <a:avLst/>
          </a:prstGeom>
          <a:noFill/>
          <a:ln>
            <a:noFill/>
          </a:ln>
        </p:spPr>
        <p:txBody>
          <a:bodyPr spcFirstLastPara="1" wrap="square" lIns="91425" tIns="45700" rIns="91425" bIns="45700" anchor="t" anchorCtr="0">
            <a:spAutoFit/>
          </a:bodyPr>
          <a:lstStyle/>
          <a:p>
            <a:pPr marL="0" lvl="0" indent="0" algn="ctr" rtl="0">
              <a:spcBef>
                <a:spcPts val="1000"/>
              </a:spcBef>
              <a:spcAft>
                <a:spcPts val="0"/>
              </a:spcAft>
              <a:buClr>
                <a:schemeClr val="dk1"/>
              </a:buClr>
              <a:buSzPts val="1100"/>
              <a:buFont typeface="Arial"/>
              <a:buNone/>
            </a:pPr>
            <a:r>
              <a:rPr lang="en-US" sz="2400" dirty="0" err="1">
                <a:solidFill>
                  <a:srgbClr val="112766"/>
                </a:solidFill>
                <a:latin typeface="Quattrocento Sans"/>
                <a:ea typeface="Quattrocento Sans"/>
                <a:cs typeface="Quattrocento Sans"/>
                <a:sym typeface="Quattrocento Sans"/>
              </a:rPr>
              <a:t>Oracion</a:t>
            </a:r>
            <a:r>
              <a:rPr lang="en-US" sz="2400" dirty="0">
                <a:solidFill>
                  <a:srgbClr val="112766"/>
                </a:solidFill>
                <a:latin typeface="Quattrocento Sans"/>
                <a:ea typeface="Quattrocento Sans"/>
                <a:cs typeface="Quattrocento Sans"/>
                <a:sym typeface="Quattrocento Sans"/>
              </a:rPr>
              <a:t> </a:t>
            </a:r>
            <a:r>
              <a:rPr lang="en-US" sz="2400" dirty="0" err="1">
                <a:solidFill>
                  <a:srgbClr val="112766"/>
                </a:solidFill>
                <a:latin typeface="Quattrocento Sans"/>
                <a:ea typeface="Quattrocento Sans"/>
                <a:cs typeface="Quattrocento Sans"/>
                <a:sym typeface="Quattrocento Sans"/>
              </a:rPr>
              <a:t>por</a:t>
            </a:r>
            <a:r>
              <a:rPr lang="en-US" sz="2400" dirty="0">
                <a:solidFill>
                  <a:srgbClr val="112766"/>
                </a:solidFill>
                <a:latin typeface="Quattrocento Sans"/>
                <a:ea typeface="Quattrocento Sans"/>
                <a:cs typeface="Quattrocento Sans"/>
                <a:sym typeface="Quattrocento Sans"/>
              </a:rPr>
              <a:t> la </a:t>
            </a:r>
            <a:r>
              <a:rPr lang="en-US" sz="2400" dirty="0" err="1">
                <a:solidFill>
                  <a:srgbClr val="112766"/>
                </a:solidFill>
                <a:latin typeface="Quattrocento Sans"/>
                <a:ea typeface="Quattrocento Sans"/>
                <a:cs typeface="Quattrocento Sans"/>
                <a:sym typeface="Quattrocento Sans"/>
              </a:rPr>
              <a:t>Canonizacion</a:t>
            </a:r>
            <a:r>
              <a:rPr lang="en-US" sz="2400" dirty="0">
                <a:solidFill>
                  <a:srgbClr val="112766"/>
                </a:solidFill>
                <a:latin typeface="Quattrocento Sans"/>
                <a:ea typeface="Quattrocento Sans"/>
                <a:cs typeface="Quattrocento Sans"/>
                <a:sym typeface="Quattrocento Sans"/>
              </a:rPr>
              <a:t> del </a:t>
            </a:r>
            <a:r>
              <a:rPr lang="en-US" sz="2400" dirty="0" err="1">
                <a:solidFill>
                  <a:srgbClr val="112766"/>
                </a:solidFill>
                <a:latin typeface="Quattrocento Sans"/>
                <a:ea typeface="Quattrocento Sans"/>
                <a:cs typeface="Quattrocento Sans"/>
                <a:sym typeface="Quattrocento Sans"/>
              </a:rPr>
              <a:t>Beato</a:t>
            </a:r>
            <a:r>
              <a:rPr lang="en-US" sz="2400" dirty="0">
                <a:solidFill>
                  <a:srgbClr val="112766"/>
                </a:solidFill>
                <a:latin typeface="Quattrocento Sans"/>
                <a:ea typeface="Quattrocento Sans"/>
                <a:cs typeface="Quattrocento Sans"/>
                <a:sym typeface="Quattrocento Sans"/>
              </a:rPr>
              <a:t> Michael McGivney</a:t>
            </a:r>
          </a:p>
          <a:p>
            <a:pPr marL="0" lvl="0" indent="0" algn="ctr" rtl="0">
              <a:spcBef>
                <a:spcPts val="1000"/>
              </a:spcBef>
              <a:spcAft>
                <a:spcPts val="0"/>
              </a:spcAft>
              <a:buClr>
                <a:schemeClr val="dk1"/>
              </a:buClr>
              <a:buSzPts val="1100"/>
              <a:buFont typeface="Arial"/>
              <a:buNone/>
            </a:pPr>
            <a:endParaRPr lang="en-US" sz="2400" dirty="0">
              <a:solidFill>
                <a:srgbClr val="112766"/>
              </a:solidFill>
              <a:latin typeface="Quattrocento Sans"/>
              <a:ea typeface="Quattrocento Sans"/>
              <a:cs typeface="Quattrocento Sans"/>
              <a:sym typeface="Quattrocento Sans"/>
            </a:endParaRPr>
          </a:p>
          <a:p>
            <a:pPr marL="0" lvl="0" indent="0" algn="just" rtl="0">
              <a:spcBef>
                <a:spcPts val="1000"/>
              </a:spcBef>
              <a:spcAft>
                <a:spcPts val="0"/>
              </a:spcAft>
              <a:buClr>
                <a:schemeClr val="dk1"/>
              </a:buClr>
              <a:buSzPts val="1100"/>
              <a:buFont typeface="Arial"/>
              <a:buNone/>
            </a:pPr>
            <a:r>
              <a:rPr lang="es-ES" sz="2000" dirty="0">
                <a:solidFill>
                  <a:srgbClr val="000066"/>
                </a:solidFill>
              </a:rPr>
              <a:t>Dios nuestro Señor, protector del pobre y defensor de la viuda y el huérfano, Tú llamaste a tu sacerdote, el Beato Michael </a:t>
            </a:r>
            <a:r>
              <a:rPr lang="es-ES" sz="2000" dirty="0" err="1">
                <a:solidFill>
                  <a:srgbClr val="000066"/>
                </a:solidFill>
              </a:rPr>
              <a:t>McGivney</a:t>
            </a:r>
            <a:r>
              <a:rPr lang="es-ES" sz="2000" dirty="0">
                <a:solidFill>
                  <a:srgbClr val="000066"/>
                </a:solidFill>
              </a:rPr>
              <a:t>, a ser un apóstol de la vida familiar Cristiana y a dirigir a los jóvenes al generoso servicio de su prójimo. Haz que por medio del ejemplo de su vida y virtud, podamos seguir a tu Hijo Jesucristo más estrechamente, cumpliendo tu mandamiento de amor y haciendo crecer su Cuerpo que es la Iglesia. Que la inspiración de tu siervo nos lleve a una mayor confianza en tu amor para que podamos continuar su obra de cuidar al necesitado y olvidado. Humildemente te pedimos que glorifiques al Beato Michael </a:t>
            </a:r>
            <a:r>
              <a:rPr lang="es-ES" sz="2000" dirty="0" err="1">
                <a:solidFill>
                  <a:srgbClr val="000066"/>
                </a:solidFill>
              </a:rPr>
              <a:t>McGivney</a:t>
            </a:r>
            <a:r>
              <a:rPr lang="es-ES" sz="2000" dirty="0">
                <a:solidFill>
                  <a:srgbClr val="000066"/>
                </a:solidFill>
              </a:rPr>
              <a:t> en la tierra de acuerdo a los designios de tu Santa Voluntad. Por su intercesión, concédeme el favor que te suplico (haga aquí su petición). Por Cristo nuestro Señor. Amén.</a:t>
            </a:r>
            <a:endParaRPr sz="2000" dirty="0">
              <a:solidFill>
                <a:srgbClr val="000066"/>
              </a:solidFill>
              <a:latin typeface="Quattrocento Sans"/>
              <a:ea typeface="Quattrocento Sans"/>
              <a:cs typeface="Quattrocento Sans"/>
              <a:sym typeface="Quattrocento Sans"/>
            </a:endParaRPr>
          </a:p>
          <a:p>
            <a:pPr marL="0" lvl="0" indent="0" algn="ctr" rtl="0">
              <a:spcBef>
                <a:spcPts val="1000"/>
              </a:spcBef>
              <a:spcAft>
                <a:spcPts val="0"/>
              </a:spcAft>
              <a:buClr>
                <a:schemeClr val="dk1"/>
              </a:buClr>
              <a:buSzPts val="1100"/>
              <a:buFont typeface="Arial"/>
              <a:buNone/>
            </a:pPr>
            <a:endParaRPr sz="2400" dirty="0">
              <a:solidFill>
                <a:srgbClr val="112766"/>
              </a:solidFill>
              <a:latin typeface="Quattrocento Sans"/>
              <a:ea typeface="Quattrocento Sans"/>
              <a:cs typeface="Quattrocento Sans"/>
              <a:sym typeface="Quattrocento Sans"/>
            </a:endParaRPr>
          </a:p>
          <a:p>
            <a:pPr marL="0" marR="0" lvl="0" indent="0" algn="ctr" rtl="0">
              <a:lnSpc>
                <a:spcPct val="100000"/>
              </a:lnSpc>
              <a:spcBef>
                <a:spcPts val="1000"/>
              </a:spcBef>
              <a:spcAft>
                <a:spcPts val="0"/>
              </a:spcAft>
              <a:buClr>
                <a:srgbClr val="112766"/>
              </a:buClr>
              <a:buSzPts val="2400"/>
              <a:buFont typeface="Arial"/>
              <a:buNone/>
            </a:pPr>
            <a:endParaRPr sz="2400" dirty="0">
              <a:solidFill>
                <a:srgbClr val="112766"/>
              </a:solidFill>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0159006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812d45cdf3_0_368"/>
          <p:cNvSpPr txBox="1">
            <a:spLocks noGrp="1"/>
          </p:cNvSpPr>
          <p:nvPr>
            <p:ph type="sldNum" idx="12"/>
          </p:nvPr>
        </p:nvSpPr>
        <p:spPr>
          <a:xfrm>
            <a:off x="11750600" y="6484937"/>
            <a:ext cx="425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112766"/>
                </a:solidFill>
              </a:rPr>
              <a:t>50</a:t>
            </a:fld>
            <a:endParaRPr>
              <a:solidFill>
                <a:srgbClr val="112766"/>
              </a:solidFill>
            </a:endParaRPr>
          </a:p>
        </p:txBody>
      </p:sp>
      <p:sp>
        <p:nvSpPr>
          <p:cNvPr id="274" name="Google Shape;274;g2812d45cdf3_0_368"/>
          <p:cNvSpPr txBox="1">
            <a:spLocks noGrp="1"/>
          </p:cNvSpPr>
          <p:nvPr>
            <p:ph type="title"/>
          </p:nvPr>
        </p:nvSpPr>
        <p:spPr>
          <a:xfrm>
            <a:off x="-46900" y="74006"/>
            <a:ext cx="5895000" cy="554100"/>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000"/>
              <a:buFont typeface="Quattrocento Sans"/>
              <a:buNone/>
            </a:pPr>
            <a:r>
              <a:rPr lang="en-US" sz="3000"/>
              <a:t>La Casita Sagrada</a:t>
            </a:r>
            <a:endParaRPr/>
          </a:p>
        </p:txBody>
      </p:sp>
      <p:sp>
        <p:nvSpPr>
          <p:cNvPr id="275" name="Google Shape;275;g2812d45cdf3_0_368"/>
          <p:cNvSpPr txBox="1"/>
          <p:nvPr/>
        </p:nvSpPr>
        <p:spPr>
          <a:xfrm>
            <a:off x="2079700" y="5687737"/>
            <a:ext cx="9729432" cy="410841"/>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0"/>
              </a:spcBef>
              <a:spcAft>
                <a:spcPts val="0"/>
              </a:spcAft>
              <a:buNone/>
            </a:pPr>
            <a:r>
              <a:rPr lang="en-US" sz="1800" u="sng" dirty="0">
                <a:solidFill>
                  <a:srgbClr val="1155CC"/>
                </a:solidFill>
                <a:highlight>
                  <a:srgbClr val="FFFFFF"/>
                </a:highlight>
                <a:hlinkClick r:id="rId3">
                  <a:extLst>
                    <a:ext uri="{A12FA001-AC4F-418D-AE19-62706E023703}">
                      <ahyp:hlinkClr xmlns:ahyp="http://schemas.microsoft.com/office/drawing/2018/hyperlinkcolor" val="tx"/>
                    </a:ext>
                  </a:extLst>
                </a:hlinkClick>
              </a:rPr>
              <a:t>https://open.spotify.com/album/2aP0BI4gJDXFTSmzBTHcN2?si=Trcwj-BsS62OzKu2a6KEfQ</a:t>
            </a:r>
            <a:endParaRPr sz="1800" dirty="0"/>
          </a:p>
        </p:txBody>
      </p:sp>
      <p:pic>
        <p:nvPicPr>
          <p:cNvPr id="276" name="Google Shape;276;g2812d45cdf3_0_368"/>
          <p:cNvPicPr preferRelativeResize="0"/>
          <p:nvPr/>
        </p:nvPicPr>
        <p:blipFill>
          <a:blip r:embed="rId4">
            <a:alphaModFix/>
          </a:blip>
          <a:stretch>
            <a:fillRect/>
          </a:stretch>
        </p:blipFill>
        <p:spPr>
          <a:xfrm>
            <a:off x="382868" y="4402113"/>
            <a:ext cx="1638300" cy="1609725"/>
          </a:xfrm>
          <a:prstGeom prst="rect">
            <a:avLst/>
          </a:prstGeom>
          <a:noFill/>
          <a:ln>
            <a:noFill/>
          </a:ln>
        </p:spPr>
      </p:pic>
      <p:pic>
        <p:nvPicPr>
          <p:cNvPr id="277" name="Google Shape;277;g2812d45cdf3_0_368"/>
          <p:cNvPicPr preferRelativeResize="0"/>
          <p:nvPr/>
        </p:nvPicPr>
        <p:blipFill>
          <a:blip r:embed="rId5">
            <a:alphaModFix/>
          </a:blip>
          <a:stretch>
            <a:fillRect/>
          </a:stretch>
        </p:blipFill>
        <p:spPr>
          <a:xfrm>
            <a:off x="2478024" y="3631351"/>
            <a:ext cx="8391525" cy="1743075"/>
          </a:xfrm>
          <a:prstGeom prst="rect">
            <a:avLst/>
          </a:prstGeom>
          <a:noFill/>
          <a:ln>
            <a:noFill/>
          </a:ln>
        </p:spPr>
      </p:pic>
      <p:sp>
        <p:nvSpPr>
          <p:cNvPr id="3" name="TextBox 2">
            <a:extLst>
              <a:ext uri="{FF2B5EF4-FFF2-40B4-BE49-F238E27FC236}">
                <a16:creationId xmlns:a16="http://schemas.microsoft.com/office/drawing/2014/main" id="{27CEEBFC-ABB7-E15C-6EB1-24033B0ACCFC}"/>
              </a:ext>
            </a:extLst>
          </p:cNvPr>
          <p:cNvSpPr txBox="1"/>
          <p:nvPr/>
        </p:nvSpPr>
        <p:spPr>
          <a:xfrm>
            <a:off x="448056" y="964842"/>
            <a:ext cx="10917936" cy="2523768"/>
          </a:xfrm>
          <a:prstGeom prst="rect">
            <a:avLst/>
          </a:prstGeom>
          <a:noFill/>
        </p:spPr>
        <p:txBody>
          <a:bodyPr wrap="square" rtlCol="0">
            <a:spAutoFit/>
          </a:bodyPr>
          <a:lstStyle/>
          <a:p>
            <a:r>
              <a:rPr lang="es-ES" sz="1800" kern="100" dirty="0">
                <a:effectLst/>
                <a:latin typeface="Aptos" panose="020B0004020202020204" pitchFamily="34" charset="0"/>
                <a:ea typeface="Aptos" panose="020B0004020202020204" pitchFamily="34" charset="0"/>
                <a:cs typeface="Times New Roman" panose="02020603050405020304" pitchFamily="18" charset="0"/>
              </a:rPr>
              <a:t>Los esfuerzos iniciales de la Novena Guadalupana Intercontinental incluyen contar con un himno oficial compuesto y producido por el cantautor Luis Alfredo Díaz Britos. Este es parte de una Cantata Guadalupana que fue apoyada por los consejos Hispanos de los Caballeros de Colón de la Diócesis de Dallas.  A continuación, se incluye un enlace a la </a:t>
            </a:r>
            <a:r>
              <a:rPr lang="es-ES" sz="1800" kern="100" dirty="0" err="1">
                <a:effectLst/>
                <a:latin typeface="Aptos" panose="020B0004020202020204" pitchFamily="34" charset="0"/>
                <a:ea typeface="Aptos" panose="020B0004020202020204" pitchFamily="34" charset="0"/>
                <a:cs typeface="Times New Roman" panose="02020603050405020304" pitchFamily="18" charset="0"/>
              </a:rPr>
              <a:t>Cantana</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dirty="0">
                <a:latin typeface="Aptos" panose="020B0004020202020204" pitchFamily="34" charset="0"/>
              </a:rPr>
              <a:t>Padre David Jasso, miembro del Comité Técnico del equipo de la Novena Intercontinental de Guadalupe, estará en Dallas del 4 al 10 de octubre para promover estas actividades en nuestras parroquias de Dallas para cualquier Consejo que esté interesado.</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378419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812d45cdf3_0_368"/>
          <p:cNvSpPr txBox="1">
            <a:spLocks noGrp="1"/>
          </p:cNvSpPr>
          <p:nvPr>
            <p:ph type="sldNum" idx="12"/>
          </p:nvPr>
        </p:nvSpPr>
        <p:spPr>
          <a:xfrm>
            <a:off x="11750600" y="6484937"/>
            <a:ext cx="425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112766"/>
                </a:solidFill>
              </a:rPr>
              <a:t>51</a:t>
            </a:fld>
            <a:endParaRPr>
              <a:solidFill>
                <a:srgbClr val="112766"/>
              </a:solidFill>
            </a:endParaRPr>
          </a:p>
        </p:txBody>
      </p:sp>
      <p:sp>
        <p:nvSpPr>
          <p:cNvPr id="274" name="Google Shape;274;g2812d45cdf3_0_368"/>
          <p:cNvSpPr txBox="1">
            <a:spLocks noGrp="1"/>
          </p:cNvSpPr>
          <p:nvPr>
            <p:ph type="title"/>
          </p:nvPr>
        </p:nvSpPr>
        <p:spPr>
          <a:xfrm>
            <a:off x="-46900" y="74006"/>
            <a:ext cx="6142900" cy="470863"/>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000"/>
              <a:buFont typeface="Quattrocento Sans"/>
              <a:buNone/>
            </a:pPr>
            <a:r>
              <a:rPr lang="en-US" sz="2400" b="1" i="1" dirty="0">
                <a:effectLst/>
                <a:latin typeface="Aptos" panose="020B0004020202020204" pitchFamily="34" charset="0"/>
                <a:ea typeface="Aptos" panose="020B0004020202020204" pitchFamily="34" charset="0"/>
                <a:cs typeface="Times New Roman" panose="02020603050405020304" pitchFamily="18" charset="0"/>
              </a:rPr>
              <a:t>Guadalupe Intercontinental Novena </a:t>
            </a:r>
            <a:endParaRPr sz="4000" dirty="0"/>
          </a:p>
        </p:txBody>
      </p:sp>
      <p:sp>
        <p:nvSpPr>
          <p:cNvPr id="2" name="TextBox 1">
            <a:extLst>
              <a:ext uri="{FF2B5EF4-FFF2-40B4-BE49-F238E27FC236}">
                <a16:creationId xmlns:a16="http://schemas.microsoft.com/office/drawing/2014/main" id="{9DB3148D-93DC-B89C-8571-6300DBD8A61F}"/>
              </a:ext>
            </a:extLst>
          </p:cNvPr>
          <p:cNvSpPr txBox="1"/>
          <p:nvPr/>
        </p:nvSpPr>
        <p:spPr>
          <a:xfrm>
            <a:off x="374904" y="923544"/>
            <a:ext cx="10799064" cy="4517583"/>
          </a:xfrm>
          <a:prstGeom prst="rect">
            <a:avLst/>
          </a:prstGeom>
          <a:noFill/>
        </p:spPr>
        <p:txBody>
          <a:bodyPr wrap="square" rtlCol="0">
            <a:spAutoFit/>
          </a:bodyPr>
          <a:lstStyle/>
          <a:p>
            <a:pPr marL="0" marR="0">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The Guadalupe Intercontinental Novena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https://novenadeguadalupe.com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is an initiative of the Mexican Episcopal Conference (CEM) with responsibility of the Global Pastoral Project 2031+2033, in conjunction with the Archdiocese of Mexico and the Insigne and National Basilica of Guadalupe in Mexico.</a:t>
            </a:r>
          </a:p>
          <a:p>
            <a:pPr marL="0" marR="0">
              <a:lnSpc>
                <a:spcPct val="107000"/>
              </a:lnSpc>
              <a:spcBef>
                <a:spcPts val="0"/>
              </a:spcBef>
              <a:spcAft>
                <a:spcPts val="800"/>
              </a:spcAft>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b="1" i="1" kern="100" dirty="0">
                <a:effectLst/>
                <a:latin typeface="Aptos" panose="020B0004020202020204" pitchFamily="34" charset="0"/>
                <a:ea typeface="Aptos" panose="020B0004020202020204" pitchFamily="34" charset="0"/>
                <a:cs typeface="Times New Roman" panose="02020603050405020304" pitchFamily="18" charset="0"/>
              </a:rPr>
              <a:t>The Guadalupe Intercontinental Novena is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65760" marR="0">
              <a:lnSpc>
                <a:spcPct val="107000"/>
              </a:lnSpc>
              <a:spcBef>
                <a:spcPts val="0"/>
              </a:spcBef>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A Way to Prepare to Celebrate the Blessed Virgin Mary of Guadalupe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65760" marR="0">
              <a:lnSpc>
                <a:spcPct val="107000"/>
              </a:lnSpc>
              <a:spcBef>
                <a:spcPts val="0"/>
              </a:spcBef>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It is a process to celebrate 500 years of the encounter of the Virgin of Guadalupe with the Indian Saint Juan Diego.  It is an evangelizing journey, which prepares us to celebrate 500 years of the presence of the Virgin of Guadalupe among us.  There are 9 years of preparation, for the celebration of the 500-year anniversary of the Guadalupe Event.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65760" marR="0">
              <a:lnSpc>
                <a:spcPct val="107000"/>
              </a:lnSpc>
              <a:spcBef>
                <a:spcPts val="0"/>
              </a:spcBef>
              <a:spcAft>
                <a:spcPts val="800"/>
              </a:spcAft>
            </a:pPr>
            <a:r>
              <a:rPr lang="en-US" sz="1800" i="1" kern="100" dirty="0">
                <a:effectLst/>
                <a:latin typeface="Aptos" panose="020B0004020202020204" pitchFamily="34" charset="0"/>
                <a:ea typeface="Aptos" panose="020B0004020202020204" pitchFamily="34" charset="0"/>
                <a:cs typeface="Times New Roman" panose="02020603050405020304" pitchFamily="18" charset="0"/>
              </a:rPr>
              <a:t>In communion with the Universal</a:t>
            </a:r>
            <a:r>
              <a:rPr lang="en-US" sz="1800" b="1" i="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i="1" kern="100" dirty="0">
                <a:effectLst/>
                <a:latin typeface="Aptos" panose="020B0004020202020204" pitchFamily="34" charset="0"/>
                <a:ea typeface="Aptos" panose="020B0004020202020204" pitchFamily="34" charset="0"/>
                <a:cs typeface="Times New Roman" panose="02020603050405020304" pitchFamily="18" charset="0"/>
              </a:rPr>
              <a:t>Church and in line with the invitation of Pope Francis, from the Guadalupe Intercontinental Novena, we come together to live a year dedicated to prayer</a:t>
            </a:r>
          </a:p>
          <a:p>
            <a:pPr marL="274320" marR="0">
              <a:lnSpc>
                <a:spcPct val="107000"/>
              </a:lnSpc>
              <a:spcBef>
                <a:spcPts val="0"/>
              </a:spcBef>
              <a:spcAft>
                <a:spcPts val="800"/>
              </a:spcAft>
            </a:pPr>
            <a:endParaRPr lang="en-US" sz="1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03206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812d45cdf3_0_368"/>
          <p:cNvSpPr txBox="1">
            <a:spLocks noGrp="1"/>
          </p:cNvSpPr>
          <p:nvPr>
            <p:ph type="sldNum" idx="12"/>
          </p:nvPr>
        </p:nvSpPr>
        <p:spPr>
          <a:xfrm>
            <a:off x="11750600" y="6484937"/>
            <a:ext cx="4257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112766"/>
                </a:solidFill>
              </a:rPr>
              <a:t>52</a:t>
            </a:fld>
            <a:endParaRPr>
              <a:solidFill>
                <a:srgbClr val="112766"/>
              </a:solidFill>
            </a:endParaRPr>
          </a:p>
        </p:txBody>
      </p:sp>
      <p:sp>
        <p:nvSpPr>
          <p:cNvPr id="274" name="Google Shape;274;g2812d45cdf3_0_368"/>
          <p:cNvSpPr txBox="1">
            <a:spLocks noGrp="1"/>
          </p:cNvSpPr>
          <p:nvPr>
            <p:ph type="title"/>
          </p:nvPr>
        </p:nvSpPr>
        <p:spPr>
          <a:xfrm>
            <a:off x="-46900" y="74006"/>
            <a:ext cx="5895000" cy="554100"/>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000"/>
              <a:buFont typeface="Quattrocento Sans"/>
              <a:buNone/>
            </a:pPr>
            <a:r>
              <a:rPr lang="en-US" sz="3000"/>
              <a:t>La Casita Sagrada</a:t>
            </a:r>
            <a:endParaRPr/>
          </a:p>
        </p:txBody>
      </p:sp>
      <p:sp>
        <p:nvSpPr>
          <p:cNvPr id="275" name="Google Shape;275;g2812d45cdf3_0_368"/>
          <p:cNvSpPr txBox="1"/>
          <p:nvPr/>
        </p:nvSpPr>
        <p:spPr>
          <a:xfrm>
            <a:off x="2079700" y="5687737"/>
            <a:ext cx="9729432" cy="410841"/>
          </a:xfrm>
          <a:prstGeom prst="rect">
            <a:avLst/>
          </a:prstGeom>
          <a:noFill/>
          <a:ln>
            <a:noFill/>
          </a:ln>
        </p:spPr>
        <p:txBody>
          <a:bodyPr spcFirstLastPara="1" wrap="square" lIns="91425" tIns="45700" rIns="91425" bIns="45700" anchor="ctr" anchorCtr="0">
            <a:spAutoFit/>
          </a:bodyPr>
          <a:lstStyle/>
          <a:p>
            <a:pPr marL="0" lvl="0" indent="0" algn="l" rtl="0">
              <a:lnSpc>
                <a:spcPct val="115000"/>
              </a:lnSpc>
              <a:spcBef>
                <a:spcPts val="0"/>
              </a:spcBef>
              <a:spcAft>
                <a:spcPts val="0"/>
              </a:spcAft>
              <a:buNone/>
            </a:pPr>
            <a:r>
              <a:rPr lang="en-US" sz="1800" u="sng" dirty="0">
                <a:solidFill>
                  <a:srgbClr val="1155CC"/>
                </a:solidFill>
                <a:highlight>
                  <a:srgbClr val="FFFFFF"/>
                </a:highlight>
                <a:hlinkClick r:id="rId3">
                  <a:extLst>
                    <a:ext uri="{A12FA001-AC4F-418D-AE19-62706E023703}">
                      <ahyp:hlinkClr xmlns:ahyp="http://schemas.microsoft.com/office/drawing/2018/hyperlinkcolor" val="tx"/>
                    </a:ext>
                  </a:extLst>
                </a:hlinkClick>
              </a:rPr>
              <a:t>https://open.spotify.com/album/2aP0BI4gJDXFTSmzBTHcN2?si=Trcwj-BsS62OzKu2a6KEfQ</a:t>
            </a:r>
            <a:endParaRPr sz="1800" dirty="0"/>
          </a:p>
        </p:txBody>
      </p:sp>
      <p:pic>
        <p:nvPicPr>
          <p:cNvPr id="276" name="Google Shape;276;g2812d45cdf3_0_368"/>
          <p:cNvPicPr preferRelativeResize="0"/>
          <p:nvPr/>
        </p:nvPicPr>
        <p:blipFill>
          <a:blip r:embed="rId4">
            <a:alphaModFix/>
          </a:blip>
          <a:stretch>
            <a:fillRect/>
          </a:stretch>
        </p:blipFill>
        <p:spPr>
          <a:xfrm>
            <a:off x="382868" y="4402113"/>
            <a:ext cx="1638300" cy="1609725"/>
          </a:xfrm>
          <a:prstGeom prst="rect">
            <a:avLst/>
          </a:prstGeom>
          <a:noFill/>
          <a:ln>
            <a:noFill/>
          </a:ln>
        </p:spPr>
      </p:pic>
      <p:pic>
        <p:nvPicPr>
          <p:cNvPr id="277" name="Google Shape;277;g2812d45cdf3_0_368"/>
          <p:cNvPicPr preferRelativeResize="0"/>
          <p:nvPr/>
        </p:nvPicPr>
        <p:blipFill>
          <a:blip r:embed="rId5">
            <a:alphaModFix/>
          </a:blip>
          <a:stretch>
            <a:fillRect/>
          </a:stretch>
        </p:blipFill>
        <p:spPr>
          <a:xfrm>
            <a:off x="2478024" y="3631351"/>
            <a:ext cx="8391525" cy="1743075"/>
          </a:xfrm>
          <a:prstGeom prst="rect">
            <a:avLst/>
          </a:prstGeom>
          <a:noFill/>
          <a:ln>
            <a:noFill/>
          </a:ln>
        </p:spPr>
      </p:pic>
      <p:sp>
        <p:nvSpPr>
          <p:cNvPr id="3" name="TextBox 2">
            <a:extLst>
              <a:ext uri="{FF2B5EF4-FFF2-40B4-BE49-F238E27FC236}">
                <a16:creationId xmlns:a16="http://schemas.microsoft.com/office/drawing/2014/main" id="{27CEEBFC-ABB7-E15C-6EB1-24033B0ACCFC}"/>
              </a:ext>
            </a:extLst>
          </p:cNvPr>
          <p:cNvSpPr txBox="1"/>
          <p:nvPr/>
        </p:nvSpPr>
        <p:spPr>
          <a:xfrm>
            <a:off x="448056" y="964842"/>
            <a:ext cx="10917936" cy="2703817"/>
          </a:xfrm>
          <a:prstGeom prst="rect">
            <a:avLst/>
          </a:prstGeom>
          <a:noFill/>
        </p:spPr>
        <p:txBody>
          <a:bodyPr wrap="square" rtlCol="0">
            <a:spAutoFit/>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initial efforts of the Novena Intercontinental Guadalupan include having an official hymn composed and produced by the singer-songwriter Luis Alfredo Díaz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Britos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This is a part of a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Guadalupana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Cantata which was supported by the Hispanic Knights of Columbus councils from the Diocese of Dallas.  Below is a link to the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Cantana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latin typeface="Aptos" panose="020B0004020202020204" pitchFamily="34" charset="0"/>
              </a:rPr>
              <a:t>Father David Jasso, member of the Technical Committee of the Guadalupe Intercontinental Novena team, will be in Dallas from Oct 4 thru Oct 10 to promote these activities at our Dallas parishes for any Councils that are interested.</a:t>
            </a:r>
          </a:p>
          <a:p>
            <a:endParaRPr lang="en-US" dirty="0"/>
          </a:p>
        </p:txBody>
      </p:sp>
    </p:spTree>
    <p:extLst>
      <p:ext uri="{BB962C8B-B14F-4D97-AF65-F5344CB8AC3E}">
        <p14:creationId xmlns:p14="http://schemas.microsoft.com/office/powerpoint/2010/main" val="40077152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6"/>
          <p:cNvSpPr txBox="1">
            <a:spLocks noGrp="1"/>
          </p:cNvSpPr>
          <p:nvPr>
            <p:ph type="title"/>
          </p:nvPr>
        </p:nvSpPr>
        <p:spPr>
          <a:xfrm>
            <a:off x="265797" y="2314161"/>
            <a:ext cx="11660405" cy="2229677"/>
          </a:xfrm>
          <a:prstGeom prst="rect">
            <a:avLst/>
          </a:prstGeom>
          <a:noFill/>
          <a:ln>
            <a:noFill/>
          </a:ln>
        </p:spPr>
        <p:txBody>
          <a:bodyPr spcFirstLastPara="1" wrap="square" lIns="457200" tIns="45700" rIns="457200" bIns="45700" anchor="t" anchorCtr="0">
            <a:noAutofit/>
          </a:bodyPr>
          <a:lstStyle/>
          <a:p>
            <a:pPr marL="0" lvl="0" indent="0" algn="ctr" rtl="0">
              <a:lnSpc>
                <a:spcPct val="90000"/>
              </a:lnSpc>
              <a:spcBef>
                <a:spcPts val="0"/>
              </a:spcBef>
              <a:spcAft>
                <a:spcPts val="0"/>
              </a:spcAft>
              <a:buClr>
                <a:srgbClr val="EEF7FF"/>
              </a:buClr>
              <a:buSzPts val="5400"/>
              <a:buFont typeface="Quattrocento Sans"/>
              <a:buNone/>
            </a:pPr>
            <a:r>
              <a:rPr lang="en-US" sz="5400"/>
              <a:t>Preguntas </a:t>
            </a:r>
            <a:br>
              <a:rPr lang="en-US"/>
            </a:br>
            <a:r>
              <a:rPr lang="en-US" sz="3200" b="0" i="1"/>
              <a:t>Questions </a:t>
            </a:r>
            <a:endParaRPr sz="3200" b="0" i="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7"/>
          <p:cNvSpPr txBox="1">
            <a:spLocks noGrp="1"/>
          </p:cNvSpPr>
          <p:nvPr>
            <p:ph type="sldNum" idx="12"/>
          </p:nvPr>
        </p:nvSpPr>
        <p:spPr>
          <a:xfrm>
            <a:off x="11750600" y="6484937"/>
            <a:ext cx="425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112766"/>
                </a:solidFill>
              </a:rPr>
              <a:t>54</a:t>
            </a:fld>
            <a:endParaRPr>
              <a:solidFill>
                <a:srgbClr val="112766"/>
              </a:solidFill>
            </a:endParaRPr>
          </a:p>
        </p:txBody>
      </p:sp>
      <p:sp>
        <p:nvSpPr>
          <p:cNvPr id="289" name="Google Shape;289;p27"/>
          <p:cNvSpPr txBox="1">
            <a:spLocks noGrp="1"/>
          </p:cNvSpPr>
          <p:nvPr>
            <p:ph type="title"/>
          </p:nvPr>
        </p:nvSpPr>
        <p:spPr>
          <a:xfrm>
            <a:off x="0" y="27106"/>
            <a:ext cx="5894926" cy="553998"/>
          </a:xfrm>
          <a:prstGeom prst="rect">
            <a:avLst/>
          </a:prstGeom>
          <a:noFill/>
          <a:ln>
            <a:noFill/>
          </a:ln>
        </p:spPr>
        <p:txBody>
          <a:bodyPr spcFirstLastPara="1" wrap="square" lIns="146300" tIns="91425" rIns="146300" bIns="45700" anchor="t" anchorCtr="0">
            <a:spAutoFit/>
          </a:bodyPr>
          <a:lstStyle/>
          <a:p>
            <a:pPr marL="0" lvl="0" indent="0" algn="l" rtl="0">
              <a:lnSpc>
                <a:spcPct val="90000"/>
              </a:lnSpc>
              <a:spcBef>
                <a:spcPts val="0"/>
              </a:spcBef>
              <a:spcAft>
                <a:spcPts val="0"/>
              </a:spcAft>
              <a:buClr>
                <a:schemeClr val="lt1"/>
              </a:buClr>
              <a:buSzPts val="3000"/>
              <a:buFont typeface="Quattrocento Sans"/>
              <a:buNone/>
            </a:pPr>
            <a:r>
              <a:rPr lang="en-US" sz="3000"/>
              <a:t>Contactos</a:t>
            </a:r>
            <a:endParaRPr/>
          </a:p>
        </p:txBody>
      </p:sp>
      <p:sp>
        <p:nvSpPr>
          <p:cNvPr id="290" name="Google Shape;290;p27"/>
          <p:cNvSpPr txBox="1"/>
          <p:nvPr/>
        </p:nvSpPr>
        <p:spPr>
          <a:xfrm>
            <a:off x="1405689" y="1374593"/>
            <a:ext cx="9380700" cy="45099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a:p>
          <a:p>
            <a:pPr marL="0" marR="0" lvl="0" indent="0" algn="l" rtl="0">
              <a:spcBef>
                <a:spcPts val="600"/>
              </a:spcBef>
              <a:spcAft>
                <a:spcPts val="0"/>
              </a:spcAft>
              <a:buNone/>
            </a:pPr>
            <a:r>
              <a:rPr lang="en-US" sz="3600" b="1">
                <a:solidFill>
                  <a:srgbClr val="112766"/>
                </a:solidFill>
                <a:latin typeface="Quattrocento Sans"/>
                <a:ea typeface="Quattrocento Sans"/>
                <a:cs typeface="Quattrocento Sans"/>
                <a:sym typeface="Quattrocento Sans"/>
              </a:rPr>
              <a:t>Freddy Rodriguez</a:t>
            </a:r>
            <a:endParaRPr sz="2000">
              <a:solidFill>
                <a:srgbClr val="112766"/>
              </a:solidFill>
              <a:latin typeface="Quattrocento Sans"/>
              <a:ea typeface="Quattrocento Sans"/>
              <a:cs typeface="Quattrocento Sans"/>
              <a:sym typeface="Quattrocento Sans"/>
            </a:endParaRPr>
          </a:p>
          <a:p>
            <a:pPr marL="0" marR="0" lvl="0" indent="0" algn="l" rtl="0">
              <a:spcBef>
                <a:spcPts val="600"/>
              </a:spcBef>
              <a:spcAft>
                <a:spcPts val="0"/>
              </a:spcAft>
              <a:buNone/>
            </a:pPr>
            <a:r>
              <a:rPr lang="en-US" sz="2000">
                <a:solidFill>
                  <a:srgbClr val="112766"/>
                </a:solidFill>
                <a:latin typeface="Quattrocento Sans"/>
                <a:ea typeface="Quattrocento Sans"/>
                <a:cs typeface="Quattrocento Sans"/>
                <a:sym typeface="Quattrocento Sans"/>
              </a:rPr>
              <a:t>972-814-6026</a:t>
            </a:r>
            <a:endParaRPr sz="2000">
              <a:solidFill>
                <a:srgbClr val="112766"/>
              </a:solidFill>
              <a:latin typeface="Quattrocento Sans"/>
              <a:ea typeface="Quattrocento Sans"/>
              <a:cs typeface="Quattrocento Sans"/>
              <a:sym typeface="Quattrocento Sans"/>
            </a:endParaRPr>
          </a:p>
          <a:p>
            <a:pPr marL="0" marR="0" lvl="0" indent="0" algn="l" rtl="0">
              <a:spcBef>
                <a:spcPts val="600"/>
              </a:spcBef>
              <a:spcAft>
                <a:spcPts val="0"/>
              </a:spcAft>
              <a:buNone/>
            </a:pPr>
            <a:r>
              <a:rPr lang="en-US" sz="2000" u="sng">
                <a:solidFill>
                  <a:schemeClr val="hlink"/>
                </a:solidFill>
                <a:latin typeface="Quattrocento Sans"/>
                <a:ea typeface="Quattrocento Sans"/>
                <a:cs typeface="Quattrocento Sans"/>
                <a:sym typeface="Quattrocento Sans"/>
                <a:hlinkClick r:id="rId3"/>
              </a:rPr>
              <a:t>Frodri24@gmail.com</a:t>
            </a:r>
            <a:endParaRPr sz="2000">
              <a:solidFill>
                <a:srgbClr val="112766"/>
              </a:solidFill>
              <a:latin typeface="Quattrocento Sans"/>
              <a:ea typeface="Quattrocento Sans"/>
              <a:cs typeface="Quattrocento Sans"/>
              <a:sym typeface="Quattrocento Sans"/>
            </a:endParaRPr>
          </a:p>
          <a:p>
            <a:pPr marL="0" marR="0" lvl="0" indent="0" algn="l" rtl="0">
              <a:spcBef>
                <a:spcPts val="600"/>
              </a:spcBef>
              <a:spcAft>
                <a:spcPts val="0"/>
              </a:spcAft>
              <a:buNone/>
            </a:pPr>
            <a:endParaRPr sz="2000">
              <a:solidFill>
                <a:srgbClr val="112766"/>
              </a:solidFill>
              <a:latin typeface="Quattrocento Sans"/>
              <a:ea typeface="Quattrocento Sans"/>
              <a:cs typeface="Quattrocento Sans"/>
              <a:sym typeface="Quattrocento Sans"/>
            </a:endParaRPr>
          </a:p>
          <a:p>
            <a:pPr marL="0" lvl="0" indent="0" algn="l" rtl="0">
              <a:spcBef>
                <a:spcPts val="600"/>
              </a:spcBef>
              <a:spcAft>
                <a:spcPts val="0"/>
              </a:spcAft>
              <a:buNone/>
            </a:pPr>
            <a:r>
              <a:rPr lang="en-US" sz="3600" b="1">
                <a:solidFill>
                  <a:srgbClr val="112766"/>
                </a:solidFill>
                <a:latin typeface="Quattrocento Sans"/>
                <a:ea typeface="Quattrocento Sans"/>
                <a:cs typeface="Quattrocento Sans"/>
                <a:sym typeface="Quattrocento Sans"/>
              </a:rPr>
              <a:t>Nick Flores</a:t>
            </a:r>
            <a:endParaRPr sz="3600" b="1">
              <a:solidFill>
                <a:srgbClr val="112766"/>
              </a:solidFill>
              <a:latin typeface="Quattrocento Sans"/>
              <a:ea typeface="Quattrocento Sans"/>
              <a:cs typeface="Quattrocento Sans"/>
              <a:sym typeface="Quattrocento Sans"/>
            </a:endParaRPr>
          </a:p>
          <a:p>
            <a:pPr marL="0" lvl="0" indent="0" algn="l" rtl="0">
              <a:spcBef>
                <a:spcPts val="600"/>
              </a:spcBef>
              <a:spcAft>
                <a:spcPts val="0"/>
              </a:spcAft>
              <a:buNone/>
            </a:pPr>
            <a:r>
              <a:rPr lang="en-US" sz="2000">
                <a:solidFill>
                  <a:srgbClr val="112766"/>
                </a:solidFill>
                <a:latin typeface="Quattrocento Sans"/>
                <a:ea typeface="Quattrocento Sans"/>
                <a:cs typeface="Quattrocento Sans"/>
                <a:sym typeface="Quattrocento Sans"/>
              </a:rPr>
              <a:t>214-926-9509</a:t>
            </a:r>
            <a:endParaRPr sz="2000">
              <a:solidFill>
                <a:srgbClr val="112766"/>
              </a:solidFill>
              <a:latin typeface="Quattrocento Sans"/>
              <a:ea typeface="Quattrocento Sans"/>
              <a:cs typeface="Quattrocento Sans"/>
              <a:sym typeface="Quattrocento Sans"/>
            </a:endParaRPr>
          </a:p>
          <a:p>
            <a:pPr marL="0" lvl="0" indent="0" algn="l" rtl="0">
              <a:spcBef>
                <a:spcPts val="600"/>
              </a:spcBef>
              <a:spcAft>
                <a:spcPts val="0"/>
              </a:spcAft>
              <a:buNone/>
            </a:pPr>
            <a:r>
              <a:rPr lang="en-US" sz="2000" u="sng">
                <a:solidFill>
                  <a:schemeClr val="hlink"/>
                </a:solidFill>
                <a:latin typeface="Quattrocento Sans"/>
                <a:ea typeface="Quattrocento Sans"/>
                <a:cs typeface="Quattrocento Sans"/>
                <a:sym typeface="Quattrocento Sans"/>
                <a:hlinkClick r:id="rId4"/>
              </a:rPr>
              <a:t>nickfloresjr@verizon.net</a:t>
            </a:r>
            <a:endParaRPr sz="2000">
              <a:solidFill>
                <a:srgbClr val="112766"/>
              </a:solidFill>
              <a:latin typeface="Quattrocento Sans"/>
              <a:ea typeface="Quattrocento Sans"/>
              <a:cs typeface="Quattrocento Sans"/>
              <a:sym typeface="Quattrocento Sans"/>
            </a:endParaRPr>
          </a:p>
          <a:p>
            <a:pPr marL="0" lvl="0" indent="0" algn="l" rtl="0">
              <a:spcBef>
                <a:spcPts val="600"/>
              </a:spcBef>
              <a:spcAft>
                <a:spcPts val="0"/>
              </a:spcAft>
              <a:buClr>
                <a:schemeClr val="dk1"/>
              </a:buClr>
              <a:buFont typeface="Arial"/>
              <a:buNone/>
            </a:pPr>
            <a:endParaRPr sz="2000">
              <a:solidFill>
                <a:srgbClr val="112766"/>
              </a:solidFill>
              <a:latin typeface="Quattrocento Sans"/>
              <a:ea typeface="Quattrocento Sans"/>
              <a:cs typeface="Quattrocento Sans"/>
              <a:sym typeface="Quattrocento Sans"/>
            </a:endParaRPr>
          </a:p>
          <a:p>
            <a:pPr marL="0" lvl="0" indent="0" algn="l" rtl="0">
              <a:spcBef>
                <a:spcPts val="600"/>
              </a:spcBef>
              <a:spcAft>
                <a:spcPts val="0"/>
              </a:spcAft>
              <a:buClr>
                <a:schemeClr val="dk1"/>
              </a:buClr>
              <a:buFont typeface="Arial"/>
              <a:buNone/>
            </a:pPr>
            <a:endParaRPr sz="3600" b="1">
              <a:solidFill>
                <a:srgbClr val="112766"/>
              </a:solidFill>
              <a:latin typeface="Quattrocento Sans"/>
              <a:ea typeface="Quattrocento Sans"/>
              <a:cs typeface="Quattrocento Sans"/>
              <a:sym typeface="Quattrocento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62" descr="A blue background with a logo&#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97" name="Google Shape;297;p62" descr="A white dots on a black background&#10;&#10;Description automatically generated"/>
          <p:cNvPicPr preferRelativeResize="0"/>
          <p:nvPr/>
        </p:nvPicPr>
        <p:blipFill rotWithShape="1">
          <a:blip r:embed="rId4">
            <a:alphaModFix/>
          </a:blip>
          <a:srcRect/>
          <a:stretch/>
        </p:blipFill>
        <p:spPr>
          <a:xfrm>
            <a:off x="4696325" y="3281525"/>
            <a:ext cx="2799350" cy="294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812d45cdf3_0_45"/>
          <p:cNvSpPr txBox="1">
            <a:spLocks noGrp="1"/>
          </p:cNvSpPr>
          <p:nvPr>
            <p:ph type="title"/>
          </p:nvPr>
        </p:nvSpPr>
        <p:spPr>
          <a:xfrm>
            <a:off x="304801" y="-1"/>
            <a:ext cx="11625600" cy="581700"/>
          </a:xfrm>
          <a:prstGeom prst="rect">
            <a:avLst/>
          </a:prstGeom>
          <a:noFill/>
          <a:ln>
            <a:noFill/>
          </a:ln>
        </p:spPr>
        <p:txBody>
          <a:bodyPr spcFirstLastPara="1" wrap="square" lIns="146300" tIns="91425" rIns="146300" bIns="45700" anchor="t" anchorCtr="0">
            <a:spAutoFit/>
          </a:bodyPr>
          <a:lstStyle/>
          <a:p>
            <a:pPr marL="0" lvl="0" indent="0" algn="ctr" rtl="0">
              <a:lnSpc>
                <a:spcPct val="90000"/>
              </a:lnSpc>
              <a:spcBef>
                <a:spcPts val="0"/>
              </a:spcBef>
              <a:spcAft>
                <a:spcPts val="0"/>
              </a:spcAft>
              <a:buClr>
                <a:schemeClr val="lt1"/>
              </a:buClr>
              <a:buSzPts val="3200"/>
              <a:buFont typeface="Quattrocento Sans"/>
              <a:buNone/>
            </a:pPr>
            <a:r>
              <a:rPr lang="en-US">
                <a:latin typeface="Quattrocento Sans"/>
                <a:ea typeface="Quattrocento Sans"/>
                <a:cs typeface="Quattrocento Sans"/>
                <a:sym typeface="Quattrocento Sans"/>
              </a:rPr>
              <a:t>Opening Prayer</a:t>
            </a:r>
            <a:endParaRPr/>
          </a:p>
        </p:txBody>
      </p:sp>
      <p:sp>
        <p:nvSpPr>
          <p:cNvPr id="155" name="Google Shape;155;g2812d45cdf3_0_45"/>
          <p:cNvSpPr txBox="1">
            <a:spLocks noGrp="1"/>
          </p:cNvSpPr>
          <p:nvPr>
            <p:ph type="sldNum" idx="4294967295"/>
          </p:nvPr>
        </p:nvSpPr>
        <p:spPr>
          <a:xfrm>
            <a:off x="11668125" y="6484938"/>
            <a:ext cx="523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112766"/>
                </a:solidFill>
              </a:rPr>
              <a:t>6</a:t>
            </a:fld>
            <a:endParaRPr>
              <a:solidFill>
                <a:srgbClr val="112766"/>
              </a:solidFill>
            </a:endParaRPr>
          </a:p>
        </p:txBody>
      </p:sp>
      <p:sp>
        <p:nvSpPr>
          <p:cNvPr id="156" name="Google Shape;156;g2812d45cdf3_0_45"/>
          <p:cNvSpPr txBox="1"/>
          <p:nvPr/>
        </p:nvSpPr>
        <p:spPr>
          <a:xfrm>
            <a:off x="933950" y="1215575"/>
            <a:ext cx="9800400" cy="4293443"/>
          </a:xfrm>
          <a:prstGeom prst="rect">
            <a:avLst/>
          </a:prstGeom>
          <a:noFill/>
          <a:ln>
            <a:noFill/>
          </a:ln>
        </p:spPr>
        <p:txBody>
          <a:bodyPr spcFirstLastPara="1" wrap="square" lIns="91425" tIns="45700" rIns="91425" bIns="45700" anchor="t" anchorCtr="0">
            <a:spAutoFit/>
          </a:bodyPr>
          <a:lstStyle/>
          <a:p>
            <a:pPr marL="0" lvl="0" indent="0" algn="ctr" rtl="0">
              <a:spcBef>
                <a:spcPts val="1000"/>
              </a:spcBef>
              <a:spcAft>
                <a:spcPts val="0"/>
              </a:spcAft>
              <a:buClr>
                <a:schemeClr val="dk1"/>
              </a:buClr>
              <a:buSzPts val="1100"/>
              <a:buFont typeface="Arial"/>
              <a:buNone/>
            </a:pPr>
            <a:r>
              <a:rPr lang="en-US" sz="2400" dirty="0">
                <a:solidFill>
                  <a:srgbClr val="000066"/>
                </a:solidFill>
                <a:latin typeface="Quattrocento Sans" panose="020B0502050000020003" pitchFamily="34" charset="0"/>
              </a:rPr>
              <a:t>Prayer for the Canonization of Blessed Michael McGivney</a:t>
            </a:r>
          </a:p>
          <a:p>
            <a:pPr marL="0" lvl="0" indent="0" algn="ctr" rtl="0">
              <a:spcBef>
                <a:spcPts val="1000"/>
              </a:spcBef>
              <a:spcAft>
                <a:spcPts val="0"/>
              </a:spcAft>
              <a:buClr>
                <a:schemeClr val="dk1"/>
              </a:buClr>
              <a:buSzPts val="1100"/>
              <a:buFont typeface="Arial"/>
              <a:buNone/>
            </a:pPr>
            <a:endParaRPr lang="en-US" sz="2400" dirty="0">
              <a:solidFill>
                <a:srgbClr val="000066"/>
              </a:solidFill>
              <a:latin typeface="Quattrocento Sans" panose="020B0502050000020003" pitchFamily="34" charset="0"/>
            </a:endParaRPr>
          </a:p>
          <a:p>
            <a:pPr marL="0" lvl="0" indent="0" algn="just" rtl="0">
              <a:spcBef>
                <a:spcPts val="1000"/>
              </a:spcBef>
              <a:spcAft>
                <a:spcPts val="0"/>
              </a:spcAft>
              <a:buClr>
                <a:schemeClr val="dk1"/>
              </a:buClr>
              <a:buSzPts val="1100"/>
              <a:buFont typeface="Arial"/>
              <a:buNone/>
            </a:pPr>
            <a:r>
              <a:rPr lang="en-US" sz="2000" dirty="0">
                <a:solidFill>
                  <a:srgbClr val="000066"/>
                </a:solidFill>
                <a:latin typeface="Quattrocento Sans" panose="020B0502050000020003" pitchFamily="34" charset="0"/>
              </a:rPr>
              <a:t>God, our Father, protector of the poor and defender of the widow and orphan, you called your priest, Blessed Michael McGivney, to be an apostle of Christian family life and to lead the young to the generous service of their neighbor. Through the example of his life and virtue, may we follow your Son, Jesus Christ, more closely, fulfilling his commandment of charity and building up his Body which is the Church. Let the inspiration of your servant prompt us to greater confidence in your love so that we may continue his work of caring for the needy and the outcast. We humbly ask that you glorify Blessed Michael McGivney on earth according to the design of your holy will. Through his intercession, grant the favor I now present (here make your request). Through Christ our Lord. Amen.</a:t>
            </a:r>
            <a:endParaRPr sz="2000" dirty="0">
              <a:solidFill>
                <a:srgbClr val="000066"/>
              </a:solidFill>
              <a:latin typeface="Quattrocento Sans" panose="020B0502050000020003" pitchFamily="34" charset="0"/>
              <a:ea typeface="Quattrocento Sans"/>
              <a:cs typeface="Quattrocento Sans"/>
              <a:sym typeface="Quattrocento Sans"/>
            </a:endParaRPr>
          </a:p>
        </p:txBody>
      </p:sp>
    </p:spTree>
    <p:extLst>
      <p:ext uri="{BB962C8B-B14F-4D97-AF65-F5344CB8AC3E}">
        <p14:creationId xmlns:p14="http://schemas.microsoft.com/office/powerpoint/2010/main" val="382592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812d45cdf3_0_178"/>
          <p:cNvSpPr txBox="1">
            <a:spLocks noGrp="1"/>
          </p:cNvSpPr>
          <p:nvPr>
            <p:ph type="title"/>
          </p:nvPr>
        </p:nvSpPr>
        <p:spPr>
          <a:xfrm>
            <a:off x="304801" y="-1"/>
            <a:ext cx="11625600" cy="581700"/>
          </a:xfrm>
          <a:prstGeom prst="rect">
            <a:avLst/>
          </a:prstGeom>
          <a:noFill/>
          <a:ln>
            <a:noFill/>
          </a:ln>
        </p:spPr>
        <p:txBody>
          <a:bodyPr spcFirstLastPara="1" wrap="square" lIns="146300" tIns="91425" rIns="146300" bIns="45700" anchor="t" anchorCtr="0">
            <a:spAutoFit/>
          </a:bodyPr>
          <a:lstStyle/>
          <a:p>
            <a:pPr marL="457200" marR="914400" algn="ctr">
              <a:spcBef>
                <a:spcPts val="0"/>
              </a:spcBef>
              <a:spcAft>
                <a:spcPts val="0"/>
              </a:spcAft>
            </a:pPr>
            <a:r>
              <a:rPr lang="es-ES" sz="3200" dirty="0">
                <a:solidFill>
                  <a:schemeClr val="bg1"/>
                </a:solidFill>
                <a:effectLst/>
                <a:latin typeface="Quattrocento Sans" panose="020B0502050000020003" pitchFamily="34" charset="0"/>
                <a:ea typeface="Century" panose="02040604050505020304" pitchFamily="18" charset="0"/>
                <a:cs typeface="Arial" panose="020B0604020202020204" pitchFamily="34" charset="0"/>
              </a:rPr>
              <a:t>Fidelidad a la Bandera</a:t>
            </a:r>
            <a:endParaRPr lang="en-US" sz="3200" dirty="0">
              <a:solidFill>
                <a:schemeClr val="bg1"/>
              </a:solidFill>
              <a:effectLst/>
              <a:latin typeface="Quattrocento Sans" panose="020B0502050000020003" pitchFamily="34" charset="0"/>
              <a:ea typeface="Century" panose="02040604050505020304" pitchFamily="18" charset="0"/>
              <a:cs typeface="Century" panose="02040604050505020304" pitchFamily="18" charset="0"/>
            </a:endParaRPr>
          </a:p>
        </p:txBody>
      </p:sp>
      <p:sp>
        <p:nvSpPr>
          <p:cNvPr id="163" name="Google Shape;163;g2812d45cdf3_0_178"/>
          <p:cNvSpPr txBox="1">
            <a:spLocks noGrp="1"/>
          </p:cNvSpPr>
          <p:nvPr>
            <p:ph type="sldNum" idx="4294967295"/>
          </p:nvPr>
        </p:nvSpPr>
        <p:spPr>
          <a:xfrm>
            <a:off x="11668125" y="6484938"/>
            <a:ext cx="523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112766"/>
                </a:solidFill>
              </a:rPr>
              <a:t>7</a:t>
            </a:fld>
            <a:endParaRPr>
              <a:solidFill>
                <a:srgbClr val="112766"/>
              </a:solidFill>
            </a:endParaRPr>
          </a:p>
        </p:txBody>
      </p:sp>
      <p:sp>
        <p:nvSpPr>
          <p:cNvPr id="164" name="Google Shape;164;g2812d45cdf3_0_178"/>
          <p:cNvSpPr txBox="1">
            <a:spLocks noGrp="1"/>
          </p:cNvSpPr>
          <p:nvPr>
            <p:ph type="body" idx="4294967295"/>
          </p:nvPr>
        </p:nvSpPr>
        <p:spPr>
          <a:xfrm>
            <a:off x="3203856" y="2038880"/>
            <a:ext cx="5583000" cy="2523727"/>
          </a:xfrm>
          <a:prstGeom prst="rect">
            <a:avLst/>
          </a:prstGeom>
          <a:noFill/>
          <a:ln>
            <a:noFill/>
          </a:ln>
        </p:spPr>
        <p:txBody>
          <a:bodyPr spcFirstLastPara="1" wrap="square" lIns="91425" tIns="45700" rIns="91425" bIns="45700" anchor="t" anchorCtr="0">
            <a:spAutoFit/>
          </a:bodyPr>
          <a:lstStyle/>
          <a:p>
            <a:pPr marL="457200" marR="0">
              <a:spcBef>
                <a:spcPts val="600"/>
              </a:spcBef>
              <a:spcAft>
                <a:spcPts val="600"/>
              </a:spcAft>
            </a:pPr>
            <a:r>
              <a:rPr lang="es-ES" b="0" dirty="0">
                <a:solidFill>
                  <a:srgbClr val="404788"/>
                </a:solidFill>
                <a:effectLst/>
                <a:latin typeface="Quattrocento Sans" panose="020B0502050000020003" pitchFamily="34" charset="0"/>
                <a:ea typeface="Century" panose="02040604050505020304" pitchFamily="18" charset="0"/>
                <a:cs typeface="Century" panose="02040604050505020304" pitchFamily="18" charset="0"/>
              </a:rPr>
              <a:t>         Juro fidelidad a la bandera</a:t>
            </a:r>
            <a:endParaRPr lang="en-US" b="0" dirty="0">
              <a:solidFill>
                <a:srgbClr val="404788"/>
              </a:solidFill>
              <a:effectLst/>
              <a:latin typeface="Quattrocento Sans" panose="020B0502050000020003" pitchFamily="34" charset="0"/>
              <a:ea typeface="Century" panose="02040604050505020304" pitchFamily="18" charset="0"/>
              <a:cs typeface="Century" panose="02040604050505020304" pitchFamily="18" charset="0"/>
            </a:endParaRPr>
          </a:p>
          <a:p>
            <a:pPr marL="457200" marR="0">
              <a:spcBef>
                <a:spcPts val="600"/>
              </a:spcBef>
              <a:spcAft>
                <a:spcPts val="600"/>
              </a:spcAft>
            </a:pPr>
            <a:r>
              <a:rPr lang="es-ES" b="0" dirty="0">
                <a:solidFill>
                  <a:srgbClr val="404788"/>
                </a:solidFill>
                <a:effectLst/>
                <a:latin typeface="Quattrocento Sans" panose="020B0502050000020003" pitchFamily="34" charset="0"/>
                <a:ea typeface="Century" panose="02040604050505020304" pitchFamily="18" charset="0"/>
                <a:cs typeface="Century" panose="02040604050505020304" pitchFamily="18" charset="0"/>
              </a:rPr>
              <a:t>    de los Estados Unidos de América,</a:t>
            </a:r>
            <a:endParaRPr lang="en-US" b="0" dirty="0">
              <a:solidFill>
                <a:srgbClr val="404788"/>
              </a:solidFill>
              <a:effectLst/>
              <a:latin typeface="Quattrocento Sans" panose="020B0502050000020003" pitchFamily="34" charset="0"/>
              <a:ea typeface="Century" panose="02040604050505020304" pitchFamily="18" charset="0"/>
              <a:cs typeface="Century" panose="02040604050505020304" pitchFamily="18" charset="0"/>
            </a:endParaRPr>
          </a:p>
          <a:p>
            <a:pPr marL="457200" marR="0">
              <a:spcBef>
                <a:spcPts val="600"/>
              </a:spcBef>
              <a:spcAft>
                <a:spcPts val="600"/>
              </a:spcAft>
            </a:pPr>
            <a:r>
              <a:rPr lang="es-ES" b="0" dirty="0">
                <a:solidFill>
                  <a:srgbClr val="404788"/>
                </a:solidFill>
                <a:effectLst/>
                <a:latin typeface="Quattrocento Sans" panose="020B0502050000020003" pitchFamily="34" charset="0"/>
                <a:ea typeface="Century" panose="02040604050505020304" pitchFamily="18" charset="0"/>
                <a:cs typeface="Century" panose="02040604050505020304" pitchFamily="18" charset="0"/>
              </a:rPr>
              <a:t>      y a la </a:t>
            </a:r>
            <a:r>
              <a:rPr lang="es-ES" b="0" i="1" dirty="0">
                <a:solidFill>
                  <a:srgbClr val="404788"/>
                </a:solidFill>
                <a:effectLst/>
                <a:latin typeface="Quattrocento Sans" panose="020B0502050000020003" pitchFamily="34" charset="0"/>
                <a:ea typeface="Century" panose="02040604050505020304" pitchFamily="18" charset="0"/>
                <a:cs typeface="Century" panose="02040604050505020304" pitchFamily="18" charset="0"/>
              </a:rPr>
              <a:t>República  </a:t>
            </a:r>
            <a:r>
              <a:rPr lang="es-ES" b="0" dirty="0">
                <a:solidFill>
                  <a:srgbClr val="404788"/>
                </a:solidFill>
                <a:effectLst/>
                <a:latin typeface="Quattrocento Sans" panose="020B0502050000020003" pitchFamily="34" charset="0"/>
                <a:ea typeface="Century" panose="02040604050505020304" pitchFamily="18" charset="0"/>
                <a:cs typeface="Century" panose="02040604050505020304" pitchFamily="18" charset="0"/>
              </a:rPr>
              <a:t>que representa,</a:t>
            </a:r>
            <a:endParaRPr lang="en-US" b="0" dirty="0">
              <a:solidFill>
                <a:srgbClr val="404788"/>
              </a:solidFill>
              <a:effectLst/>
              <a:latin typeface="Quattrocento Sans" panose="020B0502050000020003" pitchFamily="34" charset="0"/>
              <a:ea typeface="Century" panose="02040604050505020304" pitchFamily="18" charset="0"/>
              <a:cs typeface="Century" panose="02040604050505020304" pitchFamily="18" charset="0"/>
            </a:endParaRPr>
          </a:p>
          <a:p>
            <a:pPr marL="457200" marR="0">
              <a:spcBef>
                <a:spcPts val="600"/>
              </a:spcBef>
              <a:spcAft>
                <a:spcPts val="600"/>
              </a:spcAft>
            </a:pPr>
            <a:r>
              <a:rPr lang="es-ES" b="0" dirty="0">
                <a:solidFill>
                  <a:srgbClr val="404788"/>
                </a:solidFill>
                <a:effectLst/>
                <a:latin typeface="Quattrocento Sans" panose="020B0502050000020003" pitchFamily="34" charset="0"/>
                <a:ea typeface="Century" panose="02040604050505020304" pitchFamily="18" charset="0"/>
                <a:cs typeface="Century" panose="02040604050505020304" pitchFamily="18" charset="0"/>
              </a:rPr>
              <a:t>     una </a:t>
            </a:r>
            <a:r>
              <a:rPr lang="es-ES" b="0" i="1" dirty="0">
                <a:solidFill>
                  <a:srgbClr val="404788"/>
                </a:solidFill>
                <a:effectLst/>
                <a:latin typeface="Quattrocento Sans" panose="020B0502050000020003" pitchFamily="34" charset="0"/>
                <a:ea typeface="Century" panose="02040604050505020304" pitchFamily="18" charset="0"/>
                <a:cs typeface="Century" panose="02040604050505020304" pitchFamily="18" charset="0"/>
              </a:rPr>
              <a:t>Nación  </a:t>
            </a:r>
            <a:r>
              <a:rPr lang="es-ES" b="0" dirty="0">
                <a:solidFill>
                  <a:srgbClr val="404788"/>
                </a:solidFill>
                <a:effectLst/>
                <a:latin typeface="Quattrocento Sans" panose="020B0502050000020003" pitchFamily="34" charset="0"/>
                <a:ea typeface="Century" panose="02040604050505020304" pitchFamily="18" charset="0"/>
                <a:cs typeface="Century" panose="02040604050505020304" pitchFamily="18" charset="0"/>
              </a:rPr>
              <a:t>bajo Dios, indivisible,</a:t>
            </a:r>
            <a:endParaRPr lang="en-US" b="0" dirty="0">
              <a:solidFill>
                <a:srgbClr val="404788"/>
              </a:solidFill>
              <a:effectLst/>
              <a:latin typeface="Quattrocento Sans" panose="020B0502050000020003" pitchFamily="34" charset="0"/>
              <a:ea typeface="Century" panose="02040604050505020304" pitchFamily="18" charset="0"/>
              <a:cs typeface="Century" panose="02040604050505020304" pitchFamily="18" charset="0"/>
            </a:endParaRPr>
          </a:p>
          <a:p>
            <a:pPr marL="457200" marR="0">
              <a:spcBef>
                <a:spcPts val="600"/>
              </a:spcBef>
              <a:spcAft>
                <a:spcPts val="600"/>
              </a:spcAft>
            </a:pPr>
            <a:r>
              <a:rPr lang="es-ES" b="0" dirty="0">
                <a:solidFill>
                  <a:srgbClr val="404788"/>
                </a:solidFill>
                <a:effectLst/>
                <a:latin typeface="Quattrocento Sans" panose="020B0502050000020003" pitchFamily="34" charset="0"/>
                <a:ea typeface="Century" panose="02040604050505020304" pitchFamily="18" charset="0"/>
                <a:cs typeface="Century" panose="02040604050505020304" pitchFamily="18" charset="0"/>
              </a:rPr>
              <a:t>     con libertad y justicia para todos.</a:t>
            </a:r>
            <a:endParaRPr lang="en-US" sz="1800" b="0" dirty="0">
              <a:solidFill>
                <a:srgbClr val="404788"/>
              </a:solidFill>
              <a:effectLst/>
              <a:latin typeface="Quattrocento Sans" panose="020B0502050000020003" pitchFamily="34" charset="0"/>
              <a:ea typeface="Century" panose="02040604050505020304" pitchFamily="18" charset="0"/>
              <a:cs typeface="Century" panose="02040604050505020304" pitchFamily="18" charset="0"/>
            </a:endParaRPr>
          </a:p>
        </p:txBody>
      </p:sp>
    </p:spTree>
    <p:extLst>
      <p:ext uri="{BB962C8B-B14F-4D97-AF65-F5344CB8AC3E}">
        <p14:creationId xmlns:p14="http://schemas.microsoft.com/office/powerpoint/2010/main" val="120882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812d45cdf3_0_178"/>
          <p:cNvSpPr txBox="1">
            <a:spLocks noGrp="1"/>
          </p:cNvSpPr>
          <p:nvPr>
            <p:ph type="title"/>
          </p:nvPr>
        </p:nvSpPr>
        <p:spPr>
          <a:xfrm>
            <a:off x="304801" y="-1"/>
            <a:ext cx="11625600" cy="581700"/>
          </a:xfrm>
          <a:prstGeom prst="rect">
            <a:avLst/>
          </a:prstGeom>
          <a:noFill/>
          <a:ln>
            <a:noFill/>
          </a:ln>
        </p:spPr>
        <p:txBody>
          <a:bodyPr spcFirstLastPara="1" wrap="square" lIns="146300" tIns="91425" rIns="146300" bIns="45700" anchor="t" anchorCtr="0">
            <a:spAutoFit/>
          </a:bodyPr>
          <a:lstStyle/>
          <a:p>
            <a:pPr marL="0" lvl="0" indent="0" algn="ctr" rtl="0">
              <a:lnSpc>
                <a:spcPct val="90000"/>
              </a:lnSpc>
              <a:spcBef>
                <a:spcPts val="0"/>
              </a:spcBef>
              <a:spcAft>
                <a:spcPts val="0"/>
              </a:spcAft>
              <a:buClr>
                <a:schemeClr val="lt1"/>
              </a:buClr>
              <a:buSzPts val="3200"/>
              <a:buFont typeface="Quattrocento Sans"/>
              <a:buNone/>
            </a:pPr>
            <a:r>
              <a:rPr lang="en-US" dirty="0">
                <a:latin typeface="Quattrocento Sans"/>
                <a:ea typeface="Quattrocento Sans"/>
                <a:cs typeface="Quattrocento Sans"/>
                <a:sym typeface="Quattrocento Sans"/>
              </a:rPr>
              <a:t>Pledge of Allegiance</a:t>
            </a:r>
            <a:endParaRPr dirty="0"/>
          </a:p>
        </p:txBody>
      </p:sp>
      <p:sp>
        <p:nvSpPr>
          <p:cNvPr id="163" name="Google Shape;163;g2812d45cdf3_0_178"/>
          <p:cNvSpPr txBox="1">
            <a:spLocks noGrp="1"/>
          </p:cNvSpPr>
          <p:nvPr>
            <p:ph type="sldNum" idx="4294967295"/>
          </p:nvPr>
        </p:nvSpPr>
        <p:spPr>
          <a:xfrm>
            <a:off x="11668125" y="6484938"/>
            <a:ext cx="523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solidFill>
                  <a:srgbClr val="112766"/>
                </a:solidFill>
              </a:rPr>
              <a:t>8</a:t>
            </a:fld>
            <a:endParaRPr>
              <a:solidFill>
                <a:srgbClr val="112766"/>
              </a:solidFill>
            </a:endParaRPr>
          </a:p>
        </p:txBody>
      </p:sp>
      <p:sp>
        <p:nvSpPr>
          <p:cNvPr id="164" name="Google Shape;164;g2812d45cdf3_0_178"/>
          <p:cNvSpPr txBox="1">
            <a:spLocks noGrp="1"/>
          </p:cNvSpPr>
          <p:nvPr>
            <p:ph type="body" idx="4294967295"/>
          </p:nvPr>
        </p:nvSpPr>
        <p:spPr>
          <a:xfrm>
            <a:off x="3326101" y="2020592"/>
            <a:ext cx="5583000" cy="2523727"/>
          </a:xfrm>
          <a:prstGeom prst="rect">
            <a:avLst/>
          </a:prstGeom>
          <a:noFill/>
          <a:ln>
            <a:noFill/>
          </a:ln>
        </p:spPr>
        <p:txBody>
          <a:bodyPr spcFirstLastPara="1" wrap="square" lIns="91425" tIns="45700" rIns="91425" bIns="45700" anchor="t" anchorCtr="0">
            <a:spAutoFit/>
          </a:bodyPr>
          <a:lstStyle/>
          <a:p>
            <a:pPr lvl="0" indent="-457200" algn="ctr" rtl="0">
              <a:spcBef>
                <a:spcPts val="600"/>
              </a:spcBef>
              <a:spcAft>
                <a:spcPts val="600"/>
              </a:spcAft>
              <a:buClr>
                <a:srgbClr val="112766"/>
              </a:buClr>
              <a:buSzPts val="2400"/>
              <a:buNone/>
            </a:pPr>
            <a:r>
              <a:rPr lang="en-US" b="0" i="0" dirty="0">
                <a:solidFill>
                  <a:srgbClr val="112766"/>
                </a:solidFill>
                <a:latin typeface="Quattrocento Sans"/>
                <a:ea typeface="Quattrocento Sans"/>
                <a:cs typeface="Quattrocento Sans"/>
                <a:sym typeface="Quattrocento Sans"/>
              </a:rPr>
              <a:t>I pledge allegiance to the Flag </a:t>
            </a:r>
          </a:p>
          <a:p>
            <a:pPr lvl="0" indent="-457200" algn="ctr" rtl="0">
              <a:spcBef>
                <a:spcPts val="600"/>
              </a:spcBef>
              <a:spcAft>
                <a:spcPts val="600"/>
              </a:spcAft>
              <a:buClr>
                <a:srgbClr val="112766"/>
              </a:buClr>
              <a:buSzPts val="2400"/>
              <a:buNone/>
            </a:pPr>
            <a:r>
              <a:rPr lang="en-US" b="0" i="0" dirty="0">
                <a:solidFill>
                  <a:srgbClr val="112766"/>
                </a:solidFill>
                <a:latin typeface="Quattrocento Sans"/>
                <a:ea typeface="Quattrocento Sans"/>
                <a:cs typeface="Quattrocento Sans"/>
                <a:sym typeface="Quattrocento Sans"/>
              </a:rPr>
              <a:t>of the United States of America</a:t>
            </a:r>
            <a:r>
              <a:rPr lang="en-US" b="0" dirty="0">
                <a:solidFill>
                  <a:srgbClr val="112766"/>
                </a:solidFill>
              </a:rPr>
              <a:t>,</a:t>
            </a:r>
            <a:r>
              <a:rPr lang="en-US" b="0" i="0" dirty="0">
                <a:solidFill>
                  <a:srgbClr val="112766"/>
                </a:solidFill>
                <a:latin typeface="Quattrocento Sans"/>
                <a:ea typeface="Quattrocento Sans"/>
                <a:cs typeface="Quattrocento Sans"/>
                <a:sym typeface="Quattrocento Sans"/>
              </a:rPr>
              <a:t> </a:t>
            </a:r>
          </a:p>
          <a:p>
            <a:pPr lvl="0" indent="-457200" algn="ctr" rtl="0">
              <a:spcBef>
                <a:spcPts val="600"/>
              </a:spcBef>
              <a:spcAft>
                <a:spcPts val="600"/>
              </a:spcAft>
              <a:buClr>
                <a:srgbClr val="112766"/>
              </a:buClr>
              <a:buSzPts val="2400"/>
              <a:buNone/>
            </a:pPr>
            <a:r>
              <a:rPr lang="en-US" b="0" i="0" dirty="0">
                <a:solidFill>
                  <a:srgbClr val="112766"/>
                </a:solidFill>
                <a:latin typeface="Quattrocento Sans"/>
                <a:ea typeface="Quattrocento Sans"/>
                <a:cs typeface="Quattrocento Sans"/>
                <a:sym typeface="Quattrocento Sans"/>
              </a:rPr>
              <a:t>and to the Republic for which it stands,</a:t>
            </a:r>
          </a:p>
          <a:p>
            <a:pPr lvl="0" indent="-457200" algn="ctr" rtl="0">
              <a:spcBef>
                <a:spcPts val="600"/>
              </a:spcBef>
              <a:spcAft>
                <a:spcPts val="600"/>
              </a:spcAft>
              <a:buClr>
                <a:srgbClr val="112766"/>
              </a:buClr>
              <a:buSzPts val="2400"/>
              <a:buNone/>
            </a:pPr>
            <a:r>
              <a:rPr lang="en-US" b="0" i="0" dirty="0">
                <a:solidFill>
                  <a:srgbClr val="112766"/>
                </a:solidFill>
                <a:latin typeface="Quattrocento Sans"/>
                <a:ea typeface="Quattrocento Sans"/>
                <a:cs typeface="Quattrocento Sans"/>
                <a:sym typeface="Quattrocento Sans"/>
              </a:rPr>
              <a:t> one nation under God, indivisible, with</a:t>
            </a:r>
          </a:p>
          <a:p>
            <a:pPr lvl="0" indent="-457200" algn="ctr" rtl="0">
              <a:spcBef>
                <a:spcPts val="600"/>
              </a:spcBef>
              <a:spcAft>
                <a:spcPts val="600"/>
              </a:spcAft>
              <a:buClr>
                <a:srgbClr val="112766"/>
              </a:buClr>
              <a:buSzPts val="2400"/>
              <a:buNone/>
            </a:pPr>
            <a:r>
              <a:rPr lang="en-US" b="0" i="0" dirty="0">
                <a:solidFill>
                  <a:srgbClr val="112766"/>
                </a:solidFill>
                <a:latin typeface="Quattrocento Sans"/>
                <a:ea typeface="Quattrocento Sans"/>
                <a:cs typeface="Quattrocento Sans"/>
                <a:sym typeface="Quattrocento Sans"/>
              </a:rPr>
              <a:t> liberty and justice for all.</a:t>
            </a:r>
            <a:endParaRPr b="0" dirty="0">
              <a:solidFill>
                <a:srgbClr val="112766"/>
              </a:solidFill>
              <a:latin typeface="Quattrocento Sans"/>
              <a:ea typeface="Quattrocento Sans"/>
              <a:cs typeface="Quattrocento Sans"/>
              <a:sym typeface="Quattrocent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2812d45cdf3_0_321"/>
          <p:cNvSpPr txBox="1">
            <a:spLocks noGrp="1"/>
          </p:cNvSpPr>
          <p:nvPr>
            <p:ph type="title"/>
          </p:nvPr>
        </p:nvSpPr>
        <p:spPr>
          <a:xfrm>
            <a:off x="265797" y="2314161"/>
            <a:ext cx="11660400" cy="2229600"/>
          </a:xfrm>
          <a:prstGeom prst="rect">
            <a:avLst/>
          </a:prstGeom>
          <a:noFill/>
          <a:ln>
            <a:noFill/>
          </a:ln>
        </p:spPr>
        <p:txBody>
          <a:bodyPr spcFirstLastPara="1" wrap="square" lIns="457200" tIns="45700" rIns="457200" bIns="45700" anchor="t" anchorCtr="0">
            <a:noAutofit/>
          </a:bodyPr>
          <a:lstStyle/>
          <a:p>
            <a:pPr marL="0" lvl="0" indent="0" algn="ctr" rtl="0">
              <a:lnSpc>
                <a:spcPct val="90000"/>
              </a:lnSpc>
              <a:spcBef>
                <a:spcPts val="0"/>
              </a:spcBef>
              <a:spcAft>
                <a:spcPts val="0"/>
              </a:spcAft>
              <a:buClr>
                <a:srgbClr val="EEF7FF"/>
              </a:buClr>
              <a:buSzPts val="5400"/>
              <a:buFont typeface="Quattrocento Sans"/>
              <a:buNone/>
            </a:pPr>
            <a:r>
              <a:rPr lang="en-US" sz="5400"/>
              <a:t>Diocesan Highlights and Priorities</a:t>
            </a:r>
            <a:endParaRPr sz="5400"/>
          </a:p>
          <a:p>
            <a:pPr marL="0" lvl="0" indent="0" algn="ctr" rtl="0">
              <a:lnSpc>
                <a:spcPct val="100000"/>
              </a:lnSpc>
              <a:spcBef>
                <a:spcPts val="0"/>
              </a:spcBef>
              <a:spcAft>
                <a:spcPts val="0"/>
              </a:spcAft>
              <a:buClr>
                <a:srgbClr val="EEF7FF"/>
              </a:buClr>
              <a:buSzPts val="5400"/>
              <a:buFont typeface="Quattrocento Sans"/>
              <a:buNone/>
            </a:pPr>
            <a:r>
              <a:rPr lang="en-US" sz="3200" b="0" i="1"/>
              <a:t>Mike Courtney</a:t>
            </a:r>
            <a:endParaRPr sz="5400"/>
          </a:p>
        </p:txBody>
      </p:sp>
    </p:spTree>
    <p:extLst>
      <p:ext uri="{BB962C8B-B14F-4D97-AF65-F5344CB8AC3E}">
        <p14:creationId xmlns:p14="http://schemas.microsoft.com/office/powerpoint/2010/main" val="1098945858"/>
      </p:ext>
    </p:extLst>
  </p:cSld>
  <p:clrMapOvr>
    <a:masterClrMapping/>
  </p:clrMapOvr>
</p:sld>
</file>

<file path=ppt/theme/theme1.xml><?xml version="1.0" encoding="utf-8"?>
<a:theme xmlns:a="http://schemas.openxmlformats.org/drawingml/2006/main" name="Storybuilding Neal Creative">
  <a:themeElements>
    <a:clrScheme name="Faith in Action">
      <a:dk1>
        <a:srgbClr val="000000"/>
      </a:dk1>
      <a:lt1>
        <a:srgbClr val="FFFFFF"/>
      </a:lt1>
      <a:dk2>
        <a:srgbClr val="0074AF"/>
      </a:dk2>
      <a:lt2>
        <a:srgbClr val="00B0F0"/>
      </a:lt2>
      <a:accent1>
        <a:srgbClr val="0072BC"/>
      </a:accent1>
      <a:accent2>
        <a:srgbClr val="007D85"/>
      </a:accent2>
      <a:accent3>
        <a:srgbClr val="00568C"/>
      </a:accent3>
      <a:accent4>
        <a:srgbClr val="981B1E"/>
      </a:accent4>
      <a:accent5>
        <a:srgbClr val="C5AA68"/>
      </a:accent5>
      <a:accent6>
        <a:srgbClr val="0074AF"/>
      </a:accent6>
      <a:hlink>
        <a:srgbClr val="43C0FF"/>
      </a:hlink>
      <a:folHlink>
        <a:srgbClr val="75D1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orybuilding Neal Creative">
  <a:themeElements>
    <a:clrScheme name="Faith in Action">
      <a:dk1>
        <a:srgbClr val="000000"/>
      </a:dk1>
      <a:lt1>
        <a:srgbClr val="FFFFFF"/>
      </a:lt1>
      <a:dk2>
        <a:srgbClr val="0074AF"/>
      </a:dk2>
      <a:lt2>
        <a:srgbClr val="00B0F0"/>
      </a:lt2>
      <a:accent1>
        <a:srgbClr val="0072BC"/>
      </a:accent1>
      <a:accent2>
        <a:srgbClr val="007D85"/>
      </a:accent2>
      <a:accent3>
        <a:srgbClr val="00568C"/>
      </a:accent3>
      <a:accent4>
        <a:srgbClr val="981B1E"/>
      </a:accent4>
      <a:accent5>
        <a:srgbClr val="C5AA68"/>
      </a:accent5>
      <a:accent6>
        <a:srgbClr val="0074AF"/>
      </a:accent6>
      <a:hlink>
        <a:srgbClr val="43C0FF"/>
      </a:hlink>
      <a:folHlink>
        <a:srgbClr val="75D1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TotalTime>
  <Words>3023</Words>
  <Application>Microsoft Office PowerPoint</Application>
  <PresentationFormat>Widescreen</PresentationFormat>
  <Paragraphs>537</Paragraphs>
  <Slides>55</Slides>
  <Notes>55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55</vt:i4>
      </vt:variant>
    </vt:vector>
  </HeadingPairs>
  <TitlesOfParts>
    <vt:vector size="66" baseType="lpstr">
      <vt:lpstr>Aptos</vt:lpstr>
      <vt:lpstr>Quattrocento Sans</vt:lpstr>
      <vt:lpstr>Tahoma</vt:lpstr>
      <vt:lpstr>Courier New</vt:lpstr>
      <vt:lpstr>Garamond</vt:lpstr>
      <vt:lpstr>Arial</vt:lpstr>
      <vt:lpstr>Roboto</vt:lpstr>
      <vt:lpstr>Calibri</vt:lpstr>
      <vt:lpstr>Noto Sans Symbols</vt:lpstr>
      <vt:lpstr>Storybuilding Neal Creative</vt:lpstr>
      <vt:lpstr>Storybuilding Neal Creative</vt:lpstr>
      <vt:lpstr>Iniciativa Hispana</vt:lpstr>
      <vt:lpstr>Agenda</vt:lpstr>
      <vt:lpstr>Reunión de la Iniciativa Hispana de Dallas</vt:lpstr>
      <vt:lpstr>Dallas Hispanic Initiative Meeting</vt:lpstr>
      <vt:lpstr>Oración de Apertura</vt:lpstr>
      <vt:lpstr>Opening Prayer</vt:lpstr>
      <vt:lpstr>Fidelidad a la Bandera</vt:lpstr>
      <vt:lpstr>Pledge of Allegiance</vt:lpstr>
      <vt:lpstr>Diocesan Highlights and Priorities Mike Courtney</vt:lpstr>
      <vt:lpstr>Dallas Diocese Chapter Updates Jake Fleischer</vt:lpstr>
      <vt:lpstr>Membresías</vt:lpstr>
      <vt:lpstr>Temas de hoy</vt:lpstr>
      <vt:lpstr>Today’s Topics</vt:lpstr>
      <vt:lpstr>Antes de comenzar/Must Have</vt:lpstr>
      <vt:lpstr>Antes de comenzar/Must Have</vt:lpstr>
      <vt:lpstr>Membresía Membership</vt:lpstr>
      <vt:lpstr>Importancia del reclutamiento</vt:lpstr>
      <vt:lpstr>Importancia del reclutamiento</vt:lpstr>
      <vt:lpstr>Proceso de membresía</vt:lpstr>
      <vt:lpstr>Membership Process</vt:lpstr>
      <vt:lpstr>Ejemplificaciones Exemplification</vt:lpstr>
      <vt:lpstr>Equipo de Ejemplificación</vt:lpstr>
      <vt:lpstr>Exemplification Team</vt:lpstr>
      <vt:lpstr>Retencion Retention</vt:lpstr>
      <vt:lpstr>Retención de membresía</vt:lpstr>
      <vt:lpstr>Retention</vt:lpstr>
      <vt:lpstr>Programa de Afiliados Affiliate Program</vt:lpstr>
      <vt:lpstr>Como remover</vt:lpstr>
      <vt:lpstr>How to Remove</vt:lpstr>
      <vt:lpstr>Fraternal Benefits Nights Field Agents</vt:lpstr>
      <vt:lpstr>Desarrollo del Consejo Council Development</vt:lpstr>
      <vt:lpstr>Procesos financieros del Consejo Council Financial Processes</vt:lpstr>
      <vt:lpstr>Procedimiento Financiero del Consejo</vt:lpstr>
      <vt:lpstr>Council Financial Processes</vt:lpstr>
      <vt:lpstr>Pago de Facturas Presupuestadas</vt:lpstr>
      <vt:lpstr>Paying Budgeted Bills</vt:lpstr>
      <vt:lpstr>Pago de Facturas No Presupuestadas</vt:lpstr>
      <vt:lpstr>Paying Non-Budgeted Bills</vt:lpstr>
      <vt:lpstr>Calendario Calendar</vt:lpstr>
      <vt:lpstr>Calendario del Consejo</vt:lpstr>
      <vt:lpstr>Council Calendar</vt:lpstr>
      <vt:lpstr>Presupusetos Budget</vt:lpstr>
      <vt:lpstr>Presupuesto del Consejo</vt:lpstr>
      <vt:lpstr>Council Budget</vt:lpstr>
      <vt:lpstr>Aprobación del Calendario y Presupuesto Process to approve Budget &amp; Calendar</vt:lpstr>
      <vt:lpstr>Aprobación del Calendario y Presupuesto</vt:lpstr>
      <vt:lpstr>Approval of Council Budget &amp; Calendar</vt:lpstr>
      <vt:lpstr>Council Program Opportunity - Novena Intercontinental Guadalupana</vt:lpstr>
      <vt:lpstr>Guadalupe Intercontinental Novena </vt:lpstr>
      <vt:lpstr>La Casita Sagrada</vt:lpstr>
      <vt:lpstr>Guadalupe Intercontinental Novena </vt:lpstr>
      <vt:lpstr>La Casita Sagrada</vt:lpstr>
      <vt:lpstr>Preguntas  Questions </vt:lpstr>
      <vt:lpstr>Contactos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Thomas J. Perretta</dc:creator>
  <cp:lastModifiedBy>Nick Flores</cp:lastModifiedBy>
  <cp:revision>1</cp:revision>
  <dcterms:created xsi:type="dcterms:W3CDTF">2018-05-19T19:22:41Z</dcterms:created>
  <dcterms:modified xsi:type="dcterms:W3CDTF">2024-08-25T19:00:19Z</dcterms:modified>
</cp:coreProperties>
</file>