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66"/>
  </p:notesMasterIdLst>
  <p:sldIdLst>
    <p:sldId id="323" r:id="rId2"/>
    <p:sldId id="257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</p:sldIdLst>
  <p:sldSz cx="12192000" cy="6858000"/>
  <p:notesSz cx="6858000" cy="9144000"/>
  <p:embeddedFontLst>
    <p:embeddedFont>
      <p:font typeface="Arial Black" panose="020B0A04020102020204" pitchFamily="34" charset="0"/>
      <p:bold r:id="rId67"/>
    </p:embeddedFont>
    <p:embeddedFont>
      <p:font typeface="Noto Sans Symbols" panose="020B0604020202020204" charset="0"/>
      <p:regular r:id="rId68"/>
      <p:bold r:id="rId69"/>
    </p:embeddedFont>
    <p:embeddedFont>
      <p:font typeface="Play" panose="020B0604020202020204" charset="0"/>
      <p:regular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6" roundtripDataSignature="AMtx7mgKo69QJMny9XFB+bWZIu/dmH7c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6"/>
  </p:normalViewPr>
  <p:slideViewPr>
    <p:cSldViewPr snapToGrid="0">
      <p:cViewPr varScale="1">
        <p:scale>
          <a:sx n="82" d="100"/>
          <a:sy n="82" d="100"/>
        </p:scale>
        <p:origin x="8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customschemas.google.com/relationships/presentationmetadata" Target="metadata"/><Relationship Id="rId7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ee1af5b23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ee1af5b23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ee1af5b23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ee1af5b23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ee1af5b233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ee1af5b233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f244f568c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f244f568c9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f22c226f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3f22c226f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f22c226f2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3f22c226f2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f22c226f2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g3f22c226f2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f22c226f2f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g3f22c226f2f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f22c226f2f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3f22c226f2f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f22c226f2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g3f22c226f2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f22c226f2f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g3f22c226f2f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f22c226f2f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g3f22c226f2f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f22c226f2f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g3f22c226f2f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ee1af5b233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ee1af5b233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f22c226f2f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3f22c226f2f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ee1af5b233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ee1af5b233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ee1af5b233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ee1af5b233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ee1af5b233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ee1af5b233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ee1af5b233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ee1af5b233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f22c226f2f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g3f22c226f2f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f22c226f2f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g3f22c226f2f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ee1af5b233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ee1af5b233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f22c226f2f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g3f22c226f2f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f244f568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f244f568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f244f568c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3f244f568c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f22c226f2f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3f22c226f2f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f22c226f2f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g3f22c226f2f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ee1af5b233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ee1af5b233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f22c226f2f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3f22c226f2f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f22c226f2f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f22c226f2f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f22c226f2f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g3f22c226f2f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f22c226f2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g3f22c226f2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ee1af5b233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ee1af5b233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>
          <a:extLst>
            <a:ext uri="{FF2B5EF4-FFF2-40B4-BE49-F238E27FC236}">
              <a16:creationId xmlns:a16="http://schemas.microsoft.com/office/drawing/2014/main" id="{A5B3246E-F126-99BD-9A40-2CC7A6329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f244f568c9_0_12:notes">
            <a:extLst>
              <a:ext uri="{FF2B5EF4-FFF2-40B4-BE49-F238E27FC236}">
                <a16:creationId xmlns:a16="http://schemas.microsoft.com/office/drawing/2014/main" id="{3612BADA-8A77-D1F3-DDD5-7C94B715E4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f244f568c9_0_12:notes">
            <a:extLst>
              <a:ext uri="{FF2B5EF4-FFF2-40B4-BE49-F238E27FC236}">
                <a16:creationId xmlns:a16="http://schemas.microsoft.com/office/drawing/2014/main" id="{8DBEF3AE-D81C-D160-CDE9-240208BA1A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2631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ee1af5b233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ee1af5b233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ee1af5b233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ee1af5b233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ee1af5b233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ee1af5b233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pening">
  <p:cSld name="Opening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B718"/>
          </a:solidFill>
          <a:ln w="15875" cap="flat" cmpd="sng">
            <a:solidFill>
              <a:srgbClr val="51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37"/>
          <p:cNvSpPr/>
          <p:nvPr/>
        </p:nvSpPr>
        <p:spPr>
          <a:xfrm>
            <a:off x="283029" y="268514"/>
            <a:ext cx="11676742" cy="6313715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2369A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06401" y="-457200"/>
            <a:ext cx="10646230" cy="495600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7"/>
          <p:cNvSpPr txBox="1"/>
          <p:nvPr/>
        </p:nvSpPr>
        <p:spPr>
          <a:xfrm>
            <a:off x="580572" y="4498805"/>
            <a:ext cx="10755085" cy="153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rPr>
              <a:t>Texas State Council</a:t>
            </a:r>
            <a:br>
              <a:rPr lang="en-US" sz="5400" b="1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000" b="1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rPr>
              <a:t>Change of Leadership – Houston – 5/16/26</a:t>
            </a:r>
            <a:endParaRPr sz="5400" b="1">
              <a:solidFill>
                <a:srgbClr val="17171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Google Shape;17;p37"/>
          <p:cNvCxnSpPr/>
          <p:nvPr/>
        </p:nvCxnSpPr>
        <p:spPr>
          <a:xfrm>
            <a:off x="471714" y="4288971"/>
            <a:ext cx="11292115" cy="0"/>
          </a:xfrm>
          <a:prstGeom prst="straightConnector1">
            <a:avLst/>
          </a:prstGeom>
          <a:noFill/>
          <a:ln w="104775" cap="rnd" cmpd="sng">
            <a:solidFill>
              <a:srgbClr val="F7B718"/>
            </a:solidFill>
            <a:prstDash val="solid"/>
            <a:bevel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ullet Points">
  <p:cSld name="Bullet Point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8"/>
          <p:cNvSpPr/>
          <p:nvPr/>
        </p:nvSpPr>
        <p:spPr>
          <a:xfrm>
            <a:off x="0" y="6336348"/>
            <a:ext cx="12192000" cy="63213"/>
          </a:xfrm>
          <a:prstGeom prst="rect">
            <a:avLst/>
          </a:prstGeom>
          <a:solidFill>
            <a:srgbClr val="F7B71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20786" y="5164143"/>
            <a:ext cx="1235418" cy="123541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8"/>
          <p:cNvSpPr/>
          <p:nvPr/>
        </p:nvSpPr>
        <p:spPr>
          <a:xfrm>
            <a:off x="-1" y="6399561"/>
            <a:ext cx="12191999" cy="458439"/>
          </a:xfrm>
          <a:prstGeom prst="rect">
            <a:avLst/>
          </a:prstGeom>
          <a:solidFill>
            <a:srgbClr val="236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8"/>
          <p:cNvSpPr/>
          <p:nvPr/>
        </p:nvSpPr>
        <p:spPr>
          <a:xfrm>
            <a:off x="-2" y="1000192"/>
            <a:ext cx="12192000" cy="63213"/>
          </a:xfrm>
          <a:prstGeom prst="rect">
            <a:avLst/>
          </a:prstGeom>
          <a:solidFill>
            <a:srgbClr val="F7B71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8"/>
          <p:cNvSpPr txBox="1">
            <a:spLocks noGrp="1"/>
          </p:cNvSpPr>
          <p:nvPr>
            <p:ph type="body" idx="1"/>
          </p:nvPr>
        </p:nvSpPr>
        <p:spPr>
          <a:xfrm>
            <a:off x="1066798" y="1417320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1099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1099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1099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1099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38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" name="Google Shape;25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35" y="5258481"/>
            <a:ext cx="1055136" cy="1034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>
  <p:cSld name="Compariso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9"/>
          <p:cNvSpPr/>
          <p:nvPr/>
        </p:nvSpPr>
        <p:spPr>
          <a:xfrm>
            <a:off x="0" y="6336348"/>
            <a:ext cx="12192000" cy="63213"/>
          </a:xfrm>
          <a:prstGeom prst="rect">
            <a:avLst/>
          </a:prstGeom>
          <a:solidFill>
            <a:srgbClr val="F7B71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" name="Google Shape;28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20786" y="5164143"/>
            <a:ext cx="1235418" cy="123541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39"/>
          <p:cNvSpPr/>
          <p:nvPr/>
        </p:nvSpPr>
        <p:spPr>
          <a:xfrm>
            <a:off x="-1" y="6399561"/>
            <a:ext cx="12191999" cy="458439"/>
          </a:xfrm>
          <a:prstGeom prst="rect">
            <a:avLst/>
          </a:prstGeom>
          <a:solidFill>
            <a:srgbClr val="236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39"/>
          <p:cNvSpPr/>
          <p:nvPr/>
        </p:nvSpPr>
        <p:spPr>
          <a:xfrm>
            <a:off x="-2" y="1000192"/>
            <a:ext cx="12192000" cy="63213"/>
          </a:xfrm>
          <a:prstGeom prst="rect">
            <a:avLst/>
          </a:prstGeom>
          <a:solidFill>
            <a:srgbClr val="F7B71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39"/>
          <p:cNvSpPr txBox="1">
            <a:spLocks noGrp="1"/>
          </p:cNvSpPr>
          <p:nvPr>
            <p:ph type="body" idx="1"/>
          </p:nvPr>
        </p:nvSpPr>
        <p:spPr>
          <a:xfrm>
            <a:off x="999483" y="1499328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1" i="0" u="none" strike="noStrike" cap="none">
                <a:solidFill>
                  <a:srgbClr val="0B377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sz="1800" b="1" i="0" u="none" strike="noStrike" cap="none">
                <a:solidFill>
                  <a:srgbClr val="0B377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0B377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0B377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1099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1099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1099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1099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2"/>
          </p:nvPr>
        </p:nvSpPr>
        <p:spPr>
          <a:xfrm>
            <a:off x="999483" y="2235610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1099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1099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1099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1099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body" idx="3"/>
          </p:nvPr>
        </p:nvSpPr>
        <p:spPr>
          <a:xfrm>
            <a:off x="6120123" y="1499328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1" i="0" u="none" strike="noStrike" cap="none">
                <a:solidFill>
                  <a:srgbClr val="0B377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sz="1800" b="1" i="0" u="none" strike="noStrike" cap="none">
                <a:solidFill>
                  <a:srgbClr val="0B377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0B377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0B377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1099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1099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1099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1099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body" idx="4"/>
          </p:nvPr>
        </p:nvSpPr>
        <p:spPr>
          <a:xfrm>
            <a:off x="6120123" y="2235610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1099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1099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1099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1099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6" name="Google Shape;36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35" y="5258481"/>
            <a:ext cx="1055136" cy="1034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mpty Page">
  <p:cSld name="Empty Pag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0"/>
          <p:cNvSpPr/>
          <p:nvPr/>
        </p:nvSpPr>
        <p:spPr>
          <a:xfrm>
            <a:off x="0" y="6336348"/>
            <a:ext cx="12192000" cy="63213"/>
          </a:xfrm>
          <a:prstGeom prst="rect">
            <a:avLst/>
          </a:prstGeom>
          <a:solidFill>
            <a:srgbClr val="F7B71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Google Shape;39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20786" y="5164143"/>
            <a:ext cx="1235418" cy="123541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0"/>
          <p:cNvSpPr/>
          <p:nvPr/>
        </p:nvSpPr>
        <p:spPr>
          <a:xfrm>
            <a:off x="-1" y="6399561"/>
            <a:ext cx="12191999" cy="458439"/>
          </a:xfrm>
          <a:prstGeom prst="rect">
            <a:avLst/>
          </a:prstGeom>
          <a:solidFill>
            <a:srgbClr val="236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35" y="5258481"/>
            <a:ext cx="1055136" cy="1034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eader">
  <p:cSld name="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2"/>
          <p:cNvSpPr/>
          <p:nvPr/>
        </p:nvSpPr>
        <p:spPr>
          <a:xfrm>
            <a:off x="0" y="6336348"/>
            <a:ext cx="12192000" cy="63213"/>
          </a:xfrm>
          <a:prstGeom prst="rect">
            <a:avLst/>
          </a:prstGeom>
          <a:solidFill>
            <a:srgbClr val="F7B71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" name="Google Shape;45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20786" y="5164143"/>
            <a:ext cx="1235418" cy="1235418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42"/>
          <p:cNvSpPr/>
          <p:nvPr/>
        </p:nvSpPr>
        <p:spPr>
          <a:xfrm>
            <a:off x="-1" y="6399561"/>
            <a:ext cx="12191999" cy="458439"/>
          </a:xfrm>
          <a:prstGeom prst="rect">
            <a:avLst/>
          </a:prstGeom>
          <a:solidFill>
            <a:srgbClr val="236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42"/>
          <p:cNvSpPr/>
          <p:nvPr/>
        </p:nvSpPr>
        <p:spPr>
          <a:xfrm>
            <a:off x="-2" y="1000192"/>
            <a:ext cx="12192000" cy="63213"/>
          </a:xfrm>
          <a:prstGeom prst="rect">
            <a:avLst/>
          </a:prstGeom>
          <a:solidFill>
            <a:srgbClr val="F7B71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42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9" name="Google Shape;49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35" y="5258481"/>
            <a:ext cx="1055136" cy="1034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ject Page">
  <p:cSld name="Object Pag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3"/>
          <p:cNvSpPr/>
          <p:nvPr/>
        </p:nvSpPr>
        <p:spPr>
          <a:xfrm>
            <a:off x="0" y="6336348"/>
            <a:ext cx="12192000" cy="63213"/>
          </a:xfrm>
          <a:prstGeom prst="rect">
            <a:avLst/>
          </a:prstGeom>
          <a:solidFill>
            <a:srgbClr val="F7B71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52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0998" y="5164143"/>
            <a:ext cx="1235418" cy="1235418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43"/>
          <p:cNvSpPr/>
          <p:nvPr/>
        </p:nvSpPr>
        <p:spPr>
          <a:xfrm>
            <a:off x="-1" y="6399561"/>
            <a:ext cx="12191999" cy="458439"/>
          </a:xfrm>
          <a:prstGeom prst="rect">
            <a:avLst/>
          </a:prstGeom>
          <a:solidFill>
            <a:srgbClr val="236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43"/>
          <p:cNvSpPr txBox="1">
            <a:spLocks noGrp="1"/>
          </p:cNvSpPr>
          <p:nvPr>
            <p:ph type="body" idx="1"/>
          </p:nvPr>
        </p:nvSpPr>
        <p:spPr>
          <a:xfrm>
            <a:off x="3016317" y="1525653"/>
            <a:ext cx="6405063" cy="367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0B377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0B377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0B377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0B377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1099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1099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1099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1099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43"/>
          <p:cNvSpPr/>
          <p:nvPr/>
        </p:nvSpPr>
        <p:spPr>
          <a:xfrm>
            <a:off x="-2" y="1000192"/>
            <a:ext cx="12192000" cy="63213"/>
          </a:xfrm>
          <a:prstGeom prst="rect">
            <a:avLst/>
          </a:prstGeom>
          <a:solidFill>
            <a:srgbClr val="F7B71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43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7" name="Google Shape;57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43" y="-2285"/>
            <a:ext cx="1055136" cy="1034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Page">
  <p:cSld name="Blank Pag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6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  <a:defRPr sz="54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6"/>
          <p:cNvSpPr/>
          <p:nvPr/>
        </p:nvSpPr>
        <p:spPr>
          <a:xfrm>
            <a:off x="0" y="6336348"/>
            <a:ext cx="12192000" cy="63213"/>
          </a:xfrm>
          <a:prstGeom prst="rect">
            <a:avLst/>
          </a:prstGeom>
          <a:solidFill>
            <a:srgbClr val="F7B71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8;p3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956582" y="5164144"/>
            <a:ext cx="1235418" cy="123541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36"/>
          <p:cNvSpPr/>
          <p:nvPr/>
        </p:nvSpPr>
        <p:spPr>
          <a:xfrm>
            <a:off x="-1" y="6399561"/>
            <a:ext cx="12191999" cy="458439"/>
          </a:xfrm>
          <a:prstGeom prst="rect">
            <a:avLst/>
          </a:prstGeom>
          <a:solidFill>
            <a:srgbClr val="236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36"/>
          <p:cNvSpPr/>
          <p:nvPr/>
        </p:nvSpPr>
        <p:spPr>
          <a:xfrm>
            <a:off x="-2" y="1000192"/>
            <a:ext cx="12192000" cy="63213"/>
          </a:xfrm>
          <a:prstGeom prst="rect">
            <a:avLst/>
          </a:prstGeom>
          <a:solidFill>
            <a:srgbClr val="F7B71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3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5035" y="5258481"/>
            <a:ext cx="1055136" cy="103408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bmusic2411.rs@gmail.com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raternalmission@kofc.or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kofc.org/build-a-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leosaenz@gmail.com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tomk3276@gmail.com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drgabrooks@comcast.net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gdutchover@musiccitymall.net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ofc.org/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A76541-E0AA-4490-7F8C-BB4489004FE8}"/>
              </a:ext>
            </a:extLst>
          </p:cNvPr>
          <p:cNvSpPr txBox="1"/>
          <p:nvPr/>
        </p:nvSpPr>
        <p:spPr>
          <a:xfrm>
            <a:off x="607808" y="5260489"/>
            <a:ext cx="1086522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</a:rPr>
              <a:t>Dallas Organizational Meeting  - 7/11/2026</a:t>
            </a:r>
          </a:p>
        </p:txBody>
      </p:sp>
    </p:spTree>
    <p:extLst>
      <p:ext uri="{BB962C8B-B14F-4D97-AF65-F5344CB8AC3E}">
        <p14:creationId xmlns:p14="http://schemas.microsoft.com/office/powerpoint/2010/main" val="3895754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g3ee1af5b233_0_151" descr="A screenshot of a video chat  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9100" y="487474"/>
            <a:ext cx="10264275" cy="491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g3ee1af5b233_0_2"/>
          <p:cNvGrpSpPr/>
          <p:nvPr/>
        </p:nvGrpSpPr>
        <p:grpSpPr>
          <a:xfrm>
            <a:off x="2535935" y="3361804"/>
            <a:ext cx="7110983" cy="2920745"/>
            <a:chOff x="2535935" y="3428225"/>
            <a:chExt cx="7110983" cy="2920745"/>
          </a:xfrm>
        </p:grpSpPr>
        <p:pic>
          <p:nvPicPr>
            <p:cNvPr id="186" name="Google Shape;186;g3ee1af5b233_0_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535935" y="3428225"/>
              <a:ext cx="7110983" cy="29207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g3ee1af5b233_0_2"/>
            <p:cNvSpPr/>
            <p:nvPr/>
          </p:nvSpPr>
          <p:spPr>
            <a:xfrm>
              <a:off x="2669285" y="3520439"/>
              <a:ext cx="6853555" cy="2745740"/>
            </a:xfrm>
            <a:custGeom>
              <a:avLst/>
              <a:gdLst/>
              <a:ahLst/>
              <a:cxnLst/>
              <a:rect l="l" t="t" r="r" b="b"/>
              <a:pathLst>
                <a:path w="6853555" h="2745740" extrusionOk="0">
                  <a:moveTo>
                    <a:pt x="6395846" y="0"/>
                  </a:moveTo>
                  <a:lnTo>
                    <a:pt x="457581" y="0"/>
                  </a:lnTo>
                  <a:lnTo>
                    <a:pt x="410793" y="2362"/>
                  </a:lnTo>
                  <a:lnTo>
                    <a:pt x="365358" y="9295"/>
                  </a:lnTo>
                  <a:lnTo>
                    <a:pt x="321504" y="20570"/>
                  </a:lnTo>
                  <a:lnTo>
                    <a:pt x="279463" y="35956"/>
                  </a:lnTo>
                  <a:lnTo>
                    <a:pt x="239464" y="55224"/>
                  </a:lnTo>
                  <a:lnTo>
                    <a:pt x="201736" y="78143"/>
                  </a:lnTo>
                  <a:lnTo>
                    <a:pt x="166510" y="104484"/>
                  </a:lnTo>
                  <a:lnTo>
                    <a:pt x="134016" y="134016"/>
                  </a:lnTo>
                  <a:lnTo>
                    <a:pt x="104484" y="166510"/>
                  </a:lnTo>
                  <a:lnTo>
                    <a:pt x="78143" y="201736"/>
                  </a:lnTo>
                  <a:lnTo>
                    <a:pt x="55224" y="239464"/>
                  </a:lnTo>
                  <a:lnTo>
                    <a:pt x="35956" y="279463"/>
                  </a:lnTo>
                  <a:lnTo>
                    <a:pt x="20570" y="321504"/>
                  </a:lnTo>
                  <a:lnTo>
                    <a:pt x="9295" y="365358"/>
                  </a:lnTo>
                  <a:lnTo>
                    <a:pt x="2362" y="410793"/>
                  </a:lnTo>
                  <a:lnTo>
                    <a:pt x="0" y="457581"/>
                  </a:lnTo>
                  <a:lnTo>
                    <a:pt x="0" y="2287892"/>
                  </a:lnTo>
                  <a:lnTo>
                    <a:pt x="2362" y="2334677"/>
                  </a:lnTo>
                  <a:lnTo>
                    <a:pt x="9295" y="2380112"/>
                  </a:lnTo>
                  <a:lnTo>
                    <a:pt x="20570" y="2423964"/>
                  </a:lnTo>
                  <a:lnTo>
                    <a:pt x="35956" y="2466006"/>
                  </a:lnTo>
                  <a:lnTo>
                    <a:pt x="55224" y="2506006"/>
                  </a:lnTo>
                  <a:lnTo>
                    <a:pt x="78143" y="2543735"/>
                  </a:lnTo>
                  <a:lnTo>
                    <a:pt x="104484" y="2578962"/>
                  </a:lnTo>
                  <a:lnTo>
                    <a:pt x="134016" y="2611458"/>
                  </a:lnTo>
                  <a:lnTo>
                    <a:pt x="166510" y="2640992"/>
                  </a:lnTo>
                  <a:lnTo>
                    <a:pt x="201736" y="2667334"/>
                  </a:lnTo>
                  <a:lnTo>
                    <a:pt x="239464" y="2690255"/>
                  </a:lnTo>
                  <a:lnTo>
                    <a:pt x="279463" y="2709525"/>
                  </a:lnTo>
                  <a:lnTo>
                    <a:pt x="321504" y="2724913"/>
                  </a:lnTo>
                  <a:lnTo>
                    <a:pt x="365358" y="2736189"/>
                  </a:lnTo>
                  <a:lnTo>
                    <a:pt x="410793" y="2743123"/>
                  </a:lnTo>
                  <a:lnTo>
                    <a:pt x="457581" y="2745486"/>
                  </a:lnTo>
                  <a:lnTo>
                    <a:pt x="6395846" y="2745486"/>
                  </a:lnTo>
                  <a:lnTo>
                    <a:pt x="6442634" y="2743123"/>
                  </a:lnTo>
                  <a:lnTo>
                    <a:pt x="6488069" y="2736189"/>
                  </a:lnTo>
                  <a:lnTo>
                    <a:pt x="6531923" y="2724913"/>
                  </a:lnTo>
                  <a:lnTo>
                    <a:pt x="6573964" y="2709525"/>
                  </a:lnTo>
                  <a:lnTo>
                    <a:pt x="6613963" y="2690255"/>
                  </a:lnTo>
                  <a:lnTo>
                    <a:pt x="6651691" y="2667334"/>
                  </a:lnTo>
                  <a:lnTo>
                    <a:pt x="6686917" y="2640992"/>
                  </a:lnTo>
                  <a:lnTo>
                    <a:pt x="6719411" y="2611458"/>
                  </a:lnTo>
                  <a:lnTo>
                    <a:pt x="6748943" y="2578962"/>
                  </a:lnTo>
                  <a:lnTo>
                    <a:pt x="6775284" y="2543735"/>
                  </a:lnTo>
                  <a:lnTo>
                    <a:pt x="6798203" y="2506006"/>
                  </a:lnTo>
                  <a:lnTo>
                    <a:pt x="6817471" y="2466006"/>
                  </a:lnTo>
                  <a:lnTo>
                    <a:pt x="6832857" y="2423964"/>
                  </a:lnTo>
                  <a:lnTo>
                    <a:pt x="6844132" y="2380112"/>
                  </a:lnTo>
                  <a:lnTo>
                    <a:pt x="6851065" y="2334677"/>
                  </a:lnTo>
                  <a:lnTo>
                    <a:pt x="6853428" y="2287892"/>
                  </a:lnTo>
                  <a:lnTo>
                    <a:pt x="6853428" y="457581"/>
                  </a:lnTo>
                  <a:lnTo>
                    <a:pt x="6851065" y="410793"/>
                  </a:lnTo>
                  <a:lnTo>
                    <a:pt x="6844132" y="365358"/>
                  </a:lnTo>
                  <a:lnTo>
                    <a:pt x="6832857" y="321504"/>
                  </a:lnTo>
                  <a:lnTo>
                    <a:pt x="6817471" y="279463"/>
                  </a:lnTo>
                  <a:lnTo>
                    <a:pt x="6798203" y="239464"/>
                  </a:lnTo>
                  <a:lnTo>
                    <a:pt x="6775284" y="201736"/>
                  </a:lnTo>
                  <a:lnTo>
                    <a:pt x="6748943" y="166510"/>
                  </a:lnTo>
                  <a:lnTo>
                    <a:pt x="6719411" y="134016"/>
                  </a:lnTo>
                  <a:lnTo>
                    <a:pt x="6686917" y="104484"/>
                  </a:lnTo>
                  <a:lnTo>
                    <a:pt x="6651691" y="78143"/>
                  </a:lnTo>
                  <a:lnTo>
                    <a:pt x="6613963" y="55224"/>
                  </a:lnTo>
                  <a:lnTo>
                    <a:pt x="6573964" y="35956"/>
                  </a:lnTo>
                  <a:lnTo>
                    <a:pt x="6531923" y="20570"/>
                  </a:lnTo>
                  <a:lnTo>
                    <a:pt x="6488069" y="9295"/>
                  </a:lnTo>
                  <a:lnTo>
                    <a:pt x="6442634" y="2362"/>
                  </a:lnTo>
                  <a:lnTo>
                    <a:pt x="63958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8" name="Google Shape;188;g3ee1af5b233_0_2"/>
          <p:cNvGrpSpPr/>
          <p:nvPr/>
        </p:nvGrpSpPr>
        <p:grpSpPr>
          <a:xfrm>
            <a:off x="2535935" y="245791"/>
            <a:ext cx="7110983" cy="2920746"/>
            <a:chOff x="2535935" y="370331"/>
            <a:chExt cx="7110983" cy="2920746"/>
          </a:xfrm>
        </p:grpSpPr>
        <p:pic>
          <p:nvPicPr>
            <p:cNvPr id="189" name="Google Shape;189;g3ee1af5b233_0_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535935" y="370331"/>
              <a:ext cx="7110983" cy="29207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0" name="Google Shape;190;g3ee1af5b233_0_2"/>
            <p:cNvSpPr/>
            <p:nvPr/>
          </p:nvSpPr>
          <p:spPr>
            <a:xfrm>
              <a:off x="2669285" y="462534"/>
              <a:ext cx="6853555" cy="2745740"/>
            </a:xfrm>
            <a:custGeom>
              <a:avLst/>
              <a:gdLst/>
              <a:ahLst/>
              <a:cxnLst/>
              <a:rect l="l" t="t" r="r" b="b"/>
              <a:pathLst>
                <a:path w="6853555" h="2745740" extrusionOk="0">
                  <a:moveTo>
                    <a:pt x="6395846" y="0"/>
                  </a:moveTo>
                  <a:lnTo>
                    <a:pt x="457581" y="0"/>
                  </a:lnTo>
                  <a:lnTo>
                    <a:pt x="410793" y="2362"/>
                  </a:lnTo>
                  <a:lnTo>
                    <a:pt x="365358" y="9295"/>
                  </a:lnTo>
                  <a:lnTo>
                    <a:pt x="321504" y="20570"/>
                  </a:lnTo>
                  <a:lnTo>
                    <a:pt x="279463" y="35956"/>
                  </a:lnTo>
                  <a:lnTo>
                    <a:pt x="239464" y="55224"/>
                  </a:lnTo>
                  <a:lnTo>
                    <a:pt x="201736" y="78143"/>
                  </a:lnTo>
                  <a:lnTo>
                    <a:pt x="166510" y="104484"/>
                  </a:lnTo>
                  <a:lnTo>
                    <a:pt x="134016" y="134016"/>
                  </a:lnTo>
                  <a:lnTo>
                    <a:pt x="104484" y="166510"/>
                  </a:lnTo>
                  <a:lnTo>
                    <a:pt x="78143" y="201736"/>
                  </a:lnTo>
                  <a:lnTo>
                    <a:pt x="55224" y="239464"/>
                  </a:lnTo>
                  <a:lnTo>
                    <a:pt x="35956" y="279463"/>
                  </a:lnTo>
                  <a:lnTo>
                    <a:pt x="20570" y="321504"/>
                  </a:lnTo>
                  <a:lnTo>
                    <a:pt x="9295" y="365358"/>
                  </a:lnTo>
                  <a:lnTo>
                    <a:pt x="2362" y="410793"/>
                  </a:lnTo>
                  <a:lnTo>
                    <a:pt x="0" y="457580"/>
                  </a:lnTo>
                  <a:lnTo>
                    <a:pt x="0" y="2287904"/>
                  </a:lnTo>
                  <a:lnTo>
                    <a:pt x="2362" y="2334692"/>
                  </a:lnTo>
                  <a:lnTo>
                    <a:pt x="9295" y="2380127"/>
                  </a:lnTo>
                  <a:lnTo>
                    <a:pt x="20570" y="2423981"/>
                  </a:lnTo>
                  <a:lnTo>
                    <a:pt x="35956" y="2466022"/>
                  </a:lnTo>
                  <a:lnTo>
                    <a:pt x="55224" y="2506021"/>
                  </a:lnTo>
                  <a:lnTo>
                    <a:pt x="78143" y="2543749"/>
                  </a:lnTo>
                  <a:lnTo>
                    <a:pt x="104484" y="2578975"/>
                  </a:lnTo>
                  <a:lnTo>
                    <a:pt x="134016" y="2611469"/>
                  </a:lnTo>
                  <a:lnTo>
                    <a:pt x="166510" y="2641001"/>
                  </a:lnTo>
                  <a:lnTo>
                    <a:pt x="201736" y="2667342"/>
                  </a:lnTo>
                  <a:lnTo>
                    <a:pt x="239464" y="2690261"/>
                  </a:lnTo>
                  <a:lnTo>
                    <a:pt x="279463" y="2709529"/>
                  </a:lnTo>
                  <a:lnTo>
                    <a:pt x="321504" y="2724915"/>
                  </a:lnTo>
                  <a:lnTo>
                    <a:pt x="365358" y="2736190"/>
                  </a:lnTo>
                  <a:lnTo>
                    <a:pt x="410793" y="2743123"/>
                  </a:lnTo>
                  <a:lnTo>
                    <a:pt x="457581" y="2745486"/>
                  </a:lnTo>
                  <a:lnTo>
                    <a:pt x="6395846" y="2745486"/>
                  </a:lnTo>
                  <a:lnTo>
                    <a:pt x="6442634" y="2743123"/>
                  </a:lnTo>
                  <a:lnTo>
                    <a:pt x="6488069" y="2736190"/>
                  </a:lnTo>
                  <a:lnTo>
                    <a:pt x="6531923" y="2724915"/>
                  </a:lnTo>
                  <a:lnTo>
                    <a:pt x="6573964" y="2709529"/>
                  </a:lnTo>
                  <a:lnTo>
                    <a:pt x="6613963" y="2690261"/>
                  </a:lnTo>
                  <a:lnTo>
                    <a:pt x="6651691" y="2667342"/>
                  </a:lnTo>
                  <a:lnTo>
                    <a:pt x="6686917" y="2641001"/>
                  </a:lnTo>
                  <a:lnTo>
                    <a:pt x="6719411" y="2611469"/>
                  </a:lnTo>
                  <a:lnTo>
                    <a:pt x="6748943" y="2578975"/>
                  </a:lnTo>
                  <a:lnTo>
                    <a:pt x="6775284" y="2543749"/>
                  </a:lnTo>
                  <a:lnTo>
                    <a:pt x="6798203" y="2506021"/>
                  </a:lnTo>
                  <a:lnTo>
                    <a:pt x="6817471" y="2466022"/>
                  </a:lnTo>
                  <a:lnTo>
                    <a:pt x="6832857" y="2423981"/>
                  </a:lnTo>
                  <a:lnTo>
                    <a:pt x="6844132" y="2380127"/>
                  </a:lnTo>
                  <a:lnTo>
                    <a:pt x="6851065" y="2334692"/>
                  </a:lnTo>
                  <a:lnTo>
                    <a:pt x="6853428" y="2287904"/>
                  </a:lnTo>
                  <a:lnTo>
                    <a:pt x="6853428" y="457580"/>
                  </a:lnTo>
                  <a:lnTo>
                    <a:pt x="6851065" y="410793"/>
                  </a:lnTo>
                  <a:lnTo>
                    <a:pt x="6844132" y="365358"/>
                  </a:lnTo>
                  <a:lnTo>
                    <a:pt x="6832857" y="321504"/>
                  </a:lnTo>
                  <a:lnTo>
                    <a:pt x="6817471" y="279463"/>
                  </a:lnTo>
                  <a:lnTo>
                    <a:pt x="6798203" y="239464"/>
                  </a:lnTo>
                  <a:lnTo>
                    <a:pt x="6775284" y="201736"/>
                  </a:lnTo>
                  <a:lnTo>
                    <a:pt x="6748943" y="166510"/>
                  </a:lnTo>
                  <a:lnTo>
                    <a:pt x="6719411" y="134016"/>
                  </a:lnTo>
                  <a:lnTo>
                    <a:pt x="6686917" y="104484"/>
                  </a:lnTo>
                  <a:lnTo>
                    <a:pt x="6651691" y="78143"/>
                  </a:lnTo>
                  <a:lnTo>
                    <a:pt x="6613963" y="55224"/>
                  </a:lnTo>
                  <a:lnTo>
                    <a:pt x="6573964" y="35956"/>
                  </a:lnTo>
                  <a:lnTo>
                    <a:pt x="6531923" y="20570"/>
                  </a:lnTo>
                  <a:lnTo>
                    <a:pt x="6488069" y="9295"/>
                  </a:lnTo>
                  <a:lnTo>
                    <a:pt x="6442634" y="2362"/>
                  </a:lnTo>
                  <a:lnTo>
                    <a:pt x="63958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g3ee1af5b233_0_2" descr="$PPTXTitle"/>
          <p:cNvSpPr txBox="1"/>
          <p:nvPr/>
        </p:nvSpPr>
        <p:spPr>
          <a:xfrm>
            <a:off x="5194487" y="827305"/>
            <a:ext cx="1844487" cy="443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u="sng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Removed</a:t>
            </a:r>
            <a:endParaRPr sz="2800" u="sng" dirty="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92" name="Google Shape;192;g3ee1af5b233_0_2"/>
          <p:cNvSpPr txBox="1"/>
          <p:nvPr/>
        </p:nvSpPr>
        <p:spPr>
          <a:xfrm>
            <a:off x="3858514" y="1558035"/>
            <a:ext cx="4475400" cy="11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Family Week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Good Friday Family Promotion Habitat for Humanity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3ee1af5b233_0_2"/>
          <p:cNvSpPr txBox="1"/>
          <p:nvPr/>
        </p:nvSpPr>
        <p:spPr>
          <a:xfrm>
            <a:off x="3138932" y="3684999"/>
            <a:ext cx="5915700" cy="19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7625" rIns="0" bIns="0" anchor="t" anchorCtr="0">
            <a:spAutoFit/>
          </a:bodyPr>
          <a:lstStyle/>
          <a:p>
            <a:pPr marL="63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u="sng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Combined</a:t>
            </a:r>
            <a:endParaRPr sz="2800" u="sng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12065" marR="5080" lvl="0" indent="0" algn="ctr" rtl="0">
              <a:lnSpc>
                <a:spcPct val="100000"/>
              </a:lnSpc>
              <a:spcBef>
                <a:spcPts val="1315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Family Fully Alive </a:t>
            </a:r>
            <a:r>
              <a:rPr lang="en-US" sz="2400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🡪</a:t>
            </a:r>
            <a:r>
              <a:rPr lang="en-US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Family Prayer Night Novena for Life </a:t>
            </a:r>
            <a:r>
              <a:rPr lang="en-US" sz="2400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🡪</a:t>
            </a:r>
            <a:r>
              <a:rPr lang="en-US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Gospel of Life Pregnancy Center Support </a:t>
            </a:r>
            <a:r>
              <a:rPr lang="en-US" sz="2400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🡪</a:t>
            </a:r>
            <a:r>
              <a:rPr lang="en-US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ASAP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g3ee1af5b233_0_27"/>
          <p:cNvGrpSpPr/>
          <p:nvPr/>
        </p:nvGrpSpPr>
        <p:grpSpPr>
          <a:xfrm>
            <a:off x="993897" y="74149"/>
            <a:ext cx="10096905" cy="4055463"/>
            <a:chOff x="563118" y="150876"/>
            <a:chExt cx="11056620" cy="4440936"/>
          </a:xfrm>
        </p:grpSpPr>
        <p:pic>
          <p:nvPicPr>
            <p:cNvPr id="199" name="Google Shape;199;g3ee1af5b233_0_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63118" y="150876"/>
              <a:ext cx="11056620" cy="44409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0" name="Google Shape;200;g3ee1af5b233_0_27"/>
            <p:cNvSpPr/>
            <p:nvPr/>
          </p:nvSpPr>
          <p:spPr>
            <a:xfrm>
              <a:off x="735330" y="258318"/>
              <a:ext cx="10721340" cy="4235450"/>
            </a:xfrm>
            <a:custGeom>
              <a:avLst/>
              <a:gdLst/>
              <a:ahLst/>
              <a:cxnLst/>
              <a:rect l="l" t="t" r="r" b="b"/>
              <a:pathLst>
                <a:path w="10721340" h="4235450" extrusionOk="0">
                  <a:moveTo>
                    <a:pt x="10015474" y="0"/>
                  </a:moveTo>
                  <a:lnTo>
                    <a:pt x="705866" y="0"/>
                  </a:lnTo>
                  <a:lnTo>
                    <a:pt x="657539" y="1628"/>
                  </a:lnTo>
                  <a:lnTo>
                    <a:pt x="610086" y="6442"/>
                  </a:lnTo>
                  <a:lnTo>
                    <a:pt x="563612" y="14338"/>
                  </a:lnTo>
                  <a:lnTo>
                    <a:pt x="518223" y="25210"/>
                  </a:lnTo>
                  <a:lnTo>
                    <a:pt x="474022" y="38953"/>
                  </a:lnTo>
                  <a:lnTo>
                    <a:pt x="431116" y="55463"/>
                  </a:lnTo>
                  <a:lnTo>
                    <a:pt x="389609" y="74633"/>
                  </a:lnTo>
                  <a:lnTo>
                    <a:pt x="349607" y="96360"/>
                  </a:lnTo>
                  <a:lnTo>
                    <a:pt x="311215" y="120537"/>
                  </a:lnTo>
                  <a:lnTo>
                    <a:pt x="274537" y="147060"/>
                  </a:lnTo>
                  <a:lnTo>
                    <a:pt x="239680" y="175824"/>
                  </a:lnTo>
                  <a:lnTo>
                    <a:pt x="206748" y="206724"/>
                  </a:lnTo>
                  <a:lnTo>
                    <a:pt x="175846" y="239654"/>
                  </a:lnTo>
                  <a:lnTo>
                    <a:pt x="147079" y="274510"/>
                  </a:lnTo>
                  <a:lnTo>
                    <a:pt x="120554" y="311187"/>
                  </a:lnTo>
                  <a:lnTo>
                    <a:pt x="96374" y="349579"/>
                  </a:lnTo>
                  <a:lnTo>
                    <a:pt x="74645" y="389581"/>
                  </a:lnTo>
                  <a:lnTo>
                    <a:pt x="55472" y="431089"/>
                  </a:lnTo>
                  <a:lnTo>
                    <a:pt x="38960" y="473997"/>
                  </a:lnTo>
                  <a:lnTo>
                    <a:pt x="25215" y="518201"/>
                  </a:lnTo>
                  <a:lnTo>
                    <a:pt x="14341" y="563594"/>
                  </a:lnTo>
                  <a:lnTo>
                    <a:pt x="6443" y="610073"/>
                  </a:lnTo>
                  <a:lnTo>
                    <a:pt x="1628" y="657532"/>
                  </a:lnTo>
                  <a:lnTo>
                    <a:pt x="0" y="705865"/>
                  </a:lnTo>
                  <a:lnTo>
                    <a:pt x="0" y="3529329"/>
                  </a:lnTo>
                  <a:lnTo>
                    <a:pt x="1628" y="3577663"/>
                  </a:lnTo>
                  <a:lnTo>
                    <a:pt x="6443" y="3625122"/>
                  </a:lnTo>
                  <a:lnTo>
                    <a:pt x="14341" y="3671601"/>
                  </a:lnTo>
                  <a:lnTo>
                    <a:pt x="25215" y="3716994"/>
                  </a:lnTo>
                  <a:lnTo>
                    <a:pt x="38960" y="3761198"/>
                  </a:lnTo>
                  <a:lnTo>
                    <a:pt x="55472" y="3804106"/>
                  </a:lnTo>
                  <a:lnTo>
                    <a:pt x="74645" y="3845614"/>
                  </a:lnTo>
                  <a:lnTo>
                    <a:pt x="96374" y="3885616"/>
                  </a:lnTo>
                  <a:lnTo>
                    <a:pt x="120554" y="3924008"/>
                  </a:lnTo>
                  <a:lnTo>
                    <a:pt x="147079" y="3960685"/>
                  </a:lnTo>
                  <a:lnTo>
                    <a:pt x="175846" y="3995541"/>
                  </a:lnTo>
                  <a:lnTo>
                    <a:pt x="206748" y="4028471"/>
                  </a:lnTo>
                  <a:lnTo>
                    <a:pt x="239680" y="4059371"/>
                  </a:lnTo>
                  <a:lnTo>
                    <a:pt x="274537" y="4088135"/>
                  </a:lnTo>
                  <a:lnTo>
                    <a:pt x="311215" y="4114658"/>
                  </a:lnTo>
                  <a:lnTo>
                    <a:pt x="349607" y="4138835"/>
                  </a:lnTo>
                  <a:lnTo>
                    <a:pt x="389609" y="4160562"/>
                  </a:lnTo>
                  <a:lnTo>
                    <a:pt x="431116" y="4179732"/>
                  </a:lnTo>
                  <a:lnTo>
                    <a:pt x="474022" y="4196242"/>
                  </a:lnTo>
                  <a:lnTo>
                    <a:pt x="518223" y="4209985"/>
                  </a:lnTo>
                  <a:lnTo>
                    <a:pt x="563612" y="4220857"/>
                  </a:lnTo>
                  <a:lnTo>
                    <a:pt x="610086" y="4228753"/>
                  </a:lnTo>
                  <a:lnTo>
                    <a:pt x="657539" y="4233567"/>
                  </a:lnTo>
                  <a:lnTo>
                    <a:pt x="705866" y="4235195"/>
                  </a:lnTo>
                  <a:lnTo>
                    <a:pt x="10015474" y="4235195"/>
                  </a:lnTo>
                  <a:lnTo>
                    <a:pt x="10063807" y="4233567"/>
                  </a:lnTo>
                  <a:lnTo>
                    <a:pt x="10111266" y="4228753"/>
                  </a:lnTo>
                  <a:lnTo>
                    <a:pt x="10157745" y="4220857"/>
                  </a:lnTo>
                  <a:lnTo>
                    <a:pt x="10203138" y="4209985"/>
                  </a:lnTo>
                  <a:lnTo>
                    <a:pt x="10247342" y="4196242"/>
                  </a:lnTo>
                  <a:lnTo>
                    <a:pt x="10290250" y="4179732"/>
                  </a:lnTo>
                  <a:lnTo>
                    <a:pt x="10331758" y="4160562"/>
                  </a:lnTo>
                  <a:lnTo>
                    <a:pt x="10371760" y="4138835"/>
                  </a:lnTo>
                  <a:lnTo>
                    <a:pt x="10410152" y="4114658"/>
                  </a:lnTo>
                  <a:lnTo>
                    <a:pt x="10446829" y="4088135"/>
                  </a:lnTo>
                  <a:lnTo>
                    <a:pt x="10481685" y="4059371"/>
                  </a:lnTo>
                  <a:lnTo>
                    <a:pt x="10514615" y="4028471"/>
                  </a:lnTo>
                  <a:lnTo>
                    <a:pt x="10545515" y="3995541"/>
                  </a:lnTo>
                  <a:lnTo>
                    <a:pt x="10574279" y="3960685"/>
                  </a:lnTo>
                  <a:lnTo>
                    <a:pt x="10600802" y="3924008"/>
                  </a:lnTo>
                  <a:lnTo>
                    <a:pt x="10624979" y="3885616"/>
                  </a:lnTo>
                  <a:lnTo>
                    <a:pt x="10646706" y="3845614"/>
                  </a:lnTo>
                  <a:lnTo>
                    <a:pt x="10665876" y="3804106"/>
                  </a:lnTo>
                  <a:lnTo>
                    <a:pt x="10682386" y="3761198"/>
                  </a:lnTo>
                  <a:lnTo>
                    <a:pt x="10696129" y="3716994"/>
                  </a:lnTo>
                  <a:lnTo>
                    <a:pt x="10707001" y="3671601"/>
                  </a:lnTo>
                  <a:lnTo>
                    <a:pt x="10714897" y="3625122"/>
                  </a:lnTo>
                  <a:lnTo>
                    <a:pt x="10719711" y="3577663"/>
                  </a:lnTo>
                  <a:lnTo>
                    <a:pt x="10721340" y="3529329"/>
                  </a:lnTo>
                  <a:lnTo>
                    <a:pt x="10721340" y="705865"/>
                  </a:lnTo>
                  <a:lnTo>
                    <a:pt x="10719711" y="657532"/>
                  </a:lnTo>
                  <a:lnTo>
                    <a:pt x="10714897" y="610073"/>
                  </a:lnTo>
                  <a:lnTo>
                    <a:pt x="10707001" y="563594"/>
                  </a:lnTo>
                  <a:lnTo>
                    <a:pt x="10696129" y="518201"/>
                  </a:lnTo>
                  <a:lnTo>
                    <a:pt x="10682386" y="473997"/>
                  </a:lnTo>
                  <a:lnTo>
                    <a:pt x="10665876" y="431089"/>
                  </a:lnTo>
                  <a:lnTo>
                    <a:pt x="10646706" y="389581"/>
                  </a:lnTo>
                  <a:lnTo>
                    <a:pt x="10624979" y="349579"/>
                  </a:lnTo>
                  <a:lnTo>
                    <a:pt x="10600802" y="311187"/>
                  </a:lnTo>
                  <a:lnTo>
                    <a:pt x="10574279" y="274510"/>
                  </a:lnTo>
                  <a:lnTo>
                    <a:pt x="10545515" y="239654"/>
                  </a:lnTo>
                  <a:lnTo>
                    <a:pt x="10514615" y="206724"/>
                  </a:lnTo>
                  <a:lnTo>
                    <a:pt x="10481685" y="175824"/>
                  </a:lnTo>
                  <a:lnTo>
                    <a:pt x="10446829" y="147060"/>
                  </a:lnTo>
                  <a:lnTo>
                    <a:pt x="10410152" y="120537"/>
                  </a:lnTo>
                  <a:lnTo>
                    <a:pt x="10371760" y="96360"/>
                  </a:lnTo>
                  <a:lnTo>
                    <a:pt x="10331758" y="74633"/>
                  </a:lnTo>
                  <a:lnTo>
                    <a:pt x="10290250" y="55463"/>
                  </a:lnTo>
                  <a:lnTo>
                    <a:pt x="10247342" y="38953"/>
                  </a:lnTo>
                  <a:lnTo>
                    <a:pt x="10203138" y="25210"/>
                  </a:lnTo>
                  <a:lnTo>
                    <a:pt x="10157745" y="14338"/>
                  </a:lnTo>
                  <a:lnTo>
                    <a:pt x="10111266" y="6442"/>
                  </a:lnTo>
                  <a:lnTo>
                    <a:pt x="10063807" y="1628"/>
                  </a:lnTo>
                  <a:lnTo>
                    <a:pt x="100154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4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" name="Google Shape;201;g3ee1af5b233_0_27"/>
          <p:cNvGrpSpPr/>
          <p:nvPr/>
        </p:nvGrpSpPr>
        <p:grpSpPr>
          <a:xfrm>
            <a:off x="993897" y="4263924"/>
            <a:ext cx="10096905" cy="1309606"/>
            <a:chOff x="563118" y="4738890"/>
            <a:chExt cx="11056620" cy="1434084"/>
          </a:xfrm>
        </p:grpSpPr>
        <p:pic>
          <p:nvPicPr>
            <p:cNvPr id="202" name="Google Shape;202;g3ee1af5b233_0_2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63118" y="4738890"/>
              <a:ext cx="11056620" cy="14340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g3ee1af5b233_0_27"/>
            <p:cNvSpPr/>
            <p:nvPr/>
          </p:nvSpPr>
          <p:spPr>
            <a:xfrm>
              <a:off x="735330" y="4816601"/>
              <a:ext cx="10721340" cy="1287779"/>
            </a:xfrm>
            <a:custGeom>
              <a:avLst/>
              <a:gdLst/>
              <a:ahLst/>
              <a:cxnLst/>
              <a:rect l="l" t="t" r="r" b="b"/>
              <a:pathLst>
                <a:path w="10721340" h="1287779" extrusionOk="0">
                  <a:moveTo>
                    <a:pt x="10506710" y="0"/>
                  </a:moveTo>
                  <a:lnTo>
                    <a:pt x="214642" y="0"/>
                  </a:lnTo>
                  <a:lnTo>
                    <a:pt x="165427" y="5670"/>
                  </a:lnTo>
                  <a:lnTo>
                    <a:pt x="120249" y="21823"/>
                  </a:lnTo>
                  <a:lnTo>
                    <a:pt x="80395" y="47166"/>
                  </a:lnTo>
                  <a:lnTo>
                    <a:pt x="47155" y="80409"/>
                  </a:lnTo>
                  <a:lnTo>
                    <a:pt x="21816" y="120261"/>
                  </a:lnTo>
                  <a:lnTo>
                    <a:pt x="5668" y="165431"/>
                  </a:lnTo>
                  <a:lnTo>
                    <a:pt x="0" y="214630"/>
                  </a:lnTo>
                  <a:lnTo>
                    <a:pt x="0" y="1073137"/>
                  </a:lnTo>
                  <a:lnTo>
                    <a:pt x="5668" y="1122352"/>
                  </a:lnTo>
                  <a:lnTo>
                    <a:pt x="21816" y="1167530"/>
                  </a:lnTo>
                  <a:lnTo>
                    <a:pt x="47155" y="1207384"/>
                  </a:lnTo>
                  <a:lnTo>
                    <a:pt x="80395" y="1240624"/>
                  </a:lnTo>
                  <a:lnTo>
                    <a:pt x="120249" y="1265963"/>
                  </a:lnTo>
                  <a:lnTo>
                    <a:pt x="165427" y="1282111"/>
                  </a:lnTo>
                  <a:lnTo>
                    <a:pt x="214642" y="1287780"/>
                  </a:lnTo>
                  <a:lnTo>
                    <a:pt x="10506710" y="1287780"/>
                  </a:lnTo>
                  <a:lnTo>
                    <a:pt x="10555908" y="1282111"/>
                  </a:lnTo>
                  <a:lnTo>
                    <a:pt x="10601078" y="1265963"/>
                  </a:lnTo>
                  <a:lnTo>
                    <a:pt x="10640930" y="1240624"/>
                  </a:lnTo>
                  <a:lnTo>
                    <a:pt x="10674173" y="1207384"/>
                  </a:lnTo>
                  <a:lnTo>
                    <a:pt x="10699516" y="1167530"/>
                  </a:lnTo>
                  <a:lnTo>
                    <a:pt x="10715669" y="1122352"/>
                  </a:lnTo>
                  <a:lnTo>
                    <a:pt x="10721340" y="1073137"/>
                  </a:lnTo>
                  <a:lnTo>
                    <a:pt x="10721340" y="214630"/>
                  </a:lnTo>
                  <a:lnTo>
                    <a:pt x="10715669" y="165431"/>
                  </a:lnTo>
                  <a:lnTo>
                    <a:pt x="10699516" y="120261"/>
                  </a:lnTo>
                  <a:lnTo>
                    <a:pt x="10674173" y="80409"/>
                  </a:lnTo>
                  <a:lnTo>
                    <a:pt x="10640930" y="47166"/>
                  </a:lnTo>
                  <a:lnTo>
                    <a:pt x="10601078" y="21823"/>
                  </a:lnTo>
                  <a:lnTo>
                    <a:pt x="10555908" y="5670"/>
                  </a:lnTo>
                  <a:lnTo>
                    <a:pt x="105067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4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4" name="Google Shape;204;g3ee1af5b233_0_27"/>
          <p:cNvSpPr txBox="1"/>
          <p:nvPr/>
        </p:nvSpPr>
        <p:spPr>
          <a:xfrm>
            <a:off x="1944446" y="792509"/>
            <a:ext cx="3619500" cy="14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900" rIns="0" bIns="0" anchor="t" anchorCtr="0">
            <a:spAutoFit/>
          </a:bodyPr>
          <a:lstStyle/>
          <a:p>
            <a:pPr marL="58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92" b="1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Family</a:t>
            </a:r>
            <a:endParaRPr sz="2192" b="1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8050" marR="741092" lvl="0" indent="-579" algn="ctr" rtl="0">
              <a:lnSpc>
                <a:spcPct val="100000"/>
              </a:lnSpc>
              <a:spcBef>
                <a:spcPts val="1005"/>
              </a:spcBef>
              <a:spcAft>
                <a:spcPts val="0"/>
              </a:spcAft>
              <a:buNone/>
            </a:pPr>
            <a:r>
              <a:rPr lang="en-US" sz="1644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Build-a-Bed Quinceañera Support</a:t>
            </a:r>
            <a:endParaRPr sz="1644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38"/>
              </a:spcBef>
              <a:spcAft>
                <a:spcPts val="0"/>
              </a:spcAft>
              <a:buNone/>
            </a:pPr>
            <a:r>
              <a:rPr lang="en-US" sz="1644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Remembering Our Faithful Departed</a:t>
            </a:r>
            <a:endParaRPr sz="1644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g3ee1af5b233_0_27" descr="$PPTXTitle"/>
          <p:cNvSpPr txBox="1"/>
          <p:nvPr/>
        </p:nvSpPr>
        <p:spPr>
          <a:xfrm>
            <a:off x="5474550" y="352262"/>
            <a:ext cx="11460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600" rIns="0" bIns="0" anchor="ctr" anchorCtr="0">
            <a:spAutoFit/>
          </a:bodyPr>
          <a:lstStyle/>
          <a:p>
            <a:pPr marL="11598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7" u="sng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Added</a:t>
            </a:r>
            <a:endParaRPr sz="2557" u="sng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06" name="Google Shape;206;g3ee1af5b233_0_27"/>
          <p:cNvSpPr txBox="1"/>
          <p:nvPr/>
        </p:nvSpPr>
        <p:spPr>
          <a:xfrm>
            <a:off x="6726869" y="2343352"/>
            <a:ext cx="2644800" cy="12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90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92" b="1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Faith</a:t>
            </a:r>
            <a:endParaRPr sz="2192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5"/>
              </a:spcBef>
              <a:spcAft>
                <a:spcPts val="0"/>
              </a:spcAft>
              <a:buNone/>
            </a:pPr>
            <a:r>
              <a:rPr lang="en-US" sz="1644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Imitating Saint Juan Diego</a:t>
            </a:r>
            <a:endParaRPr sz="1644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38"/>
              </a:spcBef>
              <a:spcAft>
                <a:spcPts val="0"/>
              </a:spcAft>
              <a:buNone/>
            </a:pPr>
            <a:r>
              <a:rPr lang="en-US" sz="1644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¡Viva Cristo Rey!</a:t>
            </a:r>
            <a:endParaRPr sz="1644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g3ee1af5b233_0_27"/>
          <p:cNvSpPr txBox="1"/>
          <p:nvPr/>
        </p:nvSpPr>
        <p:spPr>
          <a:xfrm>
            <a:off x="2063205" y="2343352"/>
            <a:ext cx="3375600" cy="11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900" rIns="0" bIns="0" anchor="t" anchorCtr="0">
            <a:spAutoFit/>
          </a:bodyPr>
          <a:lstStyle/>
          <a:p>
            <a:pPr marL="92201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92" b="1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Community</a:t>
            </a:r>
            <a:endParaRPr sz="2192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598" marR="4639" lvl="0" indent="956809" algn="l" rtl="0">
              <a:lnSpc>
                <a:spcPct val="1222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en-US" sz="1644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Bright Futures Celebrating Our Catholic Heritage</a:t>
            </a:r>
            <a:endParaRPr sz="1644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g3ee1af5b233_0_27"/>
          <p:cNvSpPr txBox="1"/>
          <p:nvPr/>
        </p:nvSpPr>
        <p:spPr>
          <a:xfrm>
            <a:off x="6303554" y="702587"/>
            <a:ext cx="3490200" cy="1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075" rIns="0" bIns="0" anchor="t" anchorCtr="0">
            <a:spAutoFit/>
          </a:bodyPr>
          <a:lstStyle/>
          <a:p>
            <a:pPr marL="174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92" b="1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Life</a:t>
            </a:r>
            <a:endParaRPr sz="2192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60" marR="0" lvl="0" indent="0" algn="ctr" rtl="0">
              <a:lnSpc>
                <a:spcPct val="100000"/>
              </a:lnSpc>
              <a:spcBef>
                <a:spcPts val="1005"/>
              </a:spcBef>
              <a:spcAft>
                <a:spcPts val="0"/>
              </a:spcAft>
              <a:buNone/>
            </a:pPr>
            <a:r>
              <a:rPr lang="en-US" sz="1644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Gospel of Life</a:t>
            </a:r>
            <a:endParaRPr sz="1644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598" marR="4639" lvl="0" indent="0" algn="ctr" rtl="0">
              <a:lnSpc>
                <a:spcPct val="100000"/>
              </a:lnSpc>
              <a:spcBef>
                <a:spcPts val="438"/>
              </a:spcBef>
              <a:spcAft>
                <a:spcPts val="0"/>
              </a:spcAft>
              <a:buNone/>
            </a:pPr>
            <a:r>
              <a:rPr lang="en-US" sz="1644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Holy Hour for Life with Our Lady of Guadalupe</a:t>
            </a:r>
            <a:endParaRPr sz="1644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3ee1af5b233_0_27"/>
          <p:cNvSpPr txBox="1"/>
          <p:nvPr/>
        </p:nvSpPr>
        <p:spPr>
          <a:xfrm>
            <a:off x="1832411" y="4528124"/>
            <a:ext cx="84282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600" rIns="0" bIns="0" anchor="t" anchorCtr="0">
            <a:spAutoFit/>
          </a:bodyPr>
          <a:lstStyle/>
          <a:p>
            <a:pPr marL="174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7" u="sng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Other</a:t>
            </a:r>
            <a:endParaRPr sz="2557" u="sng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4"/>
              </a:spcBef>
              <a:spcAft>
                <a:spcPts val="0"/>
              </a:spcAft>
              <a:buNone/>
            </a:pPr>
            <a:r>
              <a:rPr lang="en-US" sz="2192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Moving Building the Domestic Church Kiosk to Family category</a:t>
            </a:r>
            <a:endParaRPr sz="2192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ee1af5b233_0_52" descr="$PPTXTitle"/>
          <p:cNvSpPr txBox="1"/>
          <p:nvPr/>
        </p:nvSpPr>
        <p:spPr>
          <a:xfrm>
            <a:off x="1791034" y="427324"/>
            <a:ext cx="85980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Star Council</a:t>
            </a:r>
            <a:r>
              <a:rPr lang="en-US" sz="4400">
                <a:solidFill>
                  <a:srgbClr val="F7B717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4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2026 – 2027</a:t>
            </a:r>
            <a:endParaRPr sz="4400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15" name="Google Shape;215;g3ee1af5b233_0_52"/>
          <p:cNvSpPr txBox="1"/>
          <p:nvPr/>
        </p:nvSpPr>
        <p:spPr>
          <a:xfrm>
            <a:off x="832184" y="1347792"/>
            <a:ext cx="10515600" cy="1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065" marR="5080" lvl="0" indent="-1206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</a:rPr>
              <a:t>Earn the McGivney, Founders’, &amp; Columbian Awards; and satisfy all administrative requirements</a:t>
            </a:r>
            <a:endParaRPr sz="2400">
              <a:solidFill>
                <a:srgbClr val="000000"/>
              </a:solidFill>
            </a:endParaRPr>
          </a:p>
          <a:p>
            <a:pPr marL="228600" lvl="0" indent="-76200" algn="ctr" rtl="0">
              <a:spcBef>
                <a:spcPts val="14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</a:endParaRPr>
          </a:p>
          <a:p>
            <a:pPr marL="228600" lvl="0" indent="-228600" algn="ctr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</a:rPr>
              <a:t>2026-2027 Administrative Requirements:</a:t>
            </a:r>
            <a:endParaRPr sz="2400">
              <a:solidFill>
                <a:srgbClr val="000000"/>
              </a:solidFill>
            </a:endParaRPr>
          </a:p>
        </p:txBody>
      </p:sp>
      <p:grpSp>
        <p:nvGrpSpPr>
          <p:cNvPr id="216" name="Google Shape;216;g3ee1af5b233_0_52"/>
          <p:cNvGrpSpPr/>
          <p:nvPr/>
        </p:nvGrpSpPr>
        <p:grpSpPr>
          <a:xfrm>
            <a:off x="1258370" y="3230615"/>
            <a:ext cx="2465436" cy="2401953"/>
            <a:chOff x="209550" y="3227832"/>
            <a:chExt cx="2900172" cy="2825495"/>
          </a:xfrm>
        </p:grpSpPr>
        <p:pic>
          <p:nvPicPr>
            <p:cNvPr id="217" name="Google Shape;217;g3ee1af5b233_0_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9550" y="3227832"/>
              <a:ext cx="2900172" cy="28254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8" name="Google Shape;218;g3ee1af5b233_0_52"/>
            <p:cNvSpPr/>
            <p:nvPr/>
          </p:nvSpPr>
          <p:spPr>
            <a:xfrm>
              <a:off x="301752" y="3319272"/>
              <a:ext cx="2725420" cy="2651760"/>
            </a:xfrm>
            <a:custGeom>
              <a:avLst/>
              <a:gdLst/>
              <a:ahLst/>
              <a:cxnLst/>
              <a:rect l="l" t="t" r="r" b="b"/>
              <a:pathLst>
                <a:path w="2725420" h="2651760" extrusionOk="0">
                  <a:moveTo>
                    <a:pt x="2282952" y="0"/>
                  </a:moveTo>
                  <a:lnTo>
                    <a:pt x="441972" y="0"/>
                  </a:lnTo>
                  <a:lnTo>
                    <a:pt x="393815" y="2593"/>
                  </a:lnTo>
                  <a:lnTo>
                    <a:pt x="347159" y="10193"/>
                  </a:lnTo>
                  <a:lnTo>
                    <a:pt x="302275" y="22530"/>
                  </a:lnTo>
                  <a:lnTo>
                    <a:pt x="259432" y="39335"/>
                  </a:lnTo>
                  <a:lnTo>
                    <a:pt x="218900" y="60339"/>
                  </a:lnTo>
                  <a:lnTo>
                    <a:pt x="180949" y="85270"/>
                  </a:lnTo>
                  <a:lnTo>
                    <a:pt x="145848" y="113861"/>
                  </a:lnTo>
                  <a:lnTo>
                    <a:pt x="113867" y="145841"/>
                  </a:lnTo>
                  <a:lnTo>
                    <a:pt x="85275" y="180941"/>
                  </a:lnTo>
                  <a:lnTo>
                    <a:pt x="60342" y="218891"/>
                  </a:lnTo>
                  <a:lnTo>
                    <a:pt x="39338" y="259422"/>
                  </a:lnTo>
                  <a:lnTo>
                    <a:pt x="22532" y="302264"/>
                  </a:lnTo>
                  <a:lnTo>
                    <a:pt x="10194" y="347147"/>
                  </a:lnTo>
                  <a:lnTo>
                    <a:pt x="2593" y="393802"/>
                  </a:lnTo>
                  <a:lnTo>
                    <a:pt x="0" y="441959"/>
                  </a:lnTo>
                  <a:lnTo>
                    <a:pt x="0" y="2209800"/>
                  </a:lnTo>
                  <a:lnTo>
                    <a:pt x="2593" y="2257955"/>
                  </a:lnTo>
                  <a:lnTo>
                    <a:pt x="10194" y="2304608"/>
                  </a:lnTo>
                  <a:lnTo>
                    <a:pt x="22532" y="2349491"/>
                  </a:lnTo>
                  <a:lnTo>
                    <a:pt x="39338" y="2392332"/>
                  </a:lnTo>
                  <a:lnTo>
                    <a:pt x="60342" y="2432862"/>
                  </a:lnTo>
                  <a:lnTo>
                    <a:pt x="85275" y="2470813"/>
                  </a:lnTo>
                  <a:lnTo>
                    <a:pt x="113867" y="2505913"/>
                  </a:lnTo>
                  <a:lnTo>
                    <a:pt x="145848" y="2537894"/>
                  </a:lnTo>
                  <a:lnTo>
                    <a:pt x="180949" y="2566485"/>
                  </a:lnTo>
                  <a:lnTo>
                    <a:pt x="218900" y="2591418"/>
                  </a:lnTo>
                  <a:lnTo>
                    <a:pt x="259432" y="2612422"/>
                  </a:lnTo>
                  <a:lnTo>
                    <a:pt x="302275" y="2629227"/>
                  </a:lnTo>
                  <a:lnTo>
                    <a:pt x="347159" y="2641565"/>
                  </a:lnTo>
                  <a:lnTo>
                    <a:pt x="393815" y="2649166"/>
                  </a:lnTo>
                  <a:lnTo>
                    <a:pt x="441972" y="2651760"/>
                  </a:lnTo>
                  <a:lnTo>
                    <a:pt x="2282952" y="2651760"/>
                  </a:lnTo>
                  <a:lnTo>
                    <a:pt x="2331109" y="2649166"/>
                  </a:lnTo>
                  <a:lnTo>
                    <a:pt x="2377764" y="2641565"/>
                  </a:lnTo>
                  <a:lnTo>
                    <a:pt x="2422647" y="2629227"/>
                  </a:lnTo>
                  <a:lnTo>
                    <a:pt x="2465489" y="2612422"/>
                  </a:lnTo>
                  <a:lnTo>
                    <a:pt x="2506020" y="2591418"/>
                  </a:lnTo>
                  <a:lnTo>
                    <a:pt x="2543970" y="2566485"/>
                  </a:lnTo>
                  <a:lnTo>
                    <a:pt x="2579070" y="2537894"/>
                  </a:lnTo>
                  <a:lnTo>
                    <a:pt x="2611050" y="2505913"/>
                  </a:lnTo>
                  <a:lnTo>
                    <a:pt x="2639641" y="2470813"/>
                  </a:lnTo>
                  <a:lnTo>
                    <a:pt x="2664572" y="2432862"/>
                  </a:lnTo>
                  <a:lnTo>
                    <a:pt x="2685576" y="2392332"/>
                  </a:lnTo>
                  <a:lnTo>
                    <a:pt x="2702381" y="2349491"/>
                  </a:lnTo>
                  <a:lnTo>
                    <a:pt x="2714718" y="2304608"/>
                  </a:lnTo>
                  <a:lnTo>
                    <a:pt x="2722318" y="2257955"/>
                  </a:lnTo>
                  <a:lnTo>
                    <a:pt x="2724912" y="2209800"/>
                  </a:lnTo>
                  <a:lnTo>
                    <a:pt x="2724912" y="441959"/>
                  </a:lnTo>
                  <a:lnTo>
                    <a:pt x="2722318" y="393802"/>
                  </a:lnTo>
                  <a:lnTo>
                    <a:pt x="2714718" y="347147"/>
                  </a:lnTo>
                  <a:lnTo>
                    <a:pt x="2702381" y="302264"/>
                  </a:lnTo>
                  <a:lnTo>
                    <a:pt x="2685576" y="259422"/>
                  </a:lnTo>
                  <a:lnTo>
                    <a:pt x="2664572" y="218891"/>
                  </a:lnTo>
                  <a:lnTo>
                    <a:pt x="2639641" y="180941"/>
                  </a:lnTo>
                  <a:lnTo>
                    <a:pt x="2611050" y="145841"/>
                  </a:lnTo>
                  <a:lnTo>
                    <a:pt x="2579070" y="113861"/>
                  </a:lnTo>
                  <a:lnTo>
                    <a:pt x="2543970" y="85270"/>
                  </a:lnTo>
                  <a:lnTo>
                    <a:pt x="2506020" y="60339"/>
                  </a:lnTo>
                  <a:lnTo>
                    <a:pt x="2465489" y="39335"/>
                  </a:lnTo>
                  <a:lnTo>
                    <a:pt x="2422647" y="22530"/>
                  </a:lnTo>
                  <a:lnTo>
                    <a:pt x="2377764" y="10193"/>
                  </a:lnTo>
                  <a:lnTo>
                    <a:pt x="2331109" y="2593"/>
                  </a:lnTo>
                  <a:lnTo>
                    <a:pt x="2282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3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g3ee1af5b233_0_52"/>
          <p:cNvGrpSpPr/>
          <p:nvPr/>
        </p:nvGrpSpPr>
        <p:grpSpPr>
          <a:xfrm>
            <a:off x="3765911" y="3230615"/>
            <a:ext cx="2465436" cy="2401953"/>
            <a:chOff x="3159251" y="3227832"/>
            <a:chExt cx="2900172" cy="2825495"/>
          </a:xfrm>
        </p:grpSpPr>
        <p:pic>
          <p:nvPicPr>
            <p:cNvPr id="220" name="Google Shape;220;g3ee1af5b233_0_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59251" y="3227832"/>
              <a:ext cx="2900172" cy="28254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1" name="Google Shape;221;g3ee1af5b233_0_52"/>
            <p:cNvSpPr/>
            <p:nvPr/>
          </p:nvSpPr>
          <p:spPr>
            <a:xfrm>
              <a:off x="3251453" y="3319272"/>
              <a:ext cx="2725420" cy="2651760"/>
            </a:xfrm>
            <a:custGeom>
              <a:avLst/>
              <a:gdLst/>
              <a:ahLst/>
              <a:cxnLst/>
              <a:rect l="l" t="t" r="r" b="b"/>
              <a:pathLst>
                <a:path w="2725420" h="2651760" extrusionOk="0">
                  <a:moveTo>
                    <a:pt x="2282952" y="0"/>
                  </a:moveTo>
                  <a:lnTo>
                    <a:pt x="441960" y="0"/>
                  </a:lnTo>
                  <a:lnTo>
                    <a:pt x="393802" y="2593"/>
                  </a:lnTo>
                  <a:lnTo>
                    <a:pt x="347147" y="10193"/>
                  </a:lnTo>
                  <a:lnTo>
                    <a:pt x="302264" y="22530"/>
                  </a:lnTo>
                  <a:lnTo>
                    <a:pt x="259422" y="39335"/>
                  </a:lnTo>
                  <a:lnTo>
                    <a:pt x="218891" y="60339"/>
                  </a:lnTo>
                  <a:lnTo>
                    <a:pt x="180941" y="85270"/>
                  </a:lnTo>
                  <a:lnTo>
                    <a:pt x="145841" y="113861"/>
                  </a:lnTo>
                  <a:lnTo>
                    <a:pt x="113861" y="145841"/>
                  </a:lnTo>
                  <a:lnTo>
                    <a:pt x="85270" y="180941"/>
                  </a:lnTo>
                  <a:lnTo>
                    <a:pt x="60339" y="218891"/>
                  </a:lnTo>
                  <a:lnTo>
                    <a:pt x="39335" y="259422"/>
                  </a:lnTo>
                  <a:lnTo>
                    <a:pt x="22530" y="302264"/>
                  </a:lnTo>
                  <a:lnTo>
                    <a:pt x="10193" y="347147"/>
                  </a:lnTo>
                  <a:lnTo>
                    <a:pt x="2593" y="393802"/>
                  </a:lnTo>
                  <a:lnTo>
                    <a:pt x="0" y="441959"/>
                  </a:lnTo>
                  <a:lnTo>
                    <a:pt x="0" y="2209800"/>
                  </a:lnTo>
                  <a:lnTo>
                    <a:pt x="2593" y="2257955"/>
                  </a:lnTo>
                  <a:lnTo>
                    <a:pt x="10193" y="2304608"/>
                  </a:lnTo>
                  <a:lnTo>
                    <a:pt x="22530" y="2349491"/>
                  </a:lnTo>
                  <a:lnTo>
                    <a:pt x="39335" y="2392332"/>
                  </a:lnTo>
                  <a:lnTo>
                    <a:pt x="60339" y="2432862"/>
                  </a:lnTo>
                  <a:lnTo>
                    <a:pt x="85270" y="2470813"/>
                  </a:lnTo>
                  <a:lnTo>
                    <a:pt x="113861" y="2505913"/>
                  </a:lnTo>
                  <a:lnTo>
                    <a:pt x="145841" y="2537894"/>
                  </a:lnTo>
                  <a:lnTo>
                    <a:pt x="180941" y="2566485"/>
                  </a:lnTo>
                  <a:lnTo>
                    <a:pt x="218891" y="2591418"/>
                  </a:lnTo>
                  <a:lnTo>
                    <a:pt x="259422" y="2612422"/>
                  </a:lnTo>
                  <a:lnTo>
                    <a:pt x="302264" y="2629227"/>
                  </a:lnTo>
                  <a:lnTo>
                    <a:pt x="347147" y="2641565"/>
                  </a:lnTo>
                  <a:lnTo>
                    <a:pt x="393802" y="2649166"/>
                  </a:lnTo>
                  <a:lnTo>
                    <a:pt x="441960" y="2651760"/>
                  </a:lnTo>
                  <a:lnTo>
                    <a:pt x="2282952" y="2651760"/>
                  </a:lnTo>
                  <a:lnTo>
                    <a:pt x="2331109" y="2649166"/>
                  </a:lnTo>
                  <a:lnTo>
                    <a:pt x="2377764" y="2641565"/>
                  </a:lnTo>
                  <a:lnTo>
                    <a:pt x="2422647" y="2629227"/>
                  </a:lnTo>
                  <a:lnTo>
                    <a:pt x="2465489" y="2612422"/>
                  </a:lnTo>
                  <a:lnTo>
                    <a:pt x="2506020" y="2591418"/>
                  </a:lnTo>
                  <a:lnTo>
                    <a:pt x="2543970" y="2566485"/>
                  </a:lnTo>
                  <a:lnTo>
                    <a:pt x="2579070" y="2537894"/>
                  </a:lnTo>
                  <a:lnTo>
                    <a:pt x="2611050" y="2505913"/>
                  </a:lnTo>
                  <a:lnTo>
                    <a:pt x="2639641" y="2470813"/>
                  </a:lnTo>
                  <a:lnTo>
                    <a:pt x="2664572" y="2432862"/>
                  </a:lnTo>
                  <a:lnTo>
                    <a:pt x="2685576" y="2392332"/>
                  </a:lnTo>
                  <a:lnTo>
                    <a:pt x="2702381" y="2349491"/>
                  </a:lnTo>
                  <a:lnTo>
                    <a:pt x="2714718" y="2304608"/>
                  </a:lnTo>
                  <a:lnTo>
                    <a:pt x="2722318" y="2257955"/>
                  </a:lnTo>
                  <a:lnTo>
                    <a:pt x="2724912" y="2209800"/>
                  </a:lnTo>
                  <a:lnTo>
                    <a:pt x="2724912" y="441959"/>
                  </a:lnTo>
                  <a:lnTo>
                    <a:pt x="2722318" y="393802"/>
                  </a:lnTo>
                  <a:lnTo>
                    <a:pt x="2714718" y="347147"/>
                  </a:lnTo>
                  <a:lnTo>
                    <a:pt x="2702381" y="302264"/>
                  </a:lnTo>
                  <a:lnTo>
                    <a:pt x="2685576" y="259422"/>
                  </a:lnTo>
                  <a:lnTo>
                    <a:pt x="2664572" y="218891"/>
                  </a:lnTo>
                  <a:lnTo>
                    <a:pt x="2639641" y="180941"/>
                  </a:lnTo>
                  <a:lnTo>
                    <a:pt x="2611050" y="145841"/>
                  </a:lnTo>
                  <a:lnTo>
                    <a:pt x="2579070" y="113861"/>
                  </a:lnTo>
                  <a:lnTo>
                    <a:pt x="2543970" y="85270"/>
                  </a:lnTo>
                  <a:lnTo>
                    <a:pt x="2506020" y="60339"/>
                  </a:lnTo>
                  <a:lnTo>
                    <a:pt x="2465489" y="39335"/>
                  </a:lnTo>
                  <a:lnTo>
                    <a:pt x="2422647" y="22530"/>
                  </a:lnTo>
                  <a:lnTo>
                    <a:pt x="2377764" y="10193"/>
                  </a:lnTo>
                  <a:lnTo>
                    <a:pt x="2331109" y="2593"/>
                  </a:lnTo>
                  <a:lnTo>
                    <a:pt x="2282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3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2" name="Google Shape;222;g3ee1af5b233_0_52"/>
          <p:cNvGrpSpPr/>
          <p:nvPr/>
        </p:nvGrpSpPr>
        <p:grpSpPr>
          <a:xfrm>
            <a:off x="6278636" y="3230615"/>
            <a:ext cx="2465436" cy="2401953"/>
            <a:chOff x="6115050" y="3227832"/>
            <a:chExt cx="2900172" cy="2825495"/>
          </a:xfrm>
        </p:grpSpPr>
        <p:pic>
          <p:nvPicPr>
            <p:cNvPr id="223" name="Google Shape;223;g3ee1af5b233_0_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115050" y="3227832"/>
              <a:ext cx="2900172" cy="28254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4" name="Google Shape;224;g3ee1af5b233_0_52"/>
            <p:cNvSpPr/>
            <p:nvPr/>
          </p:nvSpPr>
          <p:spPr>
            <a:xfrm>
              <a:off x="6207252" y="3319272"/>
              <a:ext cx="2725420" cy="2651760"/>
            </a:xfrm>
            <a:custGeom>
              <a:avLst/>
              <a:gdLst/>
              <a:ahLst/>
              <a:cxnLst/>
              <a:rect l="l" t="t" r="r" b="b"/>
              <a:pathLst>
                <a:path w="2725420" h="2651760" extrusionOk="0">
                  <a:moveTo>
                    <a:pt x="2282952" y="0"/>
                  </a:moveTo>
                  <a:lnTo>
                    <a:pt x="441959" y="0"/>
                  </a:lnTo>
                  <a:lnTo>
                    <a:pt x="393802" y="2593"/>
                  </a:lnTo>
                  <a:lnTo>
                    <a:pt x="347147" y="10193"/>
                  </a:lnTo>
                  <a:lnTo>
                    <a:pt x="302264" y="22530"/>
                  </a:lnTo>
                  <a:lnTo>
                    <a:pt x="259422" y="39335"/>
                  </a:lnTo>
                  <a:lnTo>
                    <a:pt x="218891" y="60339"/>
                  </a:lnTo>
                  <a:lnTo>
                    <a:pt x="180941" y="85270"/>
                  </a:lnTo>
                  <a:lnTo>
                    <a:pt x="145841" y="113861"/>
                  </a:lnTo>
                  <a:lnTo>
                    <a:pt x="113861" y="145841"/>
                  </a:lnTo>
                  <a:lnTo>
                    <a:pt x="85270" y="180941"/>
                  </a:lnTo>
                  <a:lnTo>
                    <a:pt x="60339" y="218891"/>
                  </a:lnTo>
                  <a:lnTo>
                    <a:pt x="39335" y="259422"/>
                  </a:lnTo>
                  <a:lnTo>
                    <a:pt x="22530" y="302264"/>
                  </a:lnTo>
                  <a:lnTo>
                    <a:pt x="10193" y="347147"/>
                  </a:lnTo>
                  <a:lnTo>
                    <a:pt x="2593" y="393802"/>
                  </a:lnTo>
                  <a:lnTo>
                    <a:pt x="0" y="441959"/>
                  </a:lnTo>
                  <a:lnTo>
                    <a:pt x="0" y="2209800"/>
                  </a:lnTo>
                  <a:lnTo>
                    <a:pt x="2593" y="2257955"/>
                  </a:lnTo>
                  <a:lnTo>
                    <a:pt x="10193" y="2304608"/>
                  </a:lnTo>
                  <a:lnTo>
                    <a:pt x="22530" y="2349491"/>
                  </a:lnTo>
                  <a:lnTo>
                    <a:pt x="39335" y="2392332"/>
                  </a:lnTo>
                  <a:lnTo>
                    <a:pt x="60339" y="2432862"/>
                  </a:lnTo>
                  <a:lnTo>
                    <a:pt x="85270" y="2470813"/>
                  </a:lnTo>
                  <a:lnTo>
                    <a:pt x="113861" y="2505913"/>
                  </a:lnTo>
                  <a:lnTo>
                    <a:pt x="145841" y="2537894"/>
                  </a:lnTo>
                  <a:lnTo>
                    <a:pt x="180941" y="2566485"/>
                  </a:lnTo>
                  <a:lnTo>
                    <a:pt x="218891" y="2591418"/>
                  </a:lnTo>
                  <a:lnTo>
                    <a:pt x="259422" y="2612422"/>
                  </a:lnTo>
                  <a:lnTo>
                    <a:pt x="302264" y="2629227"/>
                  </a:lnTo>
                  <a:lnTo>
                    <a:pt x="347147" y="2641565"/>
                  </a:lnTo>
                  <a:lnTo>
                    <a:pt x="393802" y="2649166"/>
                  </a:lnTo>
                  <a:lnTo>
                    <a:pt x="441959" y="2651760"/>
                  </a:lnTo>
                  <a:lnTo>
                    <a:pt x="2282952" y="2651760"/>
                  </a:lnTo>
                  <a:lnTo>
                    <a:pt x="2331109" y="2649166"/>
                  </a:lnTo>
                  <a:lnTo>
                    <a:pt x="2377764" y="2641565"/>
                  </a:lnTo>
                  <a:lnTo>
                    <a:pt x="2422647" y="2629227"/>
                  </a:lnTo>
                  <a:lnTo>
                    <a:pt x="2465489" y="2612422"/>
                  </a:lnTo>
                  <a:lnTo>
                    <a:pt x="2506020" y="2591418"/>
                  </a:lnTo>
                  <a:lnTo>
                    <a:pt x="2543970" y="2566485"/>
                  </a:lnTo>
                  <a:lnTo>
                    <a:pt x="2579070" y="2537894"/>
                  </a:lnTo>
                  <a:lnTo>
                    <a:pt x="2611050" y="2505913"/>
                  </a:lnTo>
                  <a:lnTo>
                    <a:pt x="2639641" y="2470813"/>
                  </a:lnTo>
                  <a:lnTo>
                    <a:pt x="2664572" y="2432862"/>
                  </a:lnTo>
                  <a:lnTo>
                    <a:pt x="2685576" y="2392332"/>
                  </a:lnTo>
                  <a:lnTo>
                    <a:pt x="2702381" y="2349491"/>
                  </a:lnTo>
                  <a:lnTo>
                    <a:pt x="2714718" y="2304608"/>
                  </a:lnTo>
                  <a:lnTo>
                    <a:pt x="2722318" y="2257955"/>
                  </a:lnTo>
                  <a:lnTo>
                    <a:pt x="2724912" y="2209800"/>
                  </a:lnTo>
                  <a:lnTo>
                    <a:pt x="2724912" y="441959"/>
                  </a:lnTo>
                  <a:lnTo>
                    <a:pt x="2722318" y="393802"/>
                  </a:lnTo>
                  <a:lnTo>
                    <a:pt x="2714718" y="347147"/>
                  </a:lnTo>
                  <a:lnTo>
                    <a:pt x="2702381" y="302264"/>
                  </a:lnTo>
                  <a:lnTo>
                    <a:pt x="2685576" y="259422"/>
                  </a:lnTo>
                  <a:lnTo>
                    <a:pt x="2664572" y="218891"/>
                  </a:lnTo>
                  <a:lnTo>
                    <a:pt x="2639641" y="180941"/>
                  </a:lnTo>
                  <a:lnTo>
                    <a:pt x="2611050" y="145841"/>
                  </a:lnTo>
                  <a:lnTo>
                    <a:pt x="2579070" y="113861"/>
                  </a:lnTo>
                  <a:lnTo>
                    <a:pt x="2543970" y="85270"/>
                  </a:lnTo>
                  <a:lnTo>
                    <a:pt x="2506020" y="60339"/>
                  </a:lnTo>
                  <a:lnTo>
                    <a:pt x="2465489" y="39335"/>
                  </a:lnTo>
                  <a:lnTo>
                    <a:pt x="2422647" y="22530"/>
                  </a:lnTo>
                  <a:lnTo>
                    <a:pt x="2377764" y="10193"/>
                  </a:lnTo>
                  <a:lnTo>
                    <a:pt x="2331109" y="2593"/>
                  </a:lnTo>
                  <a:lnTo>
                    <a:pt x="2282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3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" name="Google Shape;225;g3ee1af5b233_0_52"/>
          <p:cNvGrpSpPr/>
          <p:nvPr/>
        </p:nvGrpSpPr>
        <p:grpSpPr>
          <a:xfrm>
            <a:off x="8791359" y="3215069"/>
            <a:ext cx="2465436" cy="2401953"/>
            <a:chOff x="9070847" y="3209544"/>
            <a:chExt cx="2900172" cy="2825495"/>
          </a:xfrm>
        </p:grpSpPr>
        <p:pic>
          <p:nvPicPr>
            <p:cNvPr id="226" name="Google Shape;226;g3ee1af5b233_0_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0847" y="3209544"/>
              <a:ext cx="2900172" cy="28254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g3ee1af5b233_0_52"/>
            <p:cNvSpPr/>
            <p:nvPr/>
          </p:nvSpPr>
          <p:spPr>
            <a:xfrm>
              <a:off x="9163049" y="3300984"/>
              <a:ext cx="2725420" cy="2651760"/>
            </a:xfrm>
            <a:custGeom>
              <a:avLst/>
              <a:gdLst/>
              <a:ahLst/>
              <a:cxnLst/>
              <a:rect l="l" t="t" r="r" b="b"/>
              <a:pathLst>
                <a:path w="2725420" h="2651760" extrusionOk="0">
                  <a:moveTo>
                    <a:pt x="2282952" y="0"/>
                  </a:moveTo>
                  <a:lnTo>
                    <a:pt x="441959" y="0"/>
                  </a:lnTo>
                  <a:lnTo>
                    <a:pt x="393802" y="2593"/>
                  </a:lnTo>
                  <a:lnTo>
                    <a:pt x="347147" y="10193"/>
                  </a:lnTo>
                  <a:lnTo>
                    <a:pt x="302264" y="22530"/>
                  </a:lnTo>
                  <a:lnTo>
                    <a:pt x="259422" y="39335"/>
                  </a:lnTo>
                  <a:lnTo>
                    <a:pt x="218891" y="60339"/>
                  </a:lnTo>
                  <a:lnTo>
                    <a:pt x="180941" y="85270"/>
                  </a:lnTo>
                  <a:lnTo>
                    <a:pt x="145841" y="113861"/>
                  </a:lnTo>
                  <a:lnTo>
                    <a:pt x="113861" y="145841"/>
                  </a:lnTo>
                  <a:lnTo>
                    <a:pt x="85270" y="180941"/>
                  </a:lnTo>
                  <a:lnTo>
                    <a:pt x="60339" y="218891"/>
                  </a:lnTo>
                  <a:lnTo>
                    <a:pt x="39335" y="259422"/>
                  </a:lnTo>
                  <a:lnTo>
                    <a:pt x="22530" y="302264"/>
                  </a:lnTo>
                  <a:lnTo>
                    <a:pt x="10193" y="347147"/>
                  </a:lnTo>
                  <a:lnTo>
                    <a:pt x="2593" y="393802"/>
                  </a:lnTo>
                  <a:lnTo>
                    <a:pt x="0" y="441959"/>
                  </a:lnTo>
                  <a:lnTo>
                    <a:pt x="0" y="2209800"/>
                  </a:lnTo>
                  <a:lnTo>
                    <a:pt x="2593" y="2257955"/>
                  </a:lnTo>
                  <a:lnTo>
                    <a:pt x="10193" y="2304608"/>
                  </a:lnTo>
                  <a:lnTo>
                    <a:pt x="22530" y="2349491"/>
                  </a:lnTo>
                  <a:lnTo>
                    <a:pt x="39335" y="2392332"/>
                  </a:lnTo>
                  <a:lnTo>
                    <a:pt x="60339" y="2432862"/>
                  </a:lnTo>
                  <a:lnTo>
                    <a:pt x="85270" y="2470813"/>
                  </a:lnTo>
                  <a:lnTo>
                    <a:pt x="113861" y="2505913"/>
                  </a:lnTo>
                  <a:lnTo>
                    <a:pt x="145841" y="2537894"/>
                  </a:lnTo>
                  <a:lnTo>
                    <a:pt x="180941" y="2566485"/>
                  </a:lnTo>
                  <a:lnTo>
                    <a:pt x="218891" y="2591418"/>
                  </a:lnTo>
                  <a:lnTo>
                    <a:pt x="259422" y="2612422"/>
                  </a:lnTo>
                  <a:lnTo>
                    <a:pt x="302264" y="2629227"/>
                  </a:lnTo>
                  <a:lnTo>
                    <a:pt x="347147" y="2641565"/>
                  </a:lnTo>
                  <a:lnTo>
                    <a:pt x="393802" y="2649166"/>
                  </a:lnTo>
                  <a:lnTo>
                    <a:pt x="441959" y="2651760"/>
                  </a:lnTo>
                  <a:lnTo>
                    <a:pt x="2282952" y="2651760"/>
                  </a:lnTo>
                  <a:lnTo>
                    <a:pt x="2331109" y="2649166"/>
                  </a:lnTo>
                  <a:lnTo>
                    <a:pt x="2377764" y="2641565"/>
                  </a:lnTo>
                  <a:lnTo>
                    <a:pt x="2422647" y="2629227"/>
                  </a:lnTo>
                  <a:lnTo>
                    <a:pt x="2465489" y="2612422"/>
                  </a:lnTo>
                  <a:lnTo>
                    <a:pt x="2506020" y="2591418"/>
                  </a:lnTo>
                  <a:lnTo>
                    <a:pt x="2543970" y="2566485"/>
                  </a:lnTo>
                  <a:lnTo>
                    <a:pt x="2579070" y="2537894"/>
                  </a:lnTo>
                  <a:lnTo>
                    <a:pt x="2611050" y="2505913"/>
                  </a:lnTo>
                  <a:lnTo>
                    <a:pt x="2639641" y="2470813"/>
                  </a:lnTo>
                  <a:lnTo>
                    <a:pt x="2664572" y="2432862"/>
                  </a:lnTo>
                  <a:lnTo>
                    <a:pt x="2685576" y="2392332"/>
                  </a:lnTo>
                  <a:lnTo>
                    <a:pt x="2702381" y="2349491"/>
                  </a:lnTo>
                  <a:lnTo>
                    <a:pt x="2714718" y="2304608"/>
                  </a:lnTo>
                  <a:lnTo>
                    <a:pt x="2722318" y="2257955"/>
                  </a:lnTo>
                  <a:lnTo>
                    <a:pt x="2724911" y="2209800"/>
                  </a:lnTo>
                  <a:lnTo>
                    <a:pt x="2724911" y="441959"/>
                  </a:lnTo>
                  <a:lnTo>
                    <a:pt x="2722318" y="393802"/>
                  </a:lnTo>
                  <a:lnTo>
                    <a:pt x="2714718" y="347147"/>
                  </a:lnTo>
                  <a:lnTo>
                    <a:pt x="2702381" y="302264"/>
                  </a:lnTo>
                  <a:lnTo>
                    <a:pt x="2685576" y="259422"/>
                  </a:lnTo>
                  <a:lnTo>
                    <a:pt x="2664572" y="218891"/>
                  </a:lnTo>
                  <a:lnTo>
                    <a:pt x="2639641" y="180941"/>
                  </a:lnTo>
                  <a:lnTo>
                    <a:pt x="2611050" y="145841"/>
                  </a:lnTo>
                  <a:lnTo>
                    <a:pt x="2579070" y="113861"/>
                  </a:lnTo>
                  <a:lnTo>
                    <a:pt x="2543970" y="85270"/>
                  </a:lnTo>
                  <a:lnTo>
                    <a:pt x="2506020" y="60339"/>
                  </a:lnTo>
                  <a:lnTo>
                    <a:pt x="2465489" y="39335"/>
                  </a:lnTo>
                  <a:lnTo>
                    <a:pt x="2422647" y="22530"/>
                  </a:lnTo>
                  <a:lnTo>
                    <a:pt x="2377764" y="10193"/>
                  </a:lnTo>
                  <a:lnTo>
                    <a:pt x="2331109" y="2593"/>
                  </a:lnTo>
                  <a:lnTo>
                    <a:pt x="2282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3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8" name="Google Shape;228;g3ee1af5b233_0_52"/>
          <p:cNvSpPr txBox="1"/>
          <p:nvPr/>
        </p:nvSpPr>
        <p:spPr>
          <a:xfrm>
            <a:off x="1515337" y="3960167"/>
            <a:ext cx="1951500" cy="15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250" rIns="0" bIns="0" anchor="t" anchorCtr="0">
            <a:spAutoFit/>
          </a:bodyPr>
          <a:lstStyle/>
          <a:p>
            <a:pPr marL="10257" marR="4318" lvl="0" indent="-54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 in good standing with Supreme Council (pay assessments</a:t>
            </a:r>
            <a:r>
              <a:rPr lang="en-US" sz="17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g3ee1af5b233_0_52"/>
          <p:cNvSpPr txBox="1"/>
          <p:nvPr/>
        </p:nvSpPr>
        <p:spPr>
          <a:xfrm>
            <a:off x="4075400" y="4030692"/>
            <a:ext cx="1855500" cy="9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250" rIns="0" bIns="0" anchor="t" anchorCtr="0">
            <a:spAutoFit/>
          </a:bodyPr>
          <a:lstStyle/>
          <a:p>
            <a:pPr marL="10796" marR="4318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Safe Environment compliant 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g3ee1af5b233_0_52"/>
          <p:cNvSpPr txBox="1"/>
          <p:nvPr/>
        </p:nvSpPr>
        <p:spPr>
          <a:xfrm>
            <a:off x="6465101" y="4031340"/>
            <a:ext cx="20874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3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Submit forms</a:t>
            </a:r>
            <a:endParaRPr sz="193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796" marR="4318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6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#185 (Report of Officers), #365 (Report of Directors),</a:t>
            </a:r>
            <a:endParaRPr sz="136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6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#1728 (Annual Survey)</a:t>
            </a:r>
            <a:endParaRPr sz="136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g3ee1af5b233_0_52"/>
          <p:cNvSpPr txBox="1"/>
          <p:nvPr/>
        </p:nvSpPr>
        <p:spPr>
          <a:xfrm>
            <a:off x="9053457" y="4056819"/>
            <a:ext cx="19506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25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NEW:</a:t>
            </a:r>
            <a:endParaRPr sz="20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796" marR="4318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Submit form #1295 (Annual Audit)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g3ee1af5b233_0_52"/>
          <p:cNvSpPr/>
          <p:nvPr/>
        </p:nvSpPr>
        <p:spPr>
          <a:xfrm>
            <a:off x="4815436" y="3517077"/>
            <a:ext cx="377284" cy="378365"/>
          </a:xfrm>
          <a:custGeom>
            <a:avLst/>
            <a:gdLst/>
            <a:ahLst/>
            <a:cxnLst/>
            <a:rect l="l" t="t" r="r" b="b"/>
            <a:pathLst>
              <a:path w="443864" h="445135" extrusionOk="0">
                <a:moveTo>
                  <a:pt x="221887" y="0"/>
                </a:moveTo>
                <a:lnTo>
                  <a:pt x="176968" y="4532"/>
                </a:lnTo>
                <a:lnTo>
                  <a:pt x="135333" y="17504"/>
                </a:lnTo>
                <a:lnTo>
                  <a:pt x="97663" y="38021"/>
                </a:lnTo>
                <a:lnTo>
                  <a:pt x="64846" y="65188"/>
                </a:lnTo>
                <a:lnTo>
                  <a:pt x="37770" y="98111"/>
                </a:lnTo>
                <a:lnTo>
                  <a:pt x="17314" y="135937"/>
                </a:lnTo>
                <a:lnTo>
                  <a:pt x="4408" y="177644"/>
                </a:lnTo>
                <a:lnTo>
                  <a:pt x="31" y="221195"/>
                </a:lnTo>
                <a:lnTo>
                  <a:pt x="0" y="223440"/>
                </a:lnTo>
                <a:lnTo>
                  <a:pt x="4386" y="267082"/>
                </a:lnTo>
                <a:lnTo>
                  <a:pt x="17333" y="309072"/>
                </a:lnTo>
                <a:lnTo>
                  <a:pt x="37784" y="346864"/>
                </a:lnTo>
                <a:lnTo>
                  <a:pt x="64869" y="379791"/>
                </a:lnTo>
                <a:lnTo>
                  <a:pt x="97696" y="406958"/>
                </a:lnTo>
                <a:lnTo>
                  <a:pt x="135374" y="427471"/>
                </a:lnTo>
                <a:lnTo>
                  <a:pt x="177010" y="440435"/>
                </a:lnTo>
                <a:lnTo>
                  <a:pt x="221712" y="444955"/>
                </a:lnTo>
                <a:lnTo>
                  <a:pt x="266415" y="440435"/>
                </a:lnTo>
                <a:lnTo>
                  <a:pt x="308052" y="427471"/>
                </a:lnTo>
                <a:lnTo>
                  <a:pt x="345731" y="406958"/>
                </a:lnTo>
                <a:lnTo>
                  <a:pt x="378560" y="379791"/>
                </a:lnTo>
                <a:lnTo>
                  <a:pt x="405646" y="346864"/>
                </a:lnTo>
                <a:lnTo>
                  <a:pt x="418975" y="322234"/>
                </a:lnTo>
                <a:lnTo>
                  <a:pt x="158305" y="322234"/>
                </a:lnTo>
                <a:lnTo>
                  <a:pt x="158188" y="295786"/>
                </a:lnTo>
                <a:lnTo>
                  <a:pt x="179505" y="256059"/>
                </a:lnTo>
                <a:lnTo>
                  <a:pt x="212990" y="231642"/>
                </a:lnTo>
                <a:lnTo>
                  <a:pt x="219376" y="227805"/>
                </a:lnTo>
                <a:lnTo>
                  <a:pt x="225430" y="223440"/>
                </a:lnTo>
                <a:lnTo>
                  <a:pt x="249152" y="189064"/>
                </a:lnTo>
                <a:lnTo>
                  <a:pt x="249678" y="184358"/>
                </a:lnTo>
                <a:lnTo>
                  <a:pt x="249649" y="175552"/>
                </a:lnTo>
                <a:lnTo>
                  <a:pt x="248987" y="171481"/>
                </a:lnTo>
                <a:lnTo>
                  <a:pt x="248725" y="170680"/>
                </a:lnTo>
                <a:lnTo>
                  <a:pt x="168779" y="170680"/>
                </a:lnTo>
                <a:lnTo>
                  <a:pt x="168779" y="140336"/>
                </a:lnTo>
                <a:lnTo>
                  <a:pt x="206779" y="123571"/>
                </a:lnTo>
                <a:lnTo>
                  <a:pt x="221537" y="122616"/>
                </a:lnTo>
                <a:lnTo>
                  <a:pt x="418956" y="122616"/>
                </a:lnTo>
                <a:lnTo>
                  <a:pt x="405706" y="98111"/>
                </a:lnTo>
                <a:lnTo>
                  <a:pt x="378644" y="65189"/>
                </a:lnTo>
                <a:lnTo>
                  <a:pt x="345839" y="38021"/>
                </a:lnTo>
                <a:lnTo>
                  <a:pt x="308185" y="17504"/>
                </a:lnTo>
                <a:lnTo>
                  <a:pt x="266570" y="4532"/>
                </a:lnTo>
                <a:lnTo>
                  <a:pt x="221887" y="0"/>
                </a:lnTo>
                <a:close/>
              </a:path>
              <a:path w="443864" h="445135" extrusionOk="0">
                <a:moveTo>
                  <a:pt x="418956" y="122616"/>
                </a:moveTo>
                <a:lnTo>
                  <a:pt x="229746" y="122616"/>
                </a:lnTo>
                <a:lnTo>
                  <a:pt x="237277" y="123748"/>
                </a:lnTo>
                <a:lnTo>
                  <a:pt x="251722" y="128288"/>
                </a:lnTo>
                <a:lnTo>
                  <a:pt x="278582" y="157470"/>
                </a:lnTo>
                <a:lnTo>
                  <a:pt x="281420" y="168044"/>
                </a:lnTo>
                <a:lnTo>
                  <a:pt x="281352" y="182991"/>
                </a:lnTo>
                <a:lnTo>
                  <a:pt x="266800" y="221195"/>
                </a:lnTo>
                <a:lnTo>
                  <a:pt x="234697" y="247741"/>
                </a:lnTo>
                <a:lnTo>
                  <a:pt x="227708" y="252154"/>
                </a:lnTo>
                <a:lnTo>
                  <a:pt x="221508" y="256245"/>
                </a:lnTo>
                <a:lnTo>
                  <a:pt x="193591" y="282654"/>
                </a:lnTo>
                <a:lnTo>
                  <a:pt x="190612" y="291246"/>
                </a:lnTo>
                <a:lnTo>
                  <a:pt x="190670" y="295786"/>
                </a:lnTo>
                <a:lnTo>
                  <a:pt x="285110" y="295786"/>
                </a:lnTo>
                <a:lnTo>
                  <a:pt x="285129" y="322234"/>
                </a:lnTo>
                <a:lnTo>
                  <a:pt x="418975" y="322234"/>
                </a:lnTo>
                <a:lnTo>
                  <a:pt x="438950" y="267551"/>
                </a:lnTo>
                <a:lnTo>
                  <a:pt x="443433" y="223441"/>
                </a:lnTo>
                <a:lnTo>
                  <a:pt x="443531" y="222474"/>
                </a:lnTo>
                <a:lnTo>
                  <a:pt x="439040" y="177644"/>
                </a:lnTo>
                <a:lnTo>
                  <a:pt x="426274" y="136343"/>
                </a:lnTo>
                <a:lnTo>
                  <a:pt x="426148" y="135937"/>
                </a:lnTo>
                <a:lnTo>
                  <a:pt x="419065" y="122819"/>
                </a:lnTo>
                <a:lnTo>
                  <a:pt x="418956" y="122616"/>
                </a:lnTo>
                <a:close/>
              </a:path>
              <a:path w="443864" h="445135" extrusionOk="0">
                <a:moveTo>
                  <a:pt x="223805" y="147727"/>
                </a:moveTo>
                <a:lnTo>
                  <a:pt x="185919" y="157469"/>
                </a:lnTo>
                <a:lnTo>
                  <a:pt x="168779" y="170680"/>
                </a:lnTo>
                <a:lnTo>
                  <a:pt x="248725" y="170680"/>
                </a:lnTo>
                <a:lnTo>
                  <a:pt x="223805" y="14772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3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g3ee1af5b233_0_52"/>
          <p:cNvSpPr/>
          <p:nvPr/>
        </p:nvSpPr>
        <p:spPr>
          <a:xfrm>
            <a:off x="7328125" y="3517077"/>
            <a:ext cx="377285" cy="378365"/>
          </a:xfrm>
          <a:custGeom>
            <a:avLst/>
            <a:gdLst/>
            <a:ahLst/>
            <a:cxnLst/>
            <a:rect l="l" t="t" r="r" b="b"/>
            <a:pathLst>
              <a:path w="443865" h="445135" extrusionOk="0">
                <a:moveTo>
                  <a:pt x="221990" y="0"/>
                </a:moveTo>
                <a:lnTo>
                  <a:pt x="177063" y="4535"/>
                </a:lnTo>
                <a:lnTo>
                  <a:pt x="135429" y="17508"/>
                </a:lnTo>
                <a:lnTo>
                  <a:pt x="97760" y="38026"/>
                </a:lnTo>
                <a:lnTo>
                  <a:pt x="64944" y="65192"/>
                </a:lnTo>
                <a:lnTo>
                  <a:pt x="37868" y="98114"/>
                </a:lnTo>
                <a:lnTo>
                  <a:pt x="17425" y="135896"/>
                </a:lnTo>
                <a:lnTo>
                  <a:pt x="4504" y="177646"/>
                </a:lnTo>
                <a:lnTo>
                  <a:pt x="0" y="222493"/>
                </a:lnTo>
                <a:lnTo>
                  <a:pt x="4451" y="266799"/>
                </a:lnTo>
                <a:lnTo>
                  <a:pt x="17434" y="309091"/>
                </a:lnTo>
                <a:lnTo>
                  <a:pt x="37886" y="346882"/>
                </a:lnTo>
                <a:lnTo>
                  <a:pt x="64973" y="379807"/>
                </a:lnTo>
                <a:lnTo>
                  <a:pt x="97801" y="406973"/>
                </a:lnTo>
                <a:lnTo>
                  <a:pt x="135481" y="427485"/>
                </a:lnTo>
                <a:lnTo>
                  <a:pt x="177125" y="440448"/>
                </a:lnTo>
                <a:lnTo>
                  <a:pt x="221806" y="444967"/>
                </a:lnTo>
                <a:lnTo>
                  <a:pt x="266511" y="440448"/>
                </a:lnTo>
                <a:lnTo>
                  <a:pt x="308149" y="427485"/>
                </a:lnTo>
                <a:lnTo>
                  <a:pt x="345827" y="406974"/>
                </a:lnTo>
                <a:lnTo>
                  <a:pt x="378656" y="379808"/>
                </a:lnTo>
                <a:lnTo>
                  <a:pt x="405742" y="346882"/>
                </a:lnTo>
                <a:lnTo>
                  <a:pt x="418442" y="323416"/>
                </a:lnTo>
                <a:lnTo>
                  <a:pt x="210378" y="323416"/>
                </a:lnTo>
                <a:lnTo>
                  <a:pt x="202923" y="323268"/>
                </a:lnTo>
                <a:lnTo>
                  <a:pt x="164590" y="316796"/>
                </a:lnTo>
                <a:lnTo>
                  <a:pt x="157251" y="282937"/>
                </a:lnTo>
                <a:lnTo>
                  <a:pt x="249017" y="282937"/>
                </a:lnTo>
                <a:lnTo>
                  <a:pt x="252148" y="277922"/>
                </a:lnTo>
                <a:lnTo>
                  <a:pt x="253645" y="272344"/>
                </a:lnTo>
                <a:lnTo>
                  <a:pt x="253451" y="267330"/>
                </a:lnTo>
                <a:lnTo>
                  <a:pt x="253490" y="264885"/>
                </a:lnTo>
                <a:lnTo>
                  <a:pt x="227597" y="234639"/>
                </a:lnTo>
                <a:lnTo>
                  <a:pt x="182861" y="231593"/>
                </a:lnTo>
                <a:lnTo>
                  <a:pt x="182860" y="206745"/>
                </a:lnTo>
                <a:lnTo>
                  <a:pt x="223606" y="203963"/>
                </a:lnTo>
                <a:lnTo>
                  <a:pt x="246043" y="179086"/>
                </a:lnTo>
                <a:lnTo>
                  <a:pt x="246000" y="177646"/>
                </a:lnTo>
                <a:lnTo>
                  <a:pt x="245887" y="173824"/>
                </a:lnTo>
                <a:lnTo>
                  <a:pt x="246082" y="169040"/>
                </a:lnTo>
                <a:lnTo>
                  <a:pt x="244972" y="164305"/>
                </a:lnTo>
                <a:lnTo>
                  <a:pt x="242853" y="160399"/>
                </a:lnTo>
                <a:lnTo>
                  <a:pt x="165573" y="160399"/>
                </a:lnTo>
                <a:lnTo>
                  <a:pt x="165573" y="132809"/>
                </a:lnTo>
                <a:lnTo>
                  <a:pt x="208549" y="121672"/>
                </a:lnTo>
                <a:lnTo>
                  <a:pt x="215264" y="121522"/>
                </a:lnTo>
                <a:lnTo>
                  <a:pt x="418463" y="121522"/>
                </a:lnTo>
                <a:lnTo>
                  <a:pt x="405806" y="98114"/>
                </a:lnTo>
                <a:lnTo>
                  <a:pt x="378744" y="65192"/>
                </a:lnTo>
                <a:lnTo>
                  <a:pt x="345941" y="38026"/>
                </a:lnTo>
                <a:lnTo>
                  <a:pt x="308286" y="17508"/>
                </a:lnTo>
                <a:lnTo>
                  <a:pt x="266673" y="4535"/>
                </a:lnTo>
                <a:lnTo>
                  <a:pt x="221990" y="0"/>
                </a:lnTo>
                <a:close/>
              </a:path>
              <a:path w="443865" h="445135" extrusionOk="0">
                <a:moveTo>
                  <a:pt x="418463" y="121522"/>
                </a:moveTo>
                <a:lnTo>
                  <a:pt x="223430" y="121522"/>
                </a:lnTo>
                <a:lnTo>
                  <a:pt x="231247" y="122450"/>
                </a:lnTo>
                <a:lnTo>
                  <a:pt x="246424" y="126101"/>
                </a:lnTo>
                <a:lnTo>
                  <a:pt x="277405" y="154219"/>
                </a:lnTo>
                <a:lnTo>
                  <a:pt x="279245" y="161551"/>
                </a:lnTo>
                <a:lnTo>
                  <a:pt x="279173" y="164305"/>
                </a:lnTo>
                <a:lnTo>
                  <a:pt x="267905" y="200878"/>
                </a:lnTo>
                <a:lnTo>
                  <a:pt x="237360" y="217797"/>
                </a:lnTo>
                <a:lnTo>
                  <a:pt x="243697" y="218451"/>
                </a:lnTo>
                <a:lnTo>
                  <a:pt x="279858" y="241229"/>
                </a:lnTo>
                <a:lnTo>
                  <a:pt x="286701" y="258588"/>
                </a:lnTo>
                <a:lnTo>
                  <a:pt x="286633" y="264885"/>
                </a:lnTo>
                <a:lnTo>
                  <a:pt x="270748" y="303675"/>
                </a:lnTo>
                <a:lnTo>
                  <a:pt x="232388" y="321301"/>
                </a:lnTo>
                <a:lnTo>
                  <a:pt x="217100" y="323268"/>
                </a:lnTo>
                <a:lnTo>
                  <a:pt x="215544" y="323268"/>
                </a:lnTo>
                <a:lnTo>
                  <a:pt x="210378" y="323416"/>
                </a:lnTo>
                <a:lnTo>
                  <a:pt x="418442" y="323416"/>
                </a:lnTo>
                <a:lnTo>
                  <a:pt x="426194" y="309091"/>
                </a:lnTo>
                <a:lnTo>
                  <a:pt x="439121" y="267330"/>
                </a:lnTo>
                <a:lnTo>
                  <a:pt x="443630" y="222493"/>
                </a:lnTo>
                <a:lnTo>
                  <a:pt x="439140" y="177646"/>
                </a:lnTo>
                <a:lnTo>
                  <a:pt x="426235" y="135896"/>
                </a:lnTo>
                <a:lnTo>
                  <a:pt x="418544" y="121672"/>
                </a:lnTo>
                <a:lnTo>
                  <a:pt x="418463" y="121522"/>
                </a:lnTo>
                <a:close/>
              </a:path>
              <a:path w="443865" h="445135" extrusionOk="0">
                <a:moveTo>
                  <a:pt x="249017" y="282937"/>
                </a:moveTo>
                <a:lnTo>
                  <a:pt x="157251" y="282937"/>
                </a:lnTo>
                <a:lnTo>
                  <a:pt x="163262" y="286759"/>
                </a:lnTo>
                <a:lnTo>
                  <a:pt x="169574" y="290023"/>
                </a:lnTo>
                <a:lnTo>
                  <a:pt x="211352" y="298695"/>
                </a:lnTo>
                <a:lnTo>
                  <a:pt x="215681" y="298695"/>
                </a:lnTo>
                <a:lnTo>
                  <a:pt x="220589" y="298207"/>
                </a:lnTo>
                <a:lnTo>
                  <a:pt x="224621" y="297426"/>
                </a:lnTo>
                <a:lnTo>
                  <a:pt x="229809" y="296482"/>
                </a:lnTo>
                <a:lnTo>
                  <a:pt x="234503" y="294810"/>
                </a:lnTo>
                <a:lnTo>
                  <a:pt x="242908" y="290023"/>
                </a:lnTo>
                <a:lnTo>
                  <a:pt x="246598" y="286599"/>
                </a:lnTo>
                <a:lnTo>
                  <a:pt x="249017" y="282937"/>
                </a:lnTo>
                <a:close/>
              </a:path>
              <a:path w="443865" h="445135" extrusionOk="0">
                <a:moveTo>
                  <a:pt x="216842" y="146467"/>
                </a:moveTo>
                <a:lnTo>
                  <a:pt x="204362" y="146467"/>
                </a:lnTo>
                <a:lnTo>
                  <a:pt x="195405" y="147776"/>
                </a:lnTo>
                <a:lnTo>
                  <a:pt x="195833" y="147776"/>
                </a:lnTo>
                <a:lnTo>
                  <a:pt x="188448" y="149904"/>
                </a:lnTo>
                <a:lnTo>
                  <a:pt x="180300" y="152120"/>
                </a:lnTo>
                <a:lnTo>
                  <a:pt x="172572" y="155664"/>
                </a:lnTo>
                <a:lnTo>
                  <a:pt x="165573" y="160399"/>
                </a:lnTo>
                <a:lnTo>
                  <a:pt x="242853" y="160399"/>
                </a:lnTo>
                <a:lnTo>
                  <a:pt x="220044" y="146799"/>
                </a:lnTo>
                <a:lnTo>
                  <a:pt x="216842" y="14646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3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g3ee1af5b233_0_52"/>
          <p:cNvSpPr/>
          <p:nvPr/>
        </p:nvSpPr>
        <p:spPr>
          <a:xfrm>
            <a:off x="9840901" y="3517081"/>
            <a:ext cx="377285" cy="378365"/>
          </a:xfrm>
          <a:custGeom>
            <a:avLst/>
            <a:gdLst/>
            <a:ahLst/>
            <a:cxnLst/>
            <a:rect l="l" t="t" r="r" b="b"/>
            <a:pathLst>
              <a:path w="443865" h="445135" extrusionOk="0">
                <a:moveTo>
                  <a:pt x="229349" y="160604"/>
                </a:moveTo>
                <a:lnTo>
                  <a:pt x="205308" y="200469"/>
                </a:lnTo>
                <a:lnTo>
                  <a:pt x="180543" y="234607"/>
                </a:lnTo>
                <a:lnTo>
                  <a:pt x="171170" y="245770"/>
                </a:lnTo>
                <a:lnTo>
                  <a:pt x="229349" y="245770"/>
                </a:lnTo>
                <a:lnTo>
                  <a:pt x="229349" y="160604"/>
                </a:lnTo>
                <a:close/>
              </a:path>
              <a:path w="443865" h="445135" extrusionOk="0">
                <a:moveTo>
                  <a:pt x="443636" y="222491"/>
                </a:moveTo>
                <a:lnTo>
                  <a:pt x="439153" y="177660"/>
                </a:lnTo>
                <a:lnTo>
                  <a:pt x="426250" y="135915"/>
                </a:lnTo>
                <a:lnTo>
                  <a:pt x="416255" y="117424"/>
                </a:lnTo>
                <a:lnTo>
                  <a:pt x="405828" y="98132"/>
                </a:lnTo>
                <a:lnTo>
                  <a:pt x="378764" y="65201"/>
                </a:lnTo>
                <a:lnTo>
                  <a:pt x="345960" y="38036"/>
                </a:lnTo>
                <a:lnTo>
                  <a:pt x="308305" y="17513"/>
                </a:lnTo>
                <a:lnTo>
                  <a:pt x="289458" y="11645"/>
                </a:lnTo>
                <a:lnTo>
                  <a:pt x="289458" y="245795"/>
                </a:lnTo>
                <a:lnTo>
                  <a:pt x="289458" y="273989"/>
                </a:lnTo>
                <a:lnTo>
                  <a:pt x="262890" y="273989"/>
                </a:lnTo>
                <a:lnTo>
                  <a:pt x="262890" y="315810"/>
                </a:lnTo>
                <a:lnTo>
                  <a:pt x="229349" y="315810"/>
                </a:lnTo>
                <a:lnTo>
                  <a:pt x="229349" y="273989"/>
                </a:lnTo>
                <a:lnTo>
                  <a:pt x="138010" y="273989"/>
                </a:lnTo>
                <a:lnTo>
                  <a:pt x="138010" y="247357"/>
                </a:lnTo>
                <a:lnTo>
                  <a:pt x="164579" y="216230"/>
                </a:lnTo>
                <a:lnTo>
                  <a:pt x="189001" y="183070"/>
                </a:lnTo>
                <a:lnTo>
                  <a:pt x="210261" y="149606"/>
                </a:lnTo>
                <a:lnTo>
                  <a:pt x="227596" y="117424"/>
                </a:lnTo>
                <a:lnTo>
                  <a:pt x="262890" y="117424"/>
                </a:lnTo>
                <a:lnTo>
                  <a:pt x="262890" y="245795"/>
                </a:lnTo>
                <a:lnTo>
                  <a:pt x="289458" y="245795"/>
                </a:lnTo>
                <a:lnTo>
                  <a:pt x="289458" y="11645"/>
                </a:lnTo>
                <a:lnTo>
                  <a:pt x="266700" y="4533"/>
                </a:lnTo>
                <a:lnTo>
                  <a:pt x="222008" y="0"/>
                </a:lnTo>
                <a:lnTo>
                  <a:pt x="221818" y="0"/>
                </a:lnTo>
                <a:lnTo>
                  <a:pt x="176923" y="4533"/>
                </a:lnTo>
                <a:lnTo>
                  <a:pt x="177050" y="4533"/>
                </a:lnTo>
                <a:lnTo>
                  <a:pt x="135420" y="17513"/>
                </a:lnTo>
                <a:lnTo>
                  <a:pt x="97751" y="38036"/>
                </a:lnTo>
                <a:lnTo>
                  <a:pt x="64935" y="65201"/>
                </a:lnTo>
                <a:lnTo>
                  <a:pt x="37858" y="98132"/>
                </a:lnTo>
                <a:lnTo>
                  <a:pt x="17424" y="135915"/>
                </a:lnTo>
                <a:lnTo>
                  <a:pt x="4508" y="177660"/>
                </a:lnTo>
                <a:lnTo>
                  <a:pt x="0" y="222491"/>
                </a:lnTo>
                <a:lnTo>
                  <a:pt x="4508" y="267335"/>
                </a:lnTo>
                <a:lnTo>
                  <a:pt x="17437" y="309092"/>
                </a:lnTo>
                <a:lnTo>
                  <a:pt x="37884" y="346887"/>
                </a:lnTo>
                <a:lnTo>
                  <a:pt x="64973" y="379806"/>
                </a:lnTo>
                <a:lnTo>
                  <a:pt x="97802" y="406971"/>
                </a:lnTo>
                <a:lnTo>
                  <a:pt x="135483" y="427482"/>
                </a:lnTo>
                <a:lnTo>
                  <a:pt x="177126" y="440448"/>
                </a:lnTo>
                <a:lnTo>
                  <a:pt x="221805" y="444969"/>
                </a:lnTo>
                <a:lnTo>
                  <a:pt x="266522" y="440448"/>
                </a:lnTo>
                <a:lnTo>
                  <a:pt x="308152" y="427482"/>
                </a:lnTo>
                <a:lnTo>
                  <a:pt x="345833" y="406971"/>
                </a:lnTo>
                <a:lnTo>
                  <a:pt x="378663" y="379806"/>
                </a:lnTo>
                <a:lnTo>
                  <a:pt x="405752" y="346887"/>
                </a:lnTo>
                <a:lnTo>
                  <a:pt x="426199" y="309092"/>
                </a:lnTo>
                <a:lnTo>
                  <a:pt x="439127" y="267335"/>
                </a:lnTo>
                <a:lnTo>
                  <a:pt x="443636" y="22249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3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g3ee1af5b233_0_52"/>
          <p:cNvSpPr/>
          <p:nvPr/>
        </p:nvSpPr>
        <p:spPr>
          <a:xfrm>
            <a:off x="2257875" y="3517077"/>
            <a:ext cx="377284" cy="378365"/>
          </a:xfrm>
          <a:custGeom>
            <a:avLst/>
            <a:gdLst/>
            <a:ahLst/>
            <a:cxnLst/>
            <a:rect l="l" t="t" r="r" b="b"/>
            <a:pathLst>
              <a:path w="443864" h="445135" extrusionOk="0">
                <a:moveTo>
                  <a:pt x="221984" y="0"/>
                </a:moveTo>
                <a:lnTo>
                  <a:pt x="177067" y="4532"/>
                </a:lnTo>
                <a:lnTo>
                  <a:pt x="135433" y="17503"/>
                </a:lnTo>
                <a:lnTo>
                  <a:pt x="97764" y="38018"/>
                </a:lnTo>
                <a:lnTo>
                  <a:pt x="64947" y="65184"/>
                </a:lnTo>
                <a:lnTo>
                  <a:pt x="37871" y="98104"/>
                </a:lnTo>
                <a:lnTo>
                  <a:pt x="17427" y="135886"/>
                </a:lnTo>
                <a:lnTo>
                  <a:pt x="4506" y="177637"/>
                </a:lnTo>
                <a:lnTo>
                  <a:pt x="0" y="222474"/>
                </a:lnTo>
                <a:lnTo>
                  <a:pt x="4506" y="267311"/>
                </a:lnTo>
                <a:lnTo>
                  <a:pt x="17430" y="309072"/>
                </a:lnTo>
                <a:lnTo>
                  <a:pt x="37881" y="346864"/>
                </a:lnTo>
                <a:lnTo>
                  <a:pt x="64966" y="379791"/>
                </a:lnTo>
                <a:lnTo>
                  <a:pt x="97793" y="406958"/>
                </a:lnTo>
                <a:lnTo>
                  <a:pt x="135471" y="427471"/>
                </a:lnTo>
                <a:lnTo>
                  <a:pt x="177107" y="440435"/>
                </a:lnTo>
                <a:lnTo>
                  <a:pt x="221809" y="444955"/>
                </a:lnTo>
                <a:lnTo>
                  <a:pt x="266512" y="440435"/>
                </a:lnTo>
                <a:lnTo>
                  <a:pt x="308149" y="427471"/>
                </a:lnTo>
                <a:lnTo>
                  <a:pt x="345828" y="406958"/>
                </a:lnTo>
                <a:lnTo>
                  <a:pt x="378657" y="379791"/>
                </a:lnTo>
                <a:lnTo>
                  <a:pt x="405743" y="346864"/>
                </a:lnTo>
                <a:lnTo>
                  <a:pt x="421952" y="316914"/>
                </a:lnTo>
                <a:lnTo>
                  <a:pt x="212406" y="316913"/>
                </a:lnTo>
                <a:lnTo>
                  <a:pt x="212406" y="173375"/>
                </a:lnTo>
                <a:lnTo>
                  <a:pt x="168963" y="173375"/>
                </a:lnTo>
                <a:lnTo>
                  <a:pt x="168963" y="146340"/>
                </a:lnTo>
                <a:lnTo>
                  <a:pt x="172195" y="145432"/>
                </a:lnTo>
                <a:lnTo>
                  <a:pt x="175135" y="144524"/>
                </a:lnTo>
                <a:lnTo>
                  <a:pt x="185638" y="140892"/>
                </a:lnTo>
                <a:lnTo>
                  <a:pt x="190806" y="138793"/>
                </a:lnTo>
                <a:lnTo>
                  <a:pt x="195985" y="136577"/>
                </a:lnTo>
                <a:lnTo>
                  <a:pt x="198564" y="135513"/>
                </a:lnTo>
                <a:lnTo>
                  <a:pt x="201154" y="134478"/>
                </a:lnTo>
                <a:lnTo>
                  <a:pt x="206089" y="131881"/>
                </a:lnTo>
                <a:lnTo>
                  <a:pt x="211131" y="129284"/>
                </a:lnTo>
                <a:lnTo>
                  <a:pt x="213623" y="127917"/>
                </a:lnTo>
                <a:lnTo>
                  <a:pt x="216086" y="126482"/>
                </a:lnTo>
                <a:lnTo>
                  <a:pt x="218811" y="125066"/>
                </a:lnTo>
                <a:lnTo>
                  <a:pt x="221498" y="123504"/>
                </a:lnTo>
                <a:lnTo>
                  <a:pt x="226764" y="120097"/>
                </a:lnTo>
                <a:lnTo>
                  <a:pt x="229450" y="118535"/>
                </a:lnTo>
                <a:lnTo>
                  <a:pt x="232186" y="117109"/>
                </a:lnTo>
                <a:lnTo>
                  <a:pt x="416079" y="117109"/>
                </a:lnTo>
                <a:lnTo>
                  <a:pt x="405803" y="98104"/>
                </a:lnTo>
                <a:lnTo>
                  <a:pt x="378741" y="65184"/>
                </a:lnTo>
                <a:lnTo>
                  <a:pt x="345937" y="38018"/>
                </a:lnTo>
                <a:lnTo>
                  <a:pt x="308282" y="17503"/>
                </a:lnTo>
                <a:lnTo>
                  <a:pt x="266667" y="4532"/>
                </a:lnTo>
                <a:lnTo>
                  <a:pt x="221984" y="0"/>
                </a:lnTo>
                <a:close/>
              </a:path>
              <a:path w="443864" h="445135" extrusionOk="0">
                <a:moveTo>
                  <a:pt x="416079" y="117109"/>
                </a:moveTo>
                <a:lnTo>
                  <a:pt x="246144" y="117109"/>
                </a:lnTo>
                <a:lnTo>
                  <a:pt x="246144" y="316913"/>
                </a:lnTo>
                <a:lnTo>
                  <a:pt x="421952" y="316914"/>
                </a:lnTo>
                <a:lnTo>
                  <a:pt x="426195" y="309072"/>
                </a:lnTo>
                <a:lnTo>
                  <a:pt x="439121" y="267311"/>
                </a:lnTo>
                <a:lnTo>
                  <a:pt x="443628" y="222474"/>
                </a:lnTo>
                <a:lnTo>
                  <a:pt x="439138" y="177637"/>
                </a:lnTo>
                <a:lnTo>
                  <a:pt x="426232" y="135886"/>
                </a:lnTo>
                <a:lnTo>
                  <a:pt x="416079" y="117109"/>
                </a:lnTo>
                <a:close/>
              </a:path>
              <a:path w="443864" h="445135" extrusionOk="0">
                <a:moveTo>
                  <a:pt x="212406" y="155283"/>
                </a:moveTo>
                <a:lnTo>
                  <a:pt x="173752" y="172213"/>
                </a:lnTo>
                <a:lnTo>
                  <a:pt x="168963" y="173375"/>
                </a:lnTo>
                <a:lnTo>
                  <a:pt x="212406" y="173375"/>
                </a:lnTo>
                <a:lnTo>
                  <a:pt x="212406" y="15528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3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g3f244f568c9_0_12" descr="File:Smiley.svg - Wikimedia Comm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4238" y="0"/>
            <a:ext cx="5383524" cy="5383524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3f244f568c9_0_12"/>
          <p:cNvSpPr txBox="1"/>
          <p:nvPr/>
        </p:nvSpPr>
        <p:spPr>
          <a:xfrm>
            <a:off x="1367544" y="5383525"/>
            <a:ext cx="9456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Main Goal This Year: Have Fun!!!!</a:t>
            </a:r>
            <a:endParaRPr sz="4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245064" y="1282556"/>
            <a:ext cx="3701871" cy="4779447"/>
          </a:xfrm>
          <a:prstGeom prst="rect">
            <a:avLst/>
          </a:prstGeom>
          <a:noFill/>
          <a:ln w="38100" cap="sq" cmpd="sng">
            <a:solidFill>
              <a:srgbClr val="2369A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137"/>
              </a:srgbClr>
            </a:outerShdw>
          </a:effectLst>
        </p:spPr>
      </p:pic>
      <p:sp>
        <p:nvSpPr>
          <p:cNvPr id="251" name="Google Shape;251;p5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Faith In Action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6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Faith In Action</a:t>
            </a:r>
            <a:endParaRPr/>
          </a:p>
        </p:txBody>
      </p:sp>
      <p:pic>
        <p:nvPicPr>
          <p:cNvPr id="257" name="Google Shape;257;p6" title="unnamed (5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6913" y="1227905"/>
            <a:ext cx="8638174" cy="495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449041" y="1158690"/>
            <a:ext cx="3293917" cy="5098942"/>
          </a:xfrm>
          <a:prstGeom prst="rect">
            <a:avLst/>
          </a:prstGeom>
          <a:noFill/>
          <a:ln w="38100" cap="sq" cmpd="sng">
            <a:solidFill>
              <a:srgbClr val="2369A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137"/>
              </a:srgbClr>
            </a:outerShdw>
          </a:effectLst>
        </p:spPr>
      </p:pic>
      <p:sp>
        <p:nvSpPr>
          <p:cNvPr id="263" name="Google Shape;263;p8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Faith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g3f22c226f2f_0_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52516" y="1133765"/>
            <a:ext cx="3294000" cy="5098800"/>
          </a:xfrm>
          <a:prstGeom prst="rect">
            <a:avLst/>
          </a:prstGeom>
          <a:noFill/>
          <a:ln w="38100" cap="sq" cmpd="sng">
            <a:solidFill>
              <a:srgbClr val="2369A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140"/>
              </a:srgbClr>
            </a:outerShdw>
          </a:effectLst>
        </p:spPr>
      </p:pic>
      <p:sp>
        <p:nvSpPr>
          <p:cNvPr id="269" name="Google Shape;269;g3f22c226f2f_0_0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Faith</a:t>
            </a:r>
            <a:endParaRPr/>
          </a:p>
        </p:txBody>
      </p:sp>
      <p:sp>
        <p:nvSpPr>
          <p:cNvPr id="270" name="Google Shape;270;g3f22c226f2f_0_0"/>
          <p:cNvSpPr txBox="1"/>
          <p:nvPr/>
        </p:nvSpPr>
        <p:spPr>
          <a:xfrm>
            <a:off x="5242700" y="1973025"/>
            <a:ext cx="5914800" cy="3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/>
              <a:t>Chairman: Ricky Solice</a:t>
            </a:r>
            <a:br>
              <a:rPr lang="en-US" sz="3300"/>
            </a:br>
            <a:r>
              <a:rPr lang="en-US" sz="2400" u="sng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bmusic2411.rs@gmail.com</a:t>
            </a:r>
            <a:br>
              <a:rPr lang="en-US" sz="2400">
                <a:solidFill>
                  <a:schemeClr val="accent1"/>
                </a:solidFill>
              </a:rPr>
            </a:br>
            <a:endParaRPr sz="2400">
              <a:solidFill>
                <a:schemeClr val="accent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Goal is to have every Seminarian in the state of Texas sponsored!</a:t>
            </a:r>
            <a:endParaRPr sz="2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$500 Donation also fulfills Requirement #1 For Columbian Award</a:t>
            </a:r>
            <a:endParaRPr sz="2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g3f22c226f2f_0_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52516" y="1133765"/>
            <a:ext cx="3294000" cy="5098800"/>
          </a:xfrm>
          <a:prstGeom prst="rect">
            <a:avLst/>
          </a:prstGeom>
          <a:noFill/>
          <a:ln w="38100" cap="sq" cmpd="sng">
            <a:solidFill>
              <a:srgbClr val="2369A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140"/>
              </a:srgbClr>
            </a:outerShdw>
          </a:effectLst>
        </p:spPr>
      </p:pic>
      <p:sp>
        <p:nvSpPr>
          <p:cNvPr id="276" name="Google Shape;276;g3f22c226f2f_0_6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Faith</a:t>
            </a:r>
            <a:endParaRPr/>
          </a:p>
        </p:txBody>
      </p:sp>
      <p:sp>
        <p:nvSpPr>
          <p:cNvPr id="277" name="Google Shape;277;g3f22c226f2f_0_6"/>
          <p:cNvSpPr txBox="1"/>
          <p:nvPr/>
        </p:nvSpPr>
        <p:spPr>
          <a:xfrm>
            <a:off x="5110450" y="1849625"/>
            <a:ext cx="62058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u="sng"/>
              <a:t>What We Need:</a:t>
            </a:r>
            <a:endParaRPr sz="3300" u="sng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300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2400"/>
              <a:t>Every Diocesan Deputy needs to reach out to their Vocations Director &amp; provide a list of seminarians to Ricky by August 1st.</a:t>
            </a:r>
            <a:endParaRPr sz="2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2400"/>
              <a:t>Mark those who already are sponsored.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"/>
          <p:cNvSpPr txBox="1">
            <a:spLocks noGrp="1"/>
          </p:cNvSpPr>
          <p:nvPr>
            <p:ph type="body" idx="1"/>
          </p:nvPr>
        </p:nvSpPr>
        <p:spPr>
          <a:xfrm>
            <a:off x="1066798" y="1417320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91440" lvl="0" indent="-2794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Char char=" "/>
            </a:pPr>
            <a:r>
              <a:rPr lang="en-US" sz="4400" b="1" i="1"/>
              <a:t>Successful Programs Lead To Success In Recruitment!!!</a:t>
            </a:r>
            <a:endParaRPr/>
          </a:p>
        </p:txBody>
      </p:sp>
      <p:sp>
        <p:nvSpPr>
          <p:cNvPr id="68" name="Google Shape;68;p2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 sz="4800" b="1"/>
              <a:t>Knights of Columbus Programs</a:t>
            </a:r>
            <a:endParaRPr sz="4800"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449041" y="1158690"/>
            <a:ext cx="3293917" cy="5098942"/>
          </a:xfrm>
          <a:prstGeom prst="rect">
            <a:avLst/>
          </a:prstGeom>
          <a:noFill/>
          <a:ln w="38100" cap="sq" cmpd="sng">
            <a:solidFill>
              <a:srgbClr val="2369A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137"/>
              </a:srgbClr>
            </a:outerShdw>
          </a:effectLst>
        </p:spPr>
      </p:pic>
      <p:sp>
        <p:nvSpPr>
          <p:cNvPr id="283" name="Google Shape;283;p10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Faith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g3f22c226f2f_0_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09891" y="1133790"/>
            <a:ext cx="3294000" cy="5098800"/>
          </a:xfrm>
          <a:prstGeom prst="rect">
            <a:avLst/>
          </a:prstGeom>
          <a:noFill/>
          <a:ln w="38100" cap="sq" cmpd="sng">
            <a:solidFill>
              <a:srgbClr val="2369A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140"/>
              </a:srgbClr>
            </a:outerShdw>
          </a:effectLst>
        </p:spPr>
      </p:pic>
      <p:sp>
        <p:nvSpPr>
          <p:cNvPr id="289" name="Google Shape;289;g3f22c226f2f_0_12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Faith</a:t>
            </a:r>
            <a:endParaRPr/>
          </a:p>
        </p:txBody>
      </p:sp>
      <p:sp>
        <p:nvSpPr>
          <p:cNvPr id="290" name="Google Shape;290;g3f22c226f2f_0_12"/>
          <p:cNvSpPr txBox="1"/>
          <p:nvPr/>
        </p:nvSpPr>
        <p:spPr>
          <a:xfrm>
            <a:off x="5084025" y="1189600"/>
            <a:ext cx="6161700" cy="4987200"/>
          </a:xfrm>
          <a:prstGeom prst="rect">
            <a:avLst/>
          </a:prstGeom>
          <a:noFill/>
          <a:ln w="38100" cap="sq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The definition of a “reflection” is broad but </a:t>
            </a:r>
            <a:r>
              <a:rPr lang="en-US" sz="2400">
                <a:solidFill>
                  <a:schemeClr val="accent1"/>
                </a:solidFill>
              </a:rPr>
              <a:t>should be a day-long event at minimum</a:t>
            </a:r>
            <a:r>
              <a:rPr lang="en-US" sz="2400"/>
              <a:t> and could possibly encompass an entire weekend. </a:t>
            </a:r>
            <a:br>
              <a:rPr lang="en-US" sz="2400"/>
            </a:b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Councils can attend religious retreats and days of reflection organized by other groups. However, if they are attending a reflection and not planning it themselves, </a:t>
            </a:r>
            <a:r>
              <a:rPr lang="en-US" sz="2400">
                <a:solidFill>
                  <a:schemeClr val="accent1"/>
                </a:solidFill>
              </a:rPr>
              <a:t>council attendance should be significant with at least 10 percent of the council or a minimum of 10 members participating. </a:t>
            </a:r>
            <a:endParaRPr sz="24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g3f22c226f2f_0_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09891" y="1133790"/>
            <a:ext cx="3294000" cy="5098800"/>
          </a:xfrm>
          <a:prstGeom prst="rect">
            <a:avLst/>
          </a:prstGeom>
          <a:noFill/>
          <a:ln w="38100" cap="sq" cmpd="sng">
            <a:solidFill>
              <a:srgbClr val="2369A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140"/>
              </a:srgbClr>
            </a:outerShdw>
          </a:effectLst>
        </p:spPr>
      </p:pic>
      <p:sp>
        <p:nvSpPr>
          <p:cNvPr id="296" name="Google Shape;296;g3f22c226f2f_0_21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Faith</a:t>
            </a:r>
            <a:endParaRPr/>
          </a:p>
        </p:txBody>
      </p:sp>
      <p:sp>
        <p:nvSpPr>
          <p:cNvPr id="297" name="Google Shape;297;g3f22c226f2f_0_21"/>
          <p:cNvSpPr txBox="1"/>
          <p:nvPr/>
        </p:nvSpPr>
        <p:spPr>
          <a:xfrm>
            <a:off x="5057600" y="1559050"/>
            <a:ext cx="6602400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>
                <a:solidFill>
                  <a:schemeClr val="accent1"/>
                </a:solidFill>
              </a:rPr>
              <a:t>Be creative!</a:t>
            </a:r>
            <a:r>
              <a:rPr lang="en-US" sz="2400"/>
              <a:t> Pilgrimages to nearby basilicas, monasteries or convents can qualify for a Spiritual Reflection.</a:t>
            </a:r>
            <a:endParaRPr sz="2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Councils are </a:t>
            </a:r>
            <a:r>
              <a:rPr lang="en-US" sz="2400">
                <a:solidFill>
                  <a:schemeClr val="accent1"/>
                </a:solidFill>
              </a:rPr>
              <a:t>strongly encouraged to include Mass within their Spiritual Reflection</a:t>
            </a:r>
            <a:r>
              <a:rPr lang="en-US" sz="2400"/>
              <a:t>, celebrating the liturgy with your chaplain or pastor. Also, incorporate opportunities for </a:t>
            </a:r>
            <a:r>
              <a:rPr lang="en-US" sz="2400">
                <a:solidFill>
                  <a:schemeClr val="accent1"/>
                </a:solidFill>
              </a:rPr>
              <a:t>other sacramental and liturgical activities such as confession, Eucharistic adoration, a rosary or all of these.</a:t>
            </a:r>
            <a:r>
              <a:rPr lang="en-US" sz="2400"/>
              <a:t> </a:t>
            </a:r>
            <a:endParaRPr sz="24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12820" y="1179472"/>
            <a:ext cx="2890403" cy="5098942"/>
          </a:xfrm>
          <a:prstGeom prst="rect">
            <a:avLst/>
          </a:prstGeom>
          <a:noFill/>
          <a:ln w="38100" cap="sq" cmpd="sng">
            <a:solidFill>
              <a:srgbClr val="2369A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137"/>
              </a:srgbClr>
            </a:outerShdw>
          </a:effectLst>
        </p:spPr>
      </p:pic>
      <p:sp>
        <p:nvSpPr>
          <p:cNvPr id="303" name="Google Shape;303;p13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Family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g3f22c226f2f_0_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07620" y="1146250"/>
            <a:ext cx="2890500" cy="5098800"/>
          </a:xfrm>
          <a:prstGeom prst="rect">
            <a:avLst/>
          </a:prstGeom>
          <a:noFill/>
          <a:ln w="38100" cap="sq" cmpd="sng">
            <a:solidFill>
              <a:srgbClr val="2369A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140"/>
              </a:srgbClr>
            </a:outerShdw>
          </a:effectLst>
        </p:spPr>
      </p:pic>
      <p:sp>
        <p:nvSpPr>
          <p:cNvPr id="309" name="Google Shape;309;g3f22c226f2f_0_28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Family</a:t>
            </a:r>
            <a:endParaRPr/>
          </a:p>
        </p:txBody>
      </p:sp>
      <p:sp>
        <p:nvSpPr>
          <p:cNvPr id="310" name="Google Shape;310;g3f22c226f2f_0_28"/>
          <p:cNvSpPr txBox="1"/>
          <p:nvPr/>
        </p:nvSpPr>
        <p:spPr>
          <a:xfrm>
            <a:off x="4863650" y="1319650"/>
            <a:ext cx="66729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>
                <a:solidFill>
                  <a:schemeClr val="accent1"/>
                </a:solidFill>
              </a:rPr>
              <a:t>Collect a minimum of $500 or 1,000 pounds of food for a parish or community food pantry and contribute a minimum of 100 total man-hours in preparation, distribution &amp; service of meals.</a:t>
            </a:r>
            <a:r>
              <a:rPr lang="en-US" sz="2400"/>
              <a:t> Report activity and apply for the refund using the Food for Families Refund Application (#10057).</a:t>
            </a:r>
            <a:endParaRPr sz="2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Immediately after your program is finished, </a:t>
            </a:r>
            <a:r>
              <a:rPr lang="en-US" sz="2400">
                <a:solidFill>
                  <a:schemeClr val="accent1"/>
                </a:solidFill>
              </a:rPr>
              <a:t>complete the Food for Families Refund Application (#10057)</a:t>
            </a:r>
            <a:r>
              <a:rPr lang="en-US" sz="2400"/>
              <a:t> and the Fraternal Programs Report Form (#10784) </a:t>
            </a:r>
            <a:endParaRPr sz="2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g3f22c226f2f_0_3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07620" y="1146250"/>
            <a:ext cx="2890500" cy="5098800"/>
          </a:xfrm>
          <a:prstGeom prst="rect">
            <a:avLst/>
          </a:prstGeom>
          <a:noFill/>
          <a:ln w="38100" cap="sq" cmpd="sng">
            <a:solidFill>
              <a:srgbClr val="2369A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140"/>
              </a:srgbClr>
            </a:outerShdw>
          </a:effectLst>
        </p:spPr>
      </p:pic>
      <p:sp>
        <p:nvSpPr>
          <p:cNvPr id="316" name="Google Shape;316;g3f22c226f2f_0_36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Family</a:t>
            </a:r>
            <a:endParaRPr/>
          </a:p>
        </p:txBody>
      </p:sp>
      <p:sp>
        <p:nvSpPr>
          <p:cNvPr id="317" name="Google Shape;317;g3f22c226f2f_0_36"/>
          <p:cNvSpPr txBox="1"/>
          <p:nvPr/>
        </p:nvSpPr>
        <p:spPr>
          <a:xfrm>
            <a:off x="4872475" y="1474200"/>
            <a:ext cx="6717000" cy="45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Remember to provide proper documentation with form #10057, such as a donation receipt or letter from a food assistance organization detailing your donation. </a:t>
            </a:r>
            <a:r>
              <a:rPr lang="en-US" sz="2400">
                <a:solidFill>
                  <a:schemeClr val="accent5"/>
                </a:solidFill>
              </a:rPr>
              <a:t>Applications will not be accepted and/or processed without supporting documentation</a:t>
            </a:r>
            <a:r>
              <a:rPr lang="en-US" sz="2400"/>
              <a:t>. Submit completed application along with supporting documentation to </a:t>
            </a:r>
            <a:r>
              <a:rPr lang="en-US" sz="2400" u="sng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fraternalmission@kofc.org</a:t>
            </a:r>
            <a:endParaRPr sz="2400">
              <a:solidFill>
                <a:schemeClr val="accent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400"/>
              <a:t>The $500 Donation also fulfills Requirement #1 for the Columbian Award</a:t>
            </a:r>
            <a:r>
              <a:rPr lang="en-US" sz="2200"/>
              <a:t>  </a:t>
            </a:r>
            <a:endParaRPr sz="22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449041" y="1158690"/>
            <a:ext cx="3293917" cy="5098942"/>
          </a:xfrm>
          <a:prstGeom prst="rect">
            <a:avLst/>
          </a:prstGeom>
          <a:noFill/>
          <a:ln w="381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137"/>
              </a:srgbClr>
            </a:outerShdw>
          </a:effectLst>
        </p:spPr>
      </p:pic>
      <p:sp>
        <p:nvSpPr>
          <p:cNvPr id="323" name="Google Shape;323;p14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Family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g3f22c226f2f_0_4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92941" y="1150390"/>
            <a:ext cx="3294000" cy="5098800"/>
          </a:xfrm>
          <a:prstGeom prst="rect">
            <a:avLst/>
          </a:prstGeom>
          <a:noFill/>
          <a:ln w="381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140"/>
              </a:srgbClr>
            </a:outerShdw>
          </a:effectLst>
        </p:spPr>
      </p:pic>
      <p:sp>
        <p:nvSpPr>
          <p:cNvPr id="329" name="Google Shape;329;g3f22c226f2f_0_43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Family</a:t>
            </a:r>
            <a:endParaRPr/>
          </a:p>
        </p:txBody>
      </p:sp>
      <p:sp>
        <p:nvSpPr>
          <p:cNvPr id="330" name="Google Shape;330;g3f22c226f2f_0_43"/>
          <p:cNvSpPr txBox="1"/>
          <p:nvPr/>
        </p:nvSpPr>
        <p:spPr>
          <a:xfrm>
            <a:off x="5334225" y="2040325"/>
            <a:ext cx="5990700" cy="30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Recognize twelve families throughout the fraternal year </a:t>
            </a:r>
            <a:r>
              <a:rPr lang="en-US" sz="2300">
                <a:solidFill>
                  <a:schemeClr val="accent1"/>
                </a:solidFill>
              </a:rPr>
              <a:t>(one each month)</a:t>
            </a:r>
            <a:r>
              <a:rPr lang="en-US" sz="2300"/>
              <a:t> and submit a Family of the Year to the State.</a:t>
            </a:r>
            <a:endParaRPr sz="23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Report activity using the Fraternal Programs Report Form (#10784) each month and a Family of the Year Entry Form (#10680) by March 1st. </a:t>
            </a:r>
            <a:endParaRPr sz="23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g3f22c226f2f_0_5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92941" y="1150390"/>
            <a:ext cx="3294000" cy="5098800"/>
          </a:xfrm>
          <a:prstGeom prst="rect">
            <a:avLst/>
          </a:prstGeom>
          <a:noFill/>
          <a:ln w="381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140"/>
              </a:srgbClr>
            </a:outerShdw>
          </a:effectLst>
        </p:spPr>
      </p:pic>
      <p:sp>
        <p:nvSpPr>
          <p:cNvPr id="336" name="Google Shape;336;g3f22c226f2f_0_50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Family</a:t>
            </a:r>
            <a:endParaRPr/>
          </a:p>
        </p:txBody>
      </p:sp>
      <p:sp>
        <p:nvSpPr>
          <p:cNvPr id="337" name="Google Shape;337;g3f22c226f2f_0_50"/>
          <p:cNvSpPr txBox="1"/>
          <p:nvPr/>
        </p:nvSpPr>
        <p:spPr>
          <a:xfrm>
            <a:off x="5334225" y="2040325"/>
            <a:ext cx="6475500" cy="40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Is the family tight-knit? Does the family spend quality time together?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Does the family attend weekly Mass together? 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Does the family pray together outside of Mass? 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Has the family made significant contributions to the parish and church community? 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Does the family serve as a model of Catholic family values?  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Char char="●"/>
            </a:pPr>
            <a:r>
              <a:rPr lang="en-US" sz="2300">
                <a:solidFill>
                  <a:schemeClr val="accent1"/>
                </a:solidFill>
              </a:rPr>
              <a:t>Does not have to be a Council member!</a:t>
            </a:r>
            <a:endParaRPr sz="2300">
              <a:solidFill>
                <a:schemeClr val="accent1"/>
              </a:solidFill>
            </a:endParaRPr>
          </a:p>
        </p:txBody>
      </p:sp>
      <p:sp>
        <p:nvSpPr>
          <p:cNvPr id="338" name="Google Shape;338;g3f22c226f2f_0_50"/>
          <p:cNvSpPr txBox="1"/>
          <p:nvPr/>
        </p:nvSpPr>
        <p:spPr>
          <a:xfrm>
            <a:off x="5334225" y="1261050"/>
            <a:ext cx="5973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u="sng"/>
              <a:t>Family of the Month Criteria</a:t>
            </a:r>
            <a:endParaRPr sz="3000" b="1" u="sng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6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Family</a:t>
            </a:r>
            <a:endParaRPr/>
          </a:p>
        </p:txBody>
      </p:sp>
      <p:pic>
        <p:nvPicPr>
          <p:cNvPr id="344" name="Google Shape;344;p16" title="Build A Be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7846" y="1113297"/>
            <a:ext cx="2319850" cy="5193774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5" name="Google Shape;345;p16"/>
          <p:cNvSpPr txBox="1"/>
          <p:nvPr/>
        </p:nvSpPr>
        <p:spPr>
          <a:xfrm>
            <a:off x="4695050" y="1521400"/>
            <a:ext cx="6136200" cy="4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403F42"/>
                </a:solidFill>
                <a:highlight>
                  <a:srgbClr val="FFFFFF"/>
                </a:highlight>
              </a:rPr>
              <a:t>Build-a-Bed will be added as a new Family program for the 2026-27 fraternal year!</a:t>
            </a:r>
            <a:endParaRPr sz="2400">
              <a:solidFill>
                <a:srgbClr val="403F4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403F4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403F42"/>
                </a:solidFill>
                <a:highlight>
                  <a:srgbClr val="FFFFFF"/>
                </a:highlight>
              </a:rPr>
              <a:t>Through the program, councils partner with Sleep in Heavenly Peace to build and deliver beds for kids in need. </a:t>
            </a:r>
            <a:r>
              <a:rPr lang="en-US" sz="2400">
                <a:solidFill>
                  <a:schemeClr val="accent1"/>
                </a:solidFill>
                <a:highlight>
                  <a:schemeClr val="lt1"/>
                </a:highlight>
              </a:rPr>
              <a:t>The program resources will be available online at </a:t>
            </a:r>
            <a:r>
              <a:rPr lang="en-US" sz="2400" u="sng">
                <a:solidFill>
                  <a:srgbClr val="2369AB"/>
                </a:solidFill>
                <a:highlight>
                  <a:schemeClr val="lt1"/>
                </a:highligh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kofc.org/build-a-bed</a:t>
            </a:r>
            <a:r>
              <a:rPr lang="en-US" sz="2400">
                <a:solidFill>
                  <a:schemeClr val="accent1"/>
                </a:solidFill>
                <a:highlight>
                  <a:schemeClr val="lt1"/>
                </a:highlight>
              </a:rPr>
              <a:t> at the start of the upcoming fraternal year (as will the guide sheet which is pending). </a:t>
            </a:r>
            <a:endParaRPr>
              <a:solidFill>
                <a:schemeClr val="accent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"/>
          <p:cNvSpPr txBox="1">
            <a:spLocks noGrp="1"/>
          </p:cNvSpPr>
          <p:nvPr>
            <p:ph type="title" idx="4294967295"/>
          </p:nvPr>
        </p:nvSpPr>
        <p:spPr>
          <a:xfrm>
            <a:off x="195000" y="3438875"/>
            <a:ext cx="6611400" cy="12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 sz="4800" b="1"/>
              <a:t>The Columbian Award</a:t>
            </a:r>
            <a:br>
              <a:rPr lang="en-US" sz="4800" b="1"/>
            </a:br>
            <a:r>
              <a:rPr lang="en-US" sz="4800" b="1"/>
              <a:t>2026-2027</a:t>
            </a:r>
            <a:endParaRPr sz="4800"/>
          </a:p>
        </p:txBody>
      </p:sp>
      <p:pic>
        <p:nvPicPr>
          <p:cNvPr id="81" name="Google Shape;81;p4" title="kofc_r_hz_rgb_po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1075"/>
            <a:ext cx="5823574" cy="271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4" title="Columbian Awar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6875" y="982675"/>
            <a:ext cx="5080799" cy="3928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f22c226f2f_0_95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Family</a:t>
            </a:r>
            <a:endParaRPr/>
          </a:p>
        </p:txBody>
      </p:sp>
      <p:pic>
        <p:nvPicPr>
          <p:cNvPr id="351" name="Google Shape;351;g3f22c226f2f_0_9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191901" y="1275149"/>
            <a:ext cx="3808200" cy="49284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f22c226f2f_0_101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 dirty="0"/>
              <a:t>Family </a:t>
            </a:r>
            <a:endParaRPr dirty="0"/>
          </a:p>
        </p:txBody>
      </p:sp>
      <p:pic>
        <p:nvPicPr>
          <p:cNvPr id="357" name="Google Shape;357;g3f22c226f2f_0_10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99512" y="1356428"/>
            <a:ext cx="3502500" cy="45330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58" name="Google Shape;358;g3f22c226f2f_0_101"/>
          <p:cNvSpPr txBox="1"/>
          <p:nvPr/>
        </p:nvSpPr>
        <p:spPr>
          <a:xfrm>
            <a:off x="4879925" y="1822099"/>
            <a:ext cx="6591300" cy="42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" lvl="0" indent="-152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 dirty="0" err="1">
                <a:solidFill>
                  <a:srgbClr val="171717"/>
                </a:solidFill>
              </a:rPr>
              <a:t>Septemeber</a:t>
            </a:r>
            <a:r>
              <a:rPr lang="en-US" sz="2400" dirty="0">
                <a:solidFill>
                  <a:srgbClr val="171717"/>
                </a:solidFill>
              </a:rPr>
              <a:t> 1</a:t>
            </a:r>
            <a:r>
              <a:rPr lang="en-US" sz="2400" baseline="30000" dirty="0">
                <a:solidFill>
                  <a:srgbClr val="171717"/>
                </a:solidFill>
              </a:rPr>
              <a:t>st</a:t>
            </a:r>
            <a:r>
              <a:rPr lang="en-US" sz="2400" dirty="0">
                <a:solidFill>
                  <a:srgbClr val="171717"/>
                </a:solidFill>
              </a:rPr>
              <a:t>: Order Kits from Supplies Online</a:t>
            </a:r>
            <a:endParaRPr sz="2400" dirty="0">
              <a:solidFill>
                <a:srgbClr val="171717"/>
              </a:solidFill>
            </a:endParaRPr>
          </a:p>
          <a:p>
            <a:pPr marL="91440" lvl="0" indent="-152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171717"/>
                </a:solidFill>
              </a:rPr>
              <a:t>September 1</a:t>
            </a:r>
            <a:r>
              <a:rPr lang="en-US" sz="2400" baseline="30000" dirty="0">
                <a:solidFill>
                  <a:srgbClr val="171717"/>
                </a:solidFill>
              </a:rPr>
              <a:t>st</a:t>
            </a:r>
            <a:r>
              <a:rPr lang="en-US" sz="2400" dirty="0">
                <a:solidFill>
                  <a:srgbClr val="171717"/>
                </a:solidFill>
              </a:rPr>
              <a:t>: Order Paper (11 x 17 White Card Stock)</a:t>
            </a:r>
            <a:endParaRPr sz="2400" dirty="0">
              <a:solidFill>
                <a:srgbClr val="171717"/>
              </a:solidFill>
            </a:endParaRPr>
          </a:p>
          <a:p>
            <a:pPr marL="91440" lvl="0" indent="-152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171717"/>
                </a:solidFill>
              </a:rPr>
              <a:t>October: Create Posters</a:t>
            </a:r>
            <a:endParaRPr sz="2400" dirty="0">
              <a:solidFill>
                <a:srgbClr val="171717"/>
              </a:solidFill>
            </a:endParaRPr>
          </a:p>
          <a:p>
            <a:pPr marL="91440" lvl="0" indent="-152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171717"/>
                </a:solidFill>
              </a:rPr>
              <a:t>November 15</a:t>
            </a:r>
            <a:r>
              <a:rPr lang="en-US" sz="2400" baseline="30000" dirty="0">
                <a:solidFill>
                  <a:srgbClr val="171717"/>
                </a:solidFill>
              </a:rPr>
              <a:t>th</a:t>
            </a:r>
            <a:r>
              <a:rPr lang="en-US" sz="2400" dirty="0">
                <a:solidFill>
                  <a:srgbClr val="171717"/>
                </a:solidFill>
              </a:rPr>
              <a:t>: Council Judging</a:t>
            </a:r>
            <a:endParaRPr sz="2400" dirty="0">
              <a:solidFill>
                <a:srgbClr val="171717"/>
              </a:solidFill>
            </a:endParaRPr>
          </a:p>
          <a:p>
            <a:pPr marL="91440" lvl="0" indent="-152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171717"/>
                </a:solidFill>
              </a:rPr>
              <a:t>Early December – District &amp; Diocesan Judging</a:t>
            </a:r>
            <a:endParaRPr sz="2400" dirty="0">
              <a:solidFill>
                <a:srgbClr val="171717"/>
              </a:solidFill>
            </a:endParaRPr>
          </a:p>
          <a:p>
            <a:pPr marL="91440" lvl="0" indent="-152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171717"/>
                </a:solidFill>
              </a:rPr>
              <a:t>January 15</a:t>
            </a:r>
            <a:r>
              <a:rPr lang="en-US" sz="2400" baseline="30000" dirty="0">
                <a:solidFill>
                  <a:srgbClr val="171717"/>
                </a:solidFill>
              </a:rPr>
              <a:t>th</a:t>
            </a:r>
            <a:r>
              <a:rPr lang="en-US" sz="2400" dirty="0">
                <a:solidFill>
                  <a:srgbClr val="171717"/>
                </a:solidFill>
              </a:rPr>
              <a:t> – Winning Posters to State</a:t>
            </a:r>
            <a:endParaRPr sz="2400" dirty="0">
              <a:solidFill>
                <a:srgbClr val="171717"/>
              </a:solidFill>
            </a:endParaRPr>
          </a:p>
          <a:p>
            <a:pPr marL="91440" lvl="0" indent="-152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171717"/>
                </a:solidFill>
              </a:rPr>
              <a:t>February 25</a:t>
            </a:r>
            <a:r>
              <a:rPr lang="en-US" sz="2400" baseline="30000" dirty="0">
                <a:solidFill>
                  <a:srgbClr val="171717"/>
                </a:solidFill>
              </a:rPr>
              <a:t>th</a:t>
            </a:r>
            <a:r>
              <a:rPr lang="en-US" sz="2400" dirty="0">
                <a:solidFill>
                  <a:srgbClr val="171717"/>
                </a:solidFill>
              </a:rPr>
              <a:t> – State Winners To Supreme</a:t>
            </a:r>
            <a:endParaRPr sz="2400" dirty="0">
              <a:solidFill>
                <a:srgbClr val="171717"/>
              </a:solidFill>
            </a:endParaRPr>
          </a:p>
        </p:txBody>
      </p:sp>
      <p:sp>
        <p:nvSpPr>
          <p:cNvPr id="359" name="Google Shape;359;g3f22c226f2f_0_101"/>
          <p:cNvSpPr txBox="1"/>
          <p:nvPr/>
        </p:nvSpPr>
        <p:spPr>
          <a:xfrm>
            <a:off x="6320275" y="1138699"/>
            <a:ext cx="30000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u="sng" dirty="0">
                <a:solidFill>
                  <a:srgbClr val="171717"/>
                </a:solidFill>
              </a:rPr>
              <a:t>Deadlines</a:t>
            </a:r>
            <a:endParaRPr b="1" u="sng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132118" y="1158690"/>
            <a:ext cx="3927764" cy="5098942"/>
          </a:xfrm>
          <a:prstGeom prst="rect">
            <a:avLst/>
          </a:prstGeom>
          <a:noFill/>
          <a:ln w="38100" cap="sq" cmpd="sng">
            <a:solidFill>
              <a:srgbClr val="2369A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137"/>
              </a:srgbClr>
            </a:outerShdw>
          </a:effectLst>
        </p:spPr>
      </p:pic>
      <p:sp>
        <p:nvSpPr>
          <p:cNvPr id="365" name="Google Shape;365;p17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Community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ee1af5b233_0_182"/>
          <p:cNvSpPr txBox="1">
            <a:spLocks noGrp="1"/>
          </p:cNvSpPr>
          <p:nvPr>
            <p:ph type="body" idx="1"/>
          </p:nvPr>
        </p:nvSpPr>
        <p:spPr>
          <a:xfrm>
            <a:off x="1066798" y="1417320"/>
            <a:ext cx="10058400" cy="4023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200"/>
              </a:spcAft>
              <a:buNone/>
            </a:pPr>
            <a:r>
              <a:rPr lang="en-US" sz="4800" u="sng"/>
              <a:t>Chairmen</a:t>
            </a:r>
            <a:br>
              <a:rPr lang="en-US" sz="4800" u="sng"/>
            </a:br>
            <a:br>
              <a:rPr lang="en-US" sz="3600" u="sng"/>
            </a:br>
            <a:r>
              <a:rPr lang="en-US" sz="3600"/>
              <a:t>Leo Saenz</a:t>
            </a:r>
            <a:br>
              <a:rPr lang="en-US" sz="3600"/>
            </a:br>
            <a:r>
              <a:rPr lang="en-US" sz="3600"/>
              <a:t>(512) 831-8516</a:t>
            </a:r>
            <a:br>
              <a:rPr lang="en-US" sz="3600"/>
            </a:br>
            <a:r>
              <a:rPr lang="en-US" sz="3600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leosaenz@gmail.com</a:t>
            </a:r>
            <a:br>
              <a:rPr lang="en-US" sz="3600"/>
            </a:br>
            <a:br>
              <a:rPr lang="en-US" sz="3600"/>
            </a:br>
            <a:r>
              <a:rPr lang="en-US" sz="3600"/>
              <a:t>Tom Krueger</a:t>
            </a:r>
            <a:br>
              <a:rPr lang="en-US" sz="3600"/>
            </a:br>
            <a:r>
              <a:rPr lang="en-US" sz="3600"/>
              <a:t>(210) 889-3993</a:t>
            </a:r>
            <a:br>
              <a:rPr lang="en-US" sz="3600"/>
            </a:br>
            <a:r>
              <a:rPr lang="en-US" sz="3600" u="sng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tomk3276@gmail.com</a:t>
            </a:r>
            <a:br>
              <a:rPr lang="en-US" sz="3600"/>
            </a:br>
            <a:endParaRPr sz="3600"/>
          </a:p>
        </p:txBody>
      </p:sp>
      <p:sp>
        <p:nvSpPr>
          <p:cNvPr id="371" name="Google Shape;371;g3ee1af5b233_0_182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/>
              <a:t>Coats For Kids</a:t>
            </a:r>
            <a:endParaRPr sz="4800" b="1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ee1af5b233_0_177"/>
          <p:cNvSpPr txBox="1">
            <a:spLocks noGrp="1"/>
          </p:cNvSpPr>
          <p:nvPr>
            <p:ph type="body" idx="1"/>
          </p:nvPr>
        </p:nvSpPr>
        <p:spPr>
          <a:xfrm>
            <a:off x="1119700" y="1135250"/>
            <a:ext cx="11007600" cy="4023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120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Hugely Successful In San Antonio Last Year</a:t>
            </a:r>
            <a:br>
              <a:rPr lang="en-US" sz="2400" dirty="0"/>
            </a:b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We need Commitments From Diocese By July 17</a:t>
            </a:r>
            <a:r>
              <a:rPr lang="en-US" sz="2400" baseline="30000" dirty="0"/>
              <a:t>th</a:t>
            </a:r>
            <a:r>
              <a:rPr lang="en-US" sz="2400" dirty="0"/>
              <a:t> - </a:t>
            </a:r>
            <a:r>
              <a:rPr lang="en-US" sz="2400" b="1" u="sng" dirty="0"/>
              <a:t>YES</a:t>
            </a:r>
            <a:br>
              <a:rPr lang="en-US" sz="2400" dirty="0"/>
            </a:b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As of This Weekend, We will have 10 Distribution Points Across The State</a:t>
            </a:r>
            <a:br>
              <a:rPr lang="en-US" sz="2400" dirty="0"/>
            </a:b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u="sng" dirty="0"/>
              <a:t>Distribution of Coats Will Be on Black Friday, November 27th</a:t>
            </a:r>
            <a:br>
              <a:rPr lang="en-US" sz="2400" dirty="0"/>
            </a:b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We will need a Coordinator From Each Diocese</a:t>
            </a:r>
            <a:br>
              <a:rPr lang="en-US" sz="2400" dirty="0"/>
            </a:b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Supreme Offers a Buy One Get One (BOGO) Opportunity</a:t>
            </a:r>
            <a:br>
              <a:rPr lang="en-US" sz="2400" dirty="0"/>
            </a:b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Currently will Match 50 Cases (600 Coats)</a:t>
            </a:r>
            <a:br>
              <a:rPr lang="en-US" sz="2400" dirty="0"/>
            </a:b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Working to Get That Increased to 100 Cases</a:t>
            </a:r>
            <a:endParaRPr sz="2400" dirty="0"/>
          </a:p>
        </p:txBody>
      </p:sp>
      <p:sp>
        <p:nvSpPr>
          <p:cNvPr id="377" name="Google Shape;377;g3ee1af5b233_0_177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/>
              <a:t>Coats For Kids</a:t>
            </a:r>
            <a:endParaRPr sz="4800" b="1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ee1af5b233_0_187"/>
          <p:cNvSpPr txBox="1">
            <a:spLocks noGrp="1"/>
          </p:cNvSpPr>
          <p:nvPr>
            <p:ph type="body" idx="1"/>
          </p:nvPr>
        </p:nvSpPr>
        <p:spPr>
          <a:xfrm>
            <a:off x="1066800" y="1417325"/>
            <a:ext cx="10461000" cy="4023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120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Since 2009 Knights Have Supplied More Than 1.6M Coats</a:t>
            </a:r>
            <a:br>
              <a:rPr lang="en-US" sz="2400"/>
            </a:b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Funds For Coats Need to At State Office By August 15th</a:t>
            </a:r>
            <a:br>
              <a:rPr lang="en-US" sz="2400"/>
            </a:b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Heavy Coats (12 per case) &amp; Lightweight (24 per case) are Options</a:t>
            </a:r>
            <a:br>
              <a:rPr lang="en-US" sz="2400"/>
            </a:b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Suggested Partners Include Catholic Charities &amp; Catholic 501(c)3s</a:t>
            </a:r>
            <a:br>
              <a:rPr lang="en-US" sz="2400"/>
            </a:b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Can’t Stress Enough: Need A Diocesan Coordinator</a:t>
            </a:r>
            <a:br>
              <a:rPr lang="en-US" sz="2400"/>
            </a:b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Texas State Council Will Submit Proposal For BOGO By Sept. 1st</a:t>
            </a:r>
            <a:br>
              <a:rPr lang="en-US" sz="2400"/>
            </a:b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Councils Can Participate at another time But Won’t Qualify For BOGO</a:t>
            </a:r>
            <a:endParaRPr sz="2400"/>
          </a:p>
        </p:txBody>
      </p:sp>
      <p:sp>
        <p:nvSpPr>
          <p:cNvPr id="383" name="Google Shape;383;g3ee1af5b233_0_187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/>
              <a:t>Coats For Kids</a:t>
            </a:r>
            <a:endParaRPr sz="4800" b="1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ee1af5b233_0_192"/>
          <p:cNvSpPr txBox="1">
            <a:spLocks noGrp="1"/>
          </p:cNvSpPr>
          <p:nvPr>
            <p:ph type="body" idx="1"/>
          </p:nvPr>
        </p:nvSpPr>
        <p:spPr>
          <a:xfrm>
            <a:off x="1066800" y="1417326"/>
            <a:ext cx="10058400" cy="483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000" b="1" u="sng"/>
              <a:t>Diocesan Distribution</a:t>
            </a:r>
            <a:endParaRPr sz="3000" u="sng"/>
          </a:p>
          <a:p>
            <a:pPr marL="457200" lvl="0" indent="-406400" algn="ctr" rtl="0">
              <a:spcBef>
                <a:spcPts val="120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/>
              <a:t>Dallas</a:t>
            </a:r>
            <a:endParaRPr sz="2800"/>
          </a:p>
          <a:p>
            <a:pPr marL="457200" lvl="0" indent="-406400" algn="ctr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/>
              <a:t>Ft. Worth</a:t>
            </a:r>
            <a:endParaRPr sz="2800"/>
          </a:p>
          <a:p>
            <a:pPr marL="457200" lvl="0" indent="-406400" algn="ctr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/>
              <a:t>Galveston/Houston</a:t>
            </a:r>
            <a:endParaRPr sz="2800"/>
          </a:p>
          <a:p>
            <a:pPr marL="457200" lvl="0" indent="-406400" algn="ctr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/>
              <a:t>Austin</a:t>
            </a:r>
            <a:endParaRPr sz="2800"/>
          </a:p>
          <a:p>
            <a:pPr marL="457200" lvl="0" indent="-406400" algn="ctr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/>
              <a:t>San Antonio</a:t>
            </a:r>
            <a:endParaRPr sz="2800"/>
          </a:p>
          <a:p>
            <a:pPr marL="457200" lvl="0" indent="-406400" algn="ctr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/>
              <a:t>Amarillo/Lubbock</a:t>
            </a:r>
            <a:endParaRPr sz="2800"/>
          </a:p>
          <a:p>
            <a:pPr marL="457200" lvl="0" indent="-406400" algn="ctr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/>
              <a:t>El Paso/San Angelo</a:t>
            </a:r>
            <a:endParaRPr sz="2800"/>
          </a:p>
          <a:p>
            <a:pPr marL="457200" lvl="0" indent="-406400" algn="ctr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/>
              <a:t>Brownsville/Laredo</a:t>
            </a:r>
            <a:endParaRPr sz="2800"/>
          </a:p>
          <a:p>
            <a:pPr marL="457200" lvl="0" indent="-406400" algn="ctr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/>
              <a:t>Corpus Christi/Victoria</a:t>
            </a:r>
            <a:endParaRPr sz="2800"/>
          </a:p>
          <a:p>
            <a:pPr marL="457200" lvl="0" indent="-406400" algn="ctr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/>
              <a:t>Beaumont/Tyler</a:t>
            </a:r>
            <a:br>
              <a:rPr lang="en-US" sz="2800" u="sng"/>
            </a:br>
            <a:endParaRPr sz="2800" u="sng"/>
          </a:p>
        </p:txBody>
      </p:sp>
      <p:sp>
        <p:nvSpPr>
          <p:cNvPr id="389" name="Google Shape;389;g3ee1af5b233_0_192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/>
              <a:t>Coats For Kids</a:t>
            </a:r>
            <a:endParaRPr sz="4800" b="1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g3f22c226f2f_0_6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00918" y="1175290"/>
            <a:ext cx="3927900" cy="5098800"/>
          </a:xfrm>
          <a:prstGeom prst="rect">
            <a:avLst/>
          </a:prstGeom>
          <a:noFill/>
          <a:ln w="38100" cap="sq" cmpd="sng">
            <a:solidFill>
              <a:srgbClr val="2369A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140"/>
              </a:srgbClr>
            </a:outerShdw>
          </a:effectLst>
        </p:spPr>
      </p:pic>
      <p:sp>
        <p:nvSpPr>
          <p:cNvPr id="395" name="Google Shape;395;g3f22c226f2f_0_64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Community</a:t>
            </a:r>
            <a:endParaRPr/>
          </a:p>
        </p:txBody>
      </p:sp>
      <p:sp>
        <p:nvSpPr>
          <p:cNvPr id="396" name="Google Shape;396;g3f22c226f2f_0_64"/>
          <p:cNvSpPr txBox="1"/>
          <p:nvPr/>
        </p:nvSpPr>
        <p:spPr>
          <a:xfrm>
            <a:off x="6050700" y="2644050"/>
            <a:ext cx="46296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A $500 donation fulfills Requirement #1 for the Columbian Award</a:t>
            </a:r>
            <a:endParaRPr sz="30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948518" y="1158690"/>
            <a:ext cx="3927900" cy="5098800"/>
          </a:xfrm>
          <a:prstGeom prst="rect">
            <a:avLst/>
          </a:prstGeom>
          <a:noFill/>
          <a:ln w="38100" cap="sq" cmpd="sng">
            <a:solidFill>
              <a:srgbClr val="2369A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137"/>
              </a:srgbClr>
            </a:outerShdw>
          </a:effectLst>
        </p:spPr>
      </p:pic>
      <p:sp>
        <p:nvSpPr>
          <p:cNvPr id="402" name="Google Shape;402;p18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Community</a:t>
            </a:r>
            <a:endParaRPr/>
          </a:p>
        </p:txBody>
      </p:sp>
      <p:sp>
        <p:nvSpPr>
          <p:cNvPr id="403" name="Google Shape;403;p18"/>
          <p:cNvSpPr txBox="1"/>
          <p:nvPr/>
        </p:nvSpPr>
        <p:spPr>
          <a:xfrm>
            <a:off x="6424325" y="3154000"/>
            <a:ext cx="4782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Our First Lady’s Project For the next 2 years</a:t>
            </a:r>
            <a:endParaRPr sz="30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1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Community</a:t>
            </a:r>
            <a:endParaRPr/>
          </a:p>
        </p:txBody>
      </p:sp>
      <p:pic>
        <p:nvPicPr>
          <p:cNvPr id="409" name="Google Shape;409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111650" y="1140592"/>
            <a:ext cx="3968700" cy="513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ee1af5b233_0_162"/>
          <p:cNvSpPr txBox="1"/>
          <p:nvPr/>
        </p:nvSpPr>
        <p:spPr>
          <a:xfrm>
            <a:off x="239550" y="299675"/>
            <a:ext cx="11712900" cy="45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ctr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4100" b="1" u="sng">
                <a:solidFill>
                  <a:srgbClr val="171717"/>
                </a:solidFill>
              </a:rPr>
              <a:t>Satisfy all three requirements</a:t>
            </a:r>
            <a:br>
              <a:rPr lang="en-US" sz="4100" b="1" u="sng">
                <a:solidFill>
                  <a:srgbClr val="171717"/>
                </a:solidFill>
              </a:rPr>
            </a:br>
            <a:endParaRPr sz="4100" b="1" u="sng">
              <a:solidFill>
                <a:srgbClr val="171717"/>
              </a:solidFill>
            </a:endParaRPr>
          </a:p>
          <a:p>
            <a:pPr marL="12700" lvl="0" indent="-1270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171717"/>
                </a:solidFill>
              </a:rPr>
              <a:t>1. </a:t>
            </a:r>
            <a:r>
              <a:rPr lang="en-US" sz="2800">
                <a:solidFill>
                  <a:srgbClr val="171717"/>
                </a:solidFill>
              </a:rPr>
              <a:t>Donate $500 to; </a:t>
            </a:r>
            <a:r>
              <a:rPr lang="en-US" sz="2600" i="1">
                <a:solidFill>
                  <a:srgbClr val="171717"/>
                </a:solidFill>
              </a:rPr>
              <a:t>Aid and Support After Pregnancy, Food for Families,   Refund Support Vocations Program, or Coats for Kids</a:t>
            </a:r>
            <a:br>
              <a:rPr lang="en-US" sz="2600" i="1">
                <a:solidFill>
                  <a:srgbClr val="171717"/>
                </a:solidFill>
              </a:rPr>
            </a:br>
            <a:br>
              <a:rPr lang="en-US" sz="2600" i="1">
                <a:solidFill>
                  <a:srgbClr val="171717"/>
                </a:solidFill>
              </a:rPr>
            </a:br>
            <a:r>
              <a:rPr lang="en-US" sz="2800" b="1">
                <a:solidFill>
                  <a:srgbClr val="171717"/>
                </a:solidFill>
              </a:rPr>
              <a:t>2.</a:t>
            </a:r>
            <a:r>
              <a:rPr lang="en-US" sz="2800">
                <a:solidFill>
                  <a:srgbClr val="171717"/>
                </a:solidFill>
              </a:rPr>
              <a:t>Conduct four Faith in Action Programs</a:t>
            </a:r>
            <a:br>
              <a:rPr lang="en-US" sz="2800">
                <a:solidFill>
                  <a:srgbClr val="171717"/>
                </a:solidFill>
              </a:rPr>
            </a:br>
            <a:endParaRPr sz="2800">
              <a:solidFill>
                <a:srgbClr val="171717"/>
              </a:solidFill>
            </a:endParaRPr>
          </a:p>
          <a:p>
            <a:pPr marL="12700" lvl="0" indent="-1270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171717"/>
                </a:solidFill>
              </a:rPr>
              <a:t>3.</a:t>
            </a:r>
            <a:r>
              <a:rPr lang="en-US" sz="2800">
                <a:solidFill>
                  <a:srgbClr val="171717"/>
                </a:solidFill>
              </a:rPr>
              <a:t>Conduct three activities, one each, focused on;</a:t>
            </a:r>
            <a:endParaRPr sz="2800">
              <a:solidFill>
                <a:srgbClr val="171717"/>
              </a:solidFill>
            </a:endParaRPr>
          </a:p>
          <a:p>
            <a:pPr marL="533400" lvl="0" indent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rgbClr val="171717"/>
                </a:solidFill>
              </a:rPr>
              <a:t>Christ/Fraternity/Community or Monthly Cor</a:t>
            </a:r>
            <a:endParaRPr sz="2600" i="1">
              <a:solidFill>
                <a:srgbClr val="171717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f22c226f2f_0_71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Community</a:t>
            </a:r>
            <a:endParaRPr/>
          </a:p>
        </p:txBody>
      </p:sp>
      <p:sp>
        <p:nvSpPr>
          <p:cNvPr id="415" name="Google Shape;415;g3f22c226f2f_0_71"/>
          <p:cNvSpPr txBox="1"/>
          <p:nvPr/>
        </p:nvSpPr>
        <p:spPr>
          <a:xfrm>
            <a:off x="5524575" y="1214600"/>
            <a:ext cx="5985600" cy="4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403F42"/>
                </a:solidFill>
                <a:highlight>
                  <a:srgbClr val="FFFFFF"/>
                </a:highlight>
              </a:rPr>
              <a:t>The 2026-27 fraternal year essay topic is</a:t>
            </a:r>
            <a:r>
              <a:rPr lang="en-US" sz="2400" i="1">
                <a:solidFill>
                  <a:srgbClr val="403F42"/>
                </a:solidFill>
                <a:highlight>
                  <a:srgbClr val="FFFFFF"/>
                </a:highlight>
              </a:rPr>
              <a:t>:</a:t>
            </a:r>
            <a:endParaRPr sz="2400" i="1">
              <a:solidFill>
                <a:srgbClr val="403F4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i="1">
              <a:solidFill>
                <a:srgbClr val="403F4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rgbClr val="403F42"/>
                </a:solidFill>
                <a:highlight>
                  <a:srgbClr val="FFFFFF"/>
                </a:highlight>
              </a:rPr>
              <a:t> </a:t>
            </a:r>
            <a:r>
              <a:rPr lang="en-US" sz="2400" i="1">
                <a:solidFill>
                  <a:schemeClr val="accent1"/>
                </a:solidFill>
                <a:highlight>
                  <a:srgbClr val="FFFFFF"/>
                </a:highlight>
              </a:rPr>
              <a:t>“The rights of man come not from the generosity of the state but from the hand of God.” </a:t>
            </a:r>
            <a:br>
              <a:rPr lang="en-US" sz="2400" i="1">
                <a:solidFill>
                  <a:schemeClr val="accent1"/>
                </a:solidFill>
                <a:highlight>
                  <a:srgbClr val="FFFFFF"/>
                </a:highlight>
              </a:rPr>
            </a:br>
            <a:endParaRPr sz="2400" i="1">
              <a:solidFill>
                <a:schemeClr val="accent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403F42"/>
                </a:solidFill>
                <a:highlight>
                  <a:srgbClr val="FFFFFF"/>
                </a:highlight>
              </a:rPr>
              <a:t>In 500-750 words, explain what this quote from former U.S. President and Knights of Columbus member John F. Kennedy’s 1961 Inaugural address means and its importance for the flourishing of a nation.</a:t>
            </a:r>
            <a:endParaRPr sz="2400"/>
          </a:p>
        </p:txBody>
      </p:sp>
      <p:pic>
        <p:nvPicPr>
          <p:cNvPr id="416" name="Google Shape;416;g3f22c226f2f_0_7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82050" y="1118311"/>
            <a:ext cx="3968700" cy="513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f22c226f2f_0_87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Community</a:t>
            </a:r>
            <a:endParaRPr/>
          </a:p>
        </p:txBody>
      </p:sp>
      <p:sp>
        <p:nvSpPr>
          <p:cNvPr id="422" name="Google Shape;422;g3f22c226f2f_0_87"/>
          <p:cNvSpPr txBox="1"/>
          <p:nvPr/>
        </p:nvSpPr>
        <p:spPr>
          <a:xfrm>
            <a:off x="5313025" y="1972725"/>
            <a:ext cx="6444000" cy="3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" lvl="0" indent="-152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171717"/>
                </a:solidFill>
              </a:rPr>
              <a:t>July 1</a:t>
            </a:r>
            <a:r>
              <a:rPr lang="en-US" sz="2400" baseline="30000">
                <a:solidFill>
                  <a:srgbClr val="171717"/>
                </a:solidFill>
              </a:rPr>
              <a:t>st</a:t>
            </a:r>
            <a:r>
              <a:rPr lang="en-US" sz="2400">
                <a:solidFill>
                  <a:srgbClr val="171717"/>
                </a:solidFill>
              </a:rPr>
              <a:t> – Order Kits From Supplies Online</a:t>
            </a:r>
            <a:endParaRPr sz="2400">
              <a:solidFill>
                <a:srgbClr val="171717"/>
              </a:solidFill>
            </a:endParaRPr>
          </a:p>
          <a:p>
            <a:pPr marL="91440" lvl="0" indent="-152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171717"/>
                </a:solidFill>
              </a:rPr>
              <a:t>September – Write Essays</a:t>
            </a:r>
            <a:endParaRPr sz="2400">
              <a:solidFill>
                <a:srgbClr val="171717"/>
              </a:solidFill>
            </a:endParaRPr>
          </a:p>
          <a:p>
            <a:pPr marL="91440" lvl="0" indent="-152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171717"/>
                </a:solidFill>
              </a:rPr>
              <a:t>October – Council Judging</a:t>
            </a:r>
            <a:endParaRPr sz="2400">
              <a:solidFill>
                <a:srgbClr val="171717"/>
              </a:solidFill>
            </a:endParaRPr>
          </a:p>
          <a:p>
            <a:pPr marL="91440" lvl="0" indent="-152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171717"/>
                </a:solidFill>
              </a:rPr>
              <a:t>November – District Judging</a:t>
            </a:r>
            <a:endParaRPr sz="2400">
              <a:solidFill>
                <a:srgbClr val="171717"/>
              </a:solidFill>
            </a:endParaRPr>
          </a:p>
          <a:p>
            <a:pPr marL="91440" lvl="0" indent="-152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171717"/>
                </a:solidFill>
              </a:rPr>
              <a:t>Early December – Diocesan Judging</a:t>
            </a:r>
            <a:endParaRPr sz="2400">
              <a:solidFill>
                <a:srgbClr val="171717"/>
              </a:solidFill>
            </a:endParaRPr>
          </a:p>
          <a:p>
            <a:pPr marL="91440" lvl="0" indent="-152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171717"/>
                </a:solidFill>
              </a:rPr>
              <a:t>January 15</a:t>
            </a:r>
            <a:r>
              <a:rPr lang="en-US" sz="2400" baseline="30000">
                <a:solidFill>
                  <a:srgbClr val="171717"/>
                </a:solidFill>
              </a:rPr>
              <a:t>th</a:t>
            </a:r>
            <a:r>
              <a:rPr lang="en-US" sz="2400">
                <a:solidFill>
                  <a:srgbClr val="171717"/>
                </a:solidFill>
              </a:rPr>
              <a:t> – Winning Essays to State</a:t>
            </a:r>
            <a:endParaRPr sz="2400">
              <a:solidFill>
                <a:srgbClr val="171717"/>
              </a:solidFill>
            </a:endParaRPr>
          </a:p>
          <a:p>
            <a:pPr marL="91440" lvl="0" indent="-152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171717"/>
                </a:solidFill>
              </a:rPr>
              <a:t>February 15</a:t>
            </a:r>
            <a:r>
              <a:rPr lang="en-US" sz="2400" baseline="30000">
                <a:solidFill>
                  <a:srgbClr val="171717"/>
                </a:solidFill>
              </a:rPr>
              <a:t>th</a:t>
            </a:r>
            <a:r>
              <a:rPr lang="en-US" sz="2400">
                <a:solidFill>
                  <a:srgbClr val="171717"/>
                </a:solidFill>
              </a:rPr>
              <a:t> – State Winners To Supreme</a:t>
            </a:r>
            <a:endParaRPr sz="2400">
              <a:solidFill>
                <a:srgbClr val="403F42"/>
              </a:solidFill>
              <a:highlight>
                <a:srgbClr val="FFFFFF"/>
              </a:highlight>
            </a:endParaRPr>
          </a:p>
        </p:txBody>
      </p:sp>
      <p:pic>
        <p:nvPicPr>
          <p:cNvPr id="423" name="Google Shape;423;g3f22c226f2f_0_8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82050" y="1118311"/>
            <a:ext cx="3968700" cy="51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g3f22c226f2f_0_87"/>
          <p:cNvSpPr txBox="1"/>
          <p:nvPr/>
        </p:nvSpPr>
        <p:spPr>
          <a:xfrm>
            <a:off x="7035025" y="1192350"/>
            <a:ext cx="30000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u="sng">
                <a:solidFill>
                  <a:srgbClr val="171717"/>
                </a:solidFill>
              </a:rPr>
              <a:t>Deadlines</a:t>
            </a:r>
            <a:endParaRPr b="1" u="sng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57193" y="1150390"/>
            <a:ext cx="3927900" cy="5098800"/>
          </a:xfrm>
          <a:prstGeom prst="rect">
            <a:avLst/>
          </a:prstGeom>
          <a:noFill/>
          <a:ln w="38100" cap="sq" cmpd="sng">
            <a:solidFill>
              <a:srgbClr val="2369A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137"/>
              </a:srgbClr>
            </a:outerShdw>
          </a:effectLst>
        </p:spPr>
      </p:pic>
      <p:sp>
        <p:nvSpPr>
          <p:cNvPr id="430" name="Google Shape;430;p22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Life</a:t>
            </a:r>
            <a:endParaRPr/>
          </a:p>
        </p:txBody>
      </p:sp>
      <p:sp>
        <p:nvSpPr>
          <p:cNvPr id="431" name="Google Shape;431;p22"/>
          <p:cNvSpPr txBox="1"/>
          <p:nvPr/>
        </p:nvSpPr>
        <p:spPr>
          <a:xfrm>
            <a:off x="6872675" y="1420275"/>
            <a:ext cx="4782300" cy="4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u="sng"/>
              <a:t>State March For Life</a:t>
            </a:r>
            <a:endParaRPr sz="3000" b="1" u="sng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/>
              <a:t>State Capitol</a:t>
            </a:r>
            <a:br>
              <a:rPr lang="en-US" sz="2700"/>
            </a:br>
            <a:r>
              <a:rPr lang="en-US" sz="2700"/>
              <a:t>Austin, Texas</a:t>
            </a:r>
            <a:br>
              <a:rPr lang="en-US" sz="2700"/>
            </a:br>
            <a:r>
              <a:rPr lang="en-US" sz="2700"/>
              <a:t>Saturday, January 23, 2027</a:t>
            </a:r>
            <a:endParaRPr sz="2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/>
              <a:t>Councils are encouraged to hold marches in their own Diocese!</a:t>
            </a:r>
            <a:endParaRPr sz="27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17143" y="1125490"/>
            <a:ext cx="3927900" cy="5098800"/>
          </a:xfrm>
          <a:prstGeom prst="rect">
            <a:avLst/>
          </a:prstGeom>
          <a:noFill/>
          <a:ln w="38100" cap="sq" cmpd="sng">
            <a:solidFill>
              <a:srgbClr val="2369A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137"/>
              </a:srgbClr>
            </a:outerShdw>
          </a:effectLst>
        </p:spPr>
      </p:pic>
      <p:sp>
        <p:nvSpPr>
          <p:cNvPr id="437" name="Google Shape;437;p23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Life</a:t>
            </a:r>
            <a:endParaRPr/>
          </a:p>
        </p:txBody>
      </p:sp>
      <p:sp>
        <p:nvSpPr>
          <p:cNvPr id="438" name="Google Shape;438;p23"/>
          <p:cNvSpPr txBox="1"/>
          <p:nvPr/>
        </p:nvSpPr>
        <p:spPr>
          <a:xfrm>
            <a:off x="6360075" y="2131275"/>
            <a:ext cx="4394100" cy="3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Remember that 2.5% of your State Charity contribution can be counted as a donation to Special Olympics.</a:t>
            </a:r>
            <a:br>
              <a:rPr lang="en-US" sz="2400"/>
            </a:b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Just remember to report it on your Form #10784 by January 31st.</a:t>
            </a:r>
            <a:endParaRPr sz="2400"/>
          </a:p>
        </p:txBody>
      </p:sp>
      <p:sp>
        <p:nvSpPr>
          <p:cNvPr id="439" name="Google Shape;439;p23"/>
          <p:cNvSpPr txBox="1"/>
          <p:nvPr/>
        </p:nvSpPr>
        <p:spPr>
          <a:xfrm>
            <a:off x="5577675" y="1181750"/>
            <a:ext cx="5958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u="sng"/>
              <a:t>Every Council Can Participate</a:t>
            </a:r>
            <a:endParaRPr sz="3000" b="1" u="sng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74143" y="1158690"/>
            <a:ext cx="3927900" cy="5098800"/>
          </a:xfrm>
          <a:prstGeom prst="rect">
            <a:avLst/>
          </a:prstGeom>
          <a:noFill/>
          <a:ln w="38100" cap="sq" cmpd="sng">
            <a:solidFill>
              <a:srgbClr val="2369A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137"/>
              </a:srgbClr>
            </a:outerShdw>
          </a:effectLst>
        </p:spPr>
      </p:pic>
      <p:sp>
        <p:nvSpPr>
          <p:cNvPr id="445" name="Google Shape;445;p24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Life</a:t>
            </a:r>
            <a:endParaRPr/>
          </a:p>
        </p:txBody>
      </p:sp>
      <p:sp>
        <p:nvSpPr>
          <p:cNvPr id="446" name="Google Shape;446;p24"/>
          <p:cNvSpPr txBox="1"/>
          <p:nvPr/>
        </p:nvSpPr>
        <p:spPr>
          <a:xfrm>
            <a:off x="6520075" y="1676350"/>
            <a:ext cx="4782300" cy="3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u="sng"/>
              <a:t>Chairman</a:t>
            </a:r>
            <a:br>
              <a:rPr lang="en-US" sz="3000" b="1" u="sng"/>
            </a:br>
            <a:endParaRPr sz="3000" b="1" u="sng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Dr. George Brooks</a:t>
            </a:r>
            <a:br>
              <a:rPr lang="en-US" sz="2800"/>
            </a:br>
            <a:r>
              <a:rPr lang="en-US" sz="2800" u="sng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drgabrooks@comcast.net</a:t>
            </a:r>
            <a:endParaRPr sz="2800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71717"/>
                </a:solidFill>
              </a:rPr>
              <a:t>(832) 814-2718</a:t>
            </a:r>
            <a:endParaRPr sz="2800">
              <a:solidFill>
                <a:srgbClr val="171717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Also: Culture Of Life Director</a:t>
            </a:r>
            <a:endParaRPr sz="28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57918" y="1166979"/>
            <a:ext cx="3927900" cy="5098800"/>
          </a:xfrm>
          <a:prstGeom prst="rect">
            <a:avLst/>
          </a:prstGeom>
          <a:noFill/>
          <a:ln w="38100" cap="sq" cmpd="sng">
            <a:solidFill>
              <a:srgbClr val="2369A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137"/>
              </a:srgbClr>
            </a:outerShdw>
          </a:effectLst>
        </p:spPr>
      </p:pic>
      <p:sp>
        <p:nvSpPr>
          <p:cNvPr id="452" name="Google Shape;452;p25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Life</a:t>
            </a:r>
            <a:endParaRPr/>
          </a:p>
        </p:txBody>
      </p:sp>
      <p:sp>
        <p:nvSpPr>
          <p:cNvPr id="453" name="Google Shape;453;p25"/>
          <p:cNvSpPr txBox="1"/>
          <p:nvPr/>
        </p:nvSpPr>
        <p:spPr>
          <a:xfrm>
            <a:off x="6371000" y="1358475"/>
            <a:ext cx="5297700" cy="4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u="sng"/>
              <a:t>Chairman</a:t>
            </a:r>
            <a:br>
              <a:rPr lang="en-US" sz="3000" b="1" u="sng"/>
            </a:br>
            <a:endParaRPr sz="3000" b="1" u="sng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Gregory Dutchover</a:t>
            </a:r>
            <a:br>
              <a:rPr lang="en-US" sz="2800"/>
            </a:br>
            <a:r>
              <a:rPr lang="en-US" sz="2800" u="sng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gdutchover@musiccitymall.net</a:t>
            </a:r>
            <a:endParaRPr sz="280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71717"/>
                </a:solidFill>
              </a:rPr>
              <a:t>(432) 770-1780</a:t>
            </a:r>
            <a:endParaRPr sz="2800">
              <a:solidFill>
                <a:srgbClr val="17171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Merged with Pregnancy Center Support</a:t>
            </a:r>
            <a:endParaRPr sz="28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f244f568c9_0_0"/>
          <p:cNvSpPr txBox="1">
            <a:spLocks noGrp="1"/>
          </p:cNvSpPr>
          <p:nvPr>
            <p:ph type="body" idx="1"/>
          </p:nvPr>
        </p:nvSpPr>
        <p:spPr>
          <a:xfrm>
            <a:off x="1066798" y="1417320"/>
            <a:ext cx="10058400" cy="4023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200"/>
              </a:spcAft>
              <a:buNone/>
            </a:pPr>
            <a:endParaRPr/>
          </a:p>
        </p:txBody>
      </p:sp>
      <p:sp>
        <p:nvSpPr>
          <p:cNvPr id="459" name="Google Shape;459;g3f244f568c9_0_0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/>
              <a:t>Make Sure You Fill Out A #10784</a:t>
            </a:r>
            <a:endParaRPr sz="3300" b="1"/>
          </a:p>
        </p:txBody>
      </p:sp>
      <p:pic>
        <p:nvPicPr>
          <p:cNvPr id="460" name="Google Shape;460;g3f244f568c9_0_0" title="10784.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800" y="1417325"/>
            <a:ext cx="10058400" cy="402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f244f568c9_0_6"/>
          <p:cNvSpPr txBox="1">
            <a:spLocks noGrp="1"/>
          </p:cNvSpPr>
          <p:nvPr>
            <p:ph type="body" idx="1"/>
          </p:nvPr>
        </p:nvSpPr>
        <p:spPr>
          <a:xfrm>
            <a:off x="1066798" y="1417320"/>
            <a:ext cx="10058400" cy="4023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200"/>
              </a:spcAft>
              <a:buNone/>
            </a:pPr>
            <a:endParaRPr/>
          </a:p>
        </p:txBody>
      </p:sp>
      <p:sp>
        <p:nvSpPr>
          <p:cNvPr id="466" name="Google Shape;466;g3f244f568c9_0_6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/>
              <a:t>Make Sure You Fill Out A #10784</a:t>
            </a:r>
            <a:endParaRPr sz="3300" b="1"/>
          </a:p>
        </p:txBody>
      </p:sp>
      <p:pic>
        <p:nvPicPr>
          <p:cNvPr id="467" name="Google Shape;467;g3f244f568c9_0_6" title="10784.2.jpg"/>
          <p:cNvPicPr preferRelativeResize="0"/>
          <p:nvPr/>
        </p:nvPicPr>
        <p:blipFill rotWithShape="1">
          <a:blip r:embed="rId3">
            <a:alphaModFix/>
          </a:blip>
          <a:srcRect t="7947" b="7956"/>
          <a:stretch/>
        </p:blipFill>
        <p:spPr>
          <a:xfrm>
            <a:off x="1066800" y="1417325"/>
            <a:ext cx="10058400" cy="402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6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Athletics</a:t>
            </a:r>
            <a:endParaRPr/>
          </a:p>
        </p:txBody>
      </p:sp>
      <p:pic>
        <p:nvPicPr>
          <p:cNvPr id="473" name="Google Shape;473;p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03294" y="1200147"/>
            <a:ext cx="3175289" cy="2116859"/>
          </a:xfrm>
          <a:prstGeom prst="rect">
            <a:avLst/>
          </a:prstGeom>
          <a:noFill/>
          <a:ln w="38100" cap="sq" cmpd="sng">
            <a:solidFill>
              <a:srgbClr val="2369A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137"/>
              </a:srgbClr>
            </a:outerShdw>
          </a:effectLst>
        </p:spPr>
      </p:pic>
      <p:pic>
        <p:nvPicPr>
          <p:cNvPr id="474" name="Google Shape;474;p26" descr="Golf ball on te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63664" y="1200146"/>
            <a:ext cx="3175794" cy="2116859"/>
          </a:xfrm>
          <a:prstGeom prst="rect">
            <a:avLst/>
          </a:prstGeom>
          <a:noFill/>
          <a:ln w="38100" cap="sq" cmpd="sng">
            <a:solidFill>
              <a:srgbClr val="2369A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137"/>
              </a:srgbClr>
            </a:outerShdw>
          </a:effectLst>
        </p:spPr>
      </p:pic>
      <p:pic>
        <p:nvPicPr>
          <p:cNvPr id="475" name="Google Shape;475;p26" descr="Basketball going through hoo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22443" y="3942414"/>
            <a:ext cx="3156140" cy="2089709"/>
          </a:xfrm>
          <a:prstGeom prst="rect">
            <a:avLst/>
          </a:prstGeom>
          <a:noFill/>
          <a:ln w="38100" cap="sq" cmpd="sng">
            <a:solidFill>
              <a:srgbClr val="2369A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137"/>
              </a:srgbClr>
            </a:outerShdw>
          </a:effectLst>
        </p:spPr>
      </p:pic>
      <p:pic>
        <p:nvPicPr>
          <p:cNvPr id="476" name="Google Shape;476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91779" y="3942414"/>
            <a:ext cx="3147679" cy="2089709"/>
          </a:xfrm>
          <a:prstGeom prst="rect">
            <a:avLst/>
          </a:prstGeom>
          <a:noFill/>
          <a:ln w="38100" cap="sq" cmpd="sng">
            <a:solidFill>
              <a:srgbClr val="2369A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137"/>
              </a:srgbClr>
            </a:outerShdw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g3f22c226f2f_0_1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137" y="17629"/>
            <a:ext cx="9635726" cy="5058775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g3f22c226f2f_0_122"/>
          <p:cNvSpPr txBox="1"/>
          <p:nvPr/>
        </p:nvSpPr>
        <p:spPr>
          <a:xfrm>
            <a:off x="1278125" y="5076400"/>
            <a:ext cx="4782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When: Sept. 11-13, 2026</a:t>
            </a:r>
            <a:br>
              <a:rPr lang="en-US" sz="2400"/>
            </a:br>
            <a:r>
              <a:rPr lang="en-US" sz="2400"/>
              <a:t>Where: Glen Rose, TX</a:t>
            </a:r>
            <a:endParaRPr sz="2400"/>
          </a:p>
        </p:txBody>
      </p:sp>
      <p:sp>
        <p:nvSpPr>
          <p:cNvPr id="483" name="Google Shape;483;g3f22c226f2f_0_122"/>
          <p:cNvSpPr txBox="1"/>
          <p:nvPr/>
        </p:nvSpPr>
        <p:spPr>
          <a:xfrm>
            <a:off x="6131575" y="5076400"/>
            <a:ext cx="4782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Registration Deadline:</a:t>
            </a:r>
            <a:br>
              <a:rPr lang="en-US" sz="2400"/>
            </a:br>
            <a:r>
              <a:rPr lang="en-US" sz="2400"/>
              <a:t>August 15, 2026</a:t>
            </a:r>
            <a:endParaRPr sz="2400"/>
          </a:p>
        </p:txBody>
      </p:sp>
      <p:sp>
        <p:nvSpPr>
          <p:cNvPr id="484" name="Google Shape;484;g3f22c226f2f_0_122"/>
          <p:cNvSpPr txBox="1"/>
          <p:nvPr/>
        </p:nvSpPr>
        <p:spPr>
          <a:xfrm>
            <a:off x="3557250" y="5897759"/>
            <a:ext cx="5077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Chairman: Ricky Meyer</a:t>
            </a:r>
            <a:endParaRPr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ee1af5b233_0_77"/>
          <p:cNvSpPr txBox="1"/>
          <p:nvPr/>
        </p:nvSpPr>
        <p:spPr>
          <a:xfrm>
            <a:off x="2621596" y="1357057"/>
            <a:ext cx="69489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Donate $500 toward any of the following</a:t>
            </a:r>
            <a:r>
              <a:rPr lang="en-US"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9" name="Google Shape;99;g3ee1af5b233_0_77"/>
          <p:cNvGrpSpPr/>
          <p:nvPr/>
        </p:nvGrpSpPr>
        <p:grpSpPr>
          <a:xfrm>
            <a:off x="9107423" y="2410883"/>
            <a:ext cx="2659379" cy="2825496"/>
            <a:chOff x="9107423" y="2878073"/>
            <a:chExt cx="2659379" cy="2825496"/>
          </a:xfrm>
        </p:grpSpPr>
        <p:pic>
          <p:nvPicPr>
            <p:cNvPr id="100" name="Google Shape;100;g3ee1af5b233_0_7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107423" y="2878073"/>
              <a:ext cx="2659379" cy="28254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" name="Google Shape;101;g3ee1af5b233_0_77"/>
            <p:cNvSpPr/>
            <p:nvPr/>
          </p:nvSpPr>
          <p:spPr>
            <a:xfrm>
              <a:off x="9197339" y="2969513"/>
              <a:ext cx="2489200" cy="2651760"/>
            </a:xfrm>
            <a:custGeom>
              <a:avLst/>
              <a:gdLst/>
              <a:ahLst/>
              <a:cxnLst/>
              <a:rect l="l" t="t" r="r" b="b"/>
              <a:pathLst>
                <a:path w="2489200" h="2651760" extrusionOk="0">
                  <a:moveTo>
                    <a:pt x="2073909" y="0"/>
                  </a:moveTo>
                  <a:lnTo>
                    <a:pt x="414781" y="0"/>
                  </a:lnTo>
                  <a:lnTo>
                    <a:pt x="366404" y="2790"/>
                  </a:lnTo>
                  <a:lnTo>
                    <a:pt x="319666" y="10953"/>
                  </a:lnTo>
                  <a:lnTo>
                    <a:pt x="274881" y="24177"/>
                  </a:lnTo>
                  <a:lnTo>
                    <a:pt x="232358" y="42153"/>
                  </a:lnTo>
                  <a:lnTo>
                    <a:pt x="192408" y="64569"/>
                  </a:lnTo>
                  <a:lnTo>
                    <a:pt x="155344" y="91113"/>
                  </a:lnTo>
                  <a:lnTo>
                    <a:pt x="121475" y="121475"/>
                  </a:lnTo>
                  <a:lnTo>
                    <a:pt x="91113" y="155344"/>
                  </a:lnTo>
                  <a:lnTo>
                    <a:pt x="64569" y="192408"/>
                  </a:lnTo>
                  <a:lnTo>
                    <a:pt x="42153" y="232358"/>
                  </a:lnTo>
                  <a:lnTo>
                    <a:pt x="24177" y="274881"/>
                  </a:lnTo>
                  <a:lnTo>
                    <a:pt x="10953" y="319666"/>
                  </a:lnTo>
                  <a:lnTo>
                    <a:pt x="2790" y="366404"/>
                  </a:lnTo>
                  <a:lnTo>
                    <a:pt x="0" y="414782"/>
                  </a:lnTo>
                  <a:lnTo>
                    <a:pt x="0" y="2236978"/>
                  </a:lnTo>
                  <a:lnTo>
                    <a:pt x="2790" y="2285355"/>
                  </a:lnTo>
                  <a:lnTo>
                    <a:pt x="10953" y="2332093"/>
                  </a:lnTo>
                  <a:lnTo>
                    <a:pt x="24177" y="2376878"/>
                  </a:lnTo>
                  <a:lnTo>
                    <a:pt x="42153" y="2419401"/>
                  </a:lnTo>
                  <a:lnTo>
                    <a:pt x="64569" y="2459351"/>
                  </a:lnTo>
                  <a:lnTo>
                    <a:pt x="91113" y="2496415"/>
                  </a:lnTo>
                  <a:lnTo>
                    <a:pt x="121475" y="2530284"/>
                  </a:lnTo>
                  <a:lnTo>
                    <a:pt x="155344" y="2560646"/>
                  </a:lnTo>
                  <a:lnTo>
                    <a:pt x="192408" y="2587190"/>
                  </a:lnTo>
                  <a:lnTo>
                    <a:pt x="232358" y="2609606"/>
                  </a:lnTo>
                  <a:lnTo>
                    <a:pt x="274881" y="2627582"/>
                  </a:lnTo>
                  <a:lnTo>
                    <a:pt x="319666" y="2640806"/>
                  </a:lnTo>
                  <a:lnTo>
                    <a:pt x="366404" y="2648969"/>
                  </a:lnTo>
                  <a:lnTo>
                    <a:pt x="414781" y="2651760"/>
                  </a:lnTo>
                  <a:lnTo>
                    <a:pt x="2073909" y="2651760"/>
                  </a:lnTo>
                  <a:lnTo>
                    <a:pt x="2122287" y="2648969"/>
                  </a:lnTo>
                  <a:lnTo>
                    <a:pt x="2169025" y="2640806"/>
                  </a:lnTo>
                  <a:lnTo>
                    <a:pt x="2213810" y="2627582"/>
                  </a:lnTo>
                  <a:lnTo>
                    <a:pt x="2256333" y="2609606"/>
                  </a:lnTo>
                  <a:lnTo>
                    <a:pt x="2296283" y="2587190"/>
                  </a:lnTo>
                  <a:lnTo>
                    <a:pt x="2333347" y="2560646"/>
                  </a:lnTo>
                  <a:lnTo>
                    <a:pt x="2367216" y="2530284"/>
                  </a:lnTo>
                  <a:lnTo>
                    <a:pt x="2397578" y="2496415"/>
                  </a:lnTo>
                  <a:lnTo>
                    <a:pt x="2424122" y="2459351"/>
                  </a:lnTo>
                  <a:lnTo>
                    <a:pt x="2446538" y="2419401"/>
                  </a:lnTo>
                  <a:lnTo>
                    <a:pt x="2464514" y="2376878"/>
                  </a:lnTo>
                  <a:lnTo>
                    <a:pt x="2477738" y="2332093"/>
                  </a:lnTo>
                  <a:lnTo>
                    <a:pt x="2485901" y="2285355"/>
                  </a:lnTo>
                  <a:lnTo>
                    <a:pt x="2488691" y="2236978"/>
                  </a:lnTo>
                  <a:lnTo>
                    <a:pt x="2488691" y="414782"/>
                  </a:lnTo>
                  <a:lnTo>
                    <a:pt x="2485901" y="366404"/>
                  </a:lnTo>
                  <a:lnTo>
                    <a:pt x="2477738" y="319666"/>
                  </a:lnTo>
                  <a:lnTo>
                    <a:pt x="2464514" y="274881"/>
                  </a:lnTo>
                  <a:lnTo>
                    <a:pt x="2446538" y="232358"/>
                  </a:lnTo>
                  <a:lnTo>
                    <a:pt x="2424122" y="192408"/>
                  </a:lnTo>
                  <a:lnTo>
                    <a:pt x="2397578" y="155344"/>
                  </a:lnTo>
                  <a:lnTo>
                    <a:pt x="2367216" y="121475"/>
                  </a:lnTo>
                  <a:lnTo>
                    <a:pt x="2333347" y="91113"/>
                  </a:lnTo>
                  <a:lnTo>
                    <a:pt x="2296283" y="64569"/>
                  </a:lnTo>
                  <a:lnTo>
                    <a:pt x="2256333" y="42153"/>
                  </a:lnTo>
                  <a:lnTo>
                    <a:pt x="2213810" y="24177"/>
                  </a:lnTo>
                  <a:lnTo>
                    <a:pt x="2169025" y="10953"/>
                  </a:lnTo>
                  <a:lnTo>
                    <a:pt x="2122287" y="2790"/>
                  </a:lnTo>
                  <a:lnTo>
                    <a:pt x="20739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" name="Google Shape;102;g3ee1af5b233_0_77"/>
          <p:cNvGrpSpPr/>
          <p:nvPr/>
        </p:nvGrpSpPr>
        <p:grpSpPr>
          <a:xfrm>
            <a:off x="3323844" y="2410883"/>
            <a:ext cx="2660142" cy="2825496"/>
            <a:chOff x="3323844" y="2878073"/>
            <a:chExt cx="2660142" cy="2825496"/>
          </a:xfrm>
        </p:grpSpPr>
        <p:pic>
          <p:nvPicPr>
            <p:cNvPr id="103" name="Google Shape;103;g3ee1af5b233_0_7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23844" y="2878073"/>
              <a:ext cx="2660142" cy="28254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" name="Google Shape;104;g3ee1af5b233_0_77"/>
            <p:cNvSpPr/>
            <p:nvPr/>
          </p:nvSpPr>
          <p:spPr>
            <a:xfrm>
              <a:off x="3413760" y="2969513"/>
              <a:ext cx="2489835" cy="2651760"/>
            </a:xfrm>
            <a:custGeom>
              <a:avLst/>
              <a:gdLst/>
              <a:ahLst/>
              <a:cxnLst/>
              <a:rect l="l" t="t" r="r" b="b"/>
              <a:pathLst>
                <a:path w="2489835" h="2651760" extrusionOk="0">
                  <a:moveTo>
                    <a:pt x="2074544" y="0"/>
                  </a:moveTo>
                  <a:lnTo>
                    <a:pt x="414909" y="0"/>
                  </a:lnTo>
                  <a:lnTo>
                    <a:pt x="366529" y="2791"/>
                  </a:lnTo>
                  <a:lnTo>
                    <a:pt x="319786" y="10960"/>
                  </a:lnTo>
                  <a:lnTo>
                    <a:pt x="274993" y="24192"/>
                  </a:lnTo>
                  <a:lnTo>
                    <a:pt x="232459" y="42178"/>
                  </a:lnTo>
                  <a:lnTo>
                    <a:pt x="192498" y="64606"/>
                  </a:lnTo>
                  <a:lnTo>
                    <a:pt x="155421" y="91163"/>
                  </a:lnTo>
                  <a:lnTo>
                    <a:pt x="121538" y="121538"/>
                  </a:lnTo>
                  <a:lnTo>
                    <a:pt x="91163" y="155421"/>
                  </a:lnTo>
                  <a:lnTo>
                    <a:pt x="64606" y="192498"/>
                  </a:lnTo>
                  <a:lnTo>
                    <a:pt x="42178" y="232459"/>
                  </a:lnTo>
                  <a:lnTo>
                    <a:pt x="24192" y="274993"/>
                  </a:lnTo>
                  <a:lnTo>
                    <a:pt x="10960" y="319786"/>
                  </a:lnTo>
                  <a:lnTo>
                    <a:pt x="2791" y="366529"/>
                  </a:lnTo>
                  <a:lnTo>
                    <a:pt x="0" y="414909"/>
                  </a:lnTo>
                  <a:lnTo>
                    <a:pt x="0" y="2236851"/>
                  </a:lnTo>
                  <a:lnTo>
                    <a:pt x="2791" y="2285230"/>
                  </a:lnTo>
                  <a:lnTo>
                    <a:pt x="10960" y="2331973"/>
                  </a:lnTo>
                  <a:lnTo>
                    <a:pt x="24192" y="2376766"/>
                  </a:lnTo>
                  <a:lnTo>
                    <a:pt x="42178" y="2419300"/>
                  </a:lnTo>
                  <a:lnTo>
                    <a:pt x="64606" y="2459261"/>
                  </a:lnTo>
                  <a:lnTo>
                    <a:pt x="91163" y="2496338"/>
                  </a:lnTo>
                  <a:lnTo>
                    <a:pt x="121538" y="2530221"/>
                  </a:lnTo>
                  <a:lnTo>
                    <a:pt x="155421" y="2560596"/>
                  </a:lnTo>
                  <a:lnTo>
                    <a:pt x="192498" y="2587153"/>
                  </a:lnTo>
                  <a:lnTo>
                    <a:pt x="232459" y="2609581"/>
                  </a:lnTo>
                  <a:lnTo>
                    <a:pt x="274993" y="2627567"/>
                  </a:lnTo>
                  <a:lnTo>
                    <a:pt x="319786" y="2640799"/>
                  </a:lnTo>
                  <a:lnTo>
                    <a:pt x="366529" y="2648968"/>
                  </a:lnTo>
                  <a:lnTo>
                    <a:pt x="414909" y="2651760"/>
                  </a:lnTo>
                  <a:lnTo>
                    <a:pt x="2074544" y="2651760"/>
                  </a:lnTo>
                  <a:lnTo>
                    <a:pt x="2122924" y="2648968"/>
                  </a:lnTo>
                  <a:lnTo>
                    <a:pt x="2169667" y="2640799"/>
                  </a:lnTo>
                  <a:lnTo>
                    <a:pt x="2214460" y="2627567"/>
                  </a:lnTo>
                  <a:lnTo>
                    <a:pt x="2256994" y="2609581"/>
                  </a:lnTo>
                  <a:lnTo>
                    <a:pt x="2296955" y="2587153"/>
                  </a:lnTo>
                  <a:lnTo>
                    <a:pt x="2334032" y="2560596"/>
                  </a:lnTo>
                  <a:lnTo>
                    <a:pt x="2367915" y="2530221"/>
                  </a:lnTo>
                  <a:lnTo>
                    <a:pt x="2398290" y="2496338"/>
                  </a:lnTo>
                  <a:lnTo>
                    <a:pt x="2424847" y="2459261"/>
                  </a:lnTo>
                  <a:lnTo>
                    <a:pt x="2447275" y="2419300"/>
                  </a:lnTo>
                  <a:lnTo>
                    <a:pt x="2465261" y="2376766"/>
                  </a:lnTo>
                  <a:lnTo>
                    <a:pt x="2478493" y="2331973"/>
                  </a:lnTo>
                  <a:lnTo>
                    <a:pt x="2486662" y="2285230"/>
                  </a:lnTo>
                  <a:lnTo>
                    <a:pt x="2489454" y="2236851"/>
                  </a:lnTo>
                  <a:lnTo>
                    <a:pt x="2489454" y="414909"/>
                  </a:lnTo>
                  <a:lnTo>
                    <a:pt x="2486662" y="366529"/>
                  </a:lnTo>
                  <a:lnTo>
                    <a:pt x="2478493" y="319786"/>
                  </a:lnTo>
                  <a:lnTo>
                    <a:pt x="2465261" y="274993"/>
                  </a:lnTo>
                  <a:lnTo>
                    <a:pt x="2447275" y="232459"/>
                  </a:lnTo>
                  <a:lnTo>
                    <a:pt x="2424847" y="192498"/>
                  </a:lnTo>
                  <a:lnTo>
                    <a:pt x="2398290" y="155421"/>
                  </a:lnTo>
                  <a:lnTo>
                    <a:pt x="2367915" y="121538"/>
                  </a:lnTo>
                  <a:lnTo>
                    <a:pt x="2334032" y="91163"/>
                  </a:lnTo>
                  <a:lnTo>
                    <a:pt x="2296955" y="64606"/>
                  </a:lnTo>
                  <a:lnTo>
                    <a:pt x="2256994" y="42178"/>
                  </a:lnTo>
                  <a:lnTo>
                    <a:pt x="2214460" y="24192"/>
                  </a:lnTo>
                  <a:lnTo>
                    <a:pt x="2169667" y="10960"/>
                  </a:lnTo>
                  <a:lnTo>
                    <a:pt x="2122924" y="2791"/>
                  </a:lnTo>
                  <a:lnTo>
                    <a:pt x="20745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105;g3ee1af5b233_0_77"/>
          <p:cNvGrpSpPr/>
          <p:nvPr/>
        </p:nvGrpSpPr>
        <p:grpSpPr>
          <a:xfrm>
            <a:off x="6215634" y="2410883"/>
            <a:ext cx="2659380" cy="2825496"/>
            <a:chOff x="6215634" y="2878073"/>
            <a:chExt cx="2659380" cy="2825496"/>
          </a:xfrm>
        </p:grpSpPr>
        <p:pic>
          <p:nvPicPr>
            <p:cNvPr id="106" name="Google Shape;106;g3ee1af5b233_0_7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215634" y="2878073"/>
              <a:ext cx="2659380" cy="28254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" name="Google Shape;107;g3ee1af5b233_0_77"/>
            <p:cNvSpPr/>
            <p:nvPr/>
          </p:nvSpPr>
          <p:spPr>
            <a:xfrm>
              <a:off x="6305550" y="2969513"/>
              <a:ext cx="2489200" cy="2651760"/>
            </a:xfrm>
            <a:custGeom>
              <a:avLst/>
              <a:gdLst/>
              <a:ahLst/>
              <a:cxnLst/>
              <a:rect l="l" t="t" r="r" b="b"/>
              <a:pathLst>
                <a:path w="2489200" h="2651760" extrusionOk="0">
                  <a:moveTo>
                    <a:pt x="2073909" y="0"/>
                  </a:moveTo>
                  <a:lnTo>
                    <a:pt x="414781" y="0"/>
                  </a:lnTo>
                  <a:lnTo>
                    <a:pt x="366404" y="2790"/>
                  </a:lnTo>
                  <a:lnTo>
                    <a:pt x="319666" y="10953"/>
                  </a:lnTo>
                  <a:lnTo>
                    <a:pt x="274881" y="24177"/>
                  </a:lnTo>
                  <a:lnTo>
                    <a:pt x="232358" y="42153"/>
                  </a:lnTo>
                  <a:lnTo>
                    <a:pt x="192408" y="64569"/>
                  </a:lnTo>
                  <a:lnTo>
                    <a:pt x="155344" y="91113"/>
                  </a:lnTo>
                  <a:lnTo>
                    <a:pt x="121475" y="121475"/>
                  </a:lnTo>
                  <a:lnTo>
                    <a:pt x="91113" y="155344"/>
                  </a:lnTo>
                  <a:lnTo>
                    <a:pt x="64569" y="192408"/>
                  </a:lnTo>
                  <a:lnTo>
                    <a:pt x="42153" y="232358"/>
                  </a:lnTo>
                  <a:lnTo>
                    <a:pt x="24177" y="274881"/>
                  </a:lnTo>
                  <a:lnTo>
                    <a:pt x="10953" y="319666"/>
                  </a:lnTo>
                  <a:lnTo>
                    <a:pt x="2790" y="366404"/>
                  </a:lnTo>
                  <a:lnTo>
                    <a:pt x="0" y="414782"/>
                  </a:lnTo>
                  <a:lnTo>
                    <a:pt x="0" y="2236978"/>
                  </a:lnTo>
                  <a:lnTo>
                    <a:pt x="2790" y="2285355"/>
                  </a:lnTo>
                  <a:lnTo>
                    <a:pt x="10953" y="2332093"/>
                  </a:lnTo>
                  <a:lnTo>
                    <a:pt x="24177" y="2376878"/>
                  </a:lnTo>
                  <a:lnTo>
                    <a:pt x="42153" y="2419401"/>
                  </a:lnTo>
                  <a:lnTo>
                    <a:pt x="64569" y="2459351"/>
                  </a:lnTo>
                  <a:lnTo>
                    <a:pt x="91113" y="2496415"/>
                  </a:lnTo>
                  <a:lnTo>
                    <a:pt x="121475" y="2530284"/>
                  </a:lnTo>
                  <a:lnTo>
                    <a:pt x="155344" y="2560646"/>
                  </a:lnTo>
                  <a:lnTo>
                    <a:pt x="192408" y="2587190"/>
                  </a:lnTo>
                  <a:lnTo>
                    <a:pt x="232358" y="2609606"/>
                  </a:lnTo>
                  <a:lnTo>
                    <a:pt x="274881" y="2627582"/>
                  </a:lnTo>
                  <a:lnTo>
                    <a:pt x="319666" y="2640806"/>
                  </a:lnTo>
                  <a:lnTo>
                    <a:pt x="366404" y="2648969"/>
                  </a:lnTo>
                  <a:lnTo>
                    <a:pt x="414781" y="2651760"/>
                  </a:lnTo>
                  <a:lnTo>
                    <a:pt x="2073909" y="2651760"/>
                  </a:lnTo>
                  <a:lnTo>
                    <a:pt x="2122287" y="2648969"/>
                  </a:lnTo>
                  <a:lnTo>
                    <a:pt x="2169025" y="2640806"/>
                  </a:lnTo>
                  <a:lnTo>
                    <a:pt x="2213810" y="2627582"/>
                  </a:lnTo>
                  <a:lnTo>
                    <a:pt x="2256333" y="2609606"/>
                  </a:lnTo>
                  <a:lnTo>
                    <a:pt x="2296283" y="2587190"/>
                  </a:lnTo>
                  <a:lnTo>
                    <a:pt x="2333347" y="2560646"/>
                  </a:lnTo>
                  <a:lnTo>
                    <a:pt x="2367216" y="2530284"/>
                  </a:lnTo>
                  <a:lnTo>
                    <a:pt x="2397578" y="2496415"/>
                  </a:lnTo>
                  <a:lnTo>
                    <a:pt x="2424122" y="2459351"/>
                  </a:lnTo>
                  <a:lnTo>
                    <a:pt x="2446538" y="2419401"/>
                  </a:lnTo>
                  <a:lnTo>
                    <a:pt x="2464514" y="2376878"/>
                  </a:lnTo>
                  <a:lnTo>
                    <a:pt x="2477738" y="2332093"/>
                  </a:lnTo>
                  <a:lnTo>
                    <a:pt x="2485901" y="2285355"/>
                  </a:lnTo>
                  <a:lnTo>
                    <a:pt x="2488692" y="2236978"/>
                  </a:lnTo>
                  <a:lnTo>
                    <a:pt x="2488692" y="414782"/>
                  </a:lnTo>
                  <a:lnTo>
                    <a:pt x="2485901" y="366404"/>
                  </a:lnTo>
                  <a:lnTo>
                    <a:pt x="2477738" y="319666"/>
                  </a:lnTo>
                  <a:lnTo>
                    <a:pt x="2464514" y="274881"/>
                  </a:lnTo>
                  <a:lnTo>
                    <a:pt x="2446538" y="232358"/>
                  </a:lnTo>
                  <a:lnTo>
                    <a:pt x="2424122" y="192408"/>
                  </a:lnTo>
                  <a:lnTo>
                    <a:pt x="2397578" y="155344"/>
                  </a:lnTo>
                  <a:lnTo>
                    <a:pt x="2367216" y="121475"/>
                  </a:lnTo>
                  <a:lnTo>
                    <a:pt x="2333347" y="91113"/>
                  </a:lnTo>
                  <a:lnTo>
                    <a:pt x="2296283" y="64569"/>
                  </a:lnTo>
                  <a:lnTo>
                    <a:pt x="2256333" y="42153"/>
                  </a:lnTo>
                  <a:lnTo>
                    <a:pt x="2213810" y="24177"/>
                  </a:lnTo>
                  <a:lnTo>
                    <a:pt x="2169025" y="10953"/>
                  </a:lnTo>
                  <a:lnTo>
                    <a:pt x="2122287" y="2790"/>
                  </a:lnTo>
                  <a:lnTo>
                    <a:pt x="20739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" name="Google Shape;108;g3ee1af5b233_0_77"/>
          <p:cNvGrpSpPr/>
          <p:nvPr/>
        </p:nvGrpSpPr>
        <p:grpSpPr>
          <a:xfrm>
            <a:off x="400050" y="2050458"/>
            <a:ext cx="2659380" cy="3185922"/>
            <a:chOff x="400050" y="2517648"/>
            <a:chExt cx="2659380" cy="3185922"/>
          </a:xfrm>
        </p:grpSpPr>
        <p:pic>
          <p:nvPicPr>
            <p:cNvPr id="109" name="Google Shape;109;g3ee1af5b233_0_7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0050" y="2878074"/>
              <a:ext cx="2659380" cy="2825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sp>
          <p:nvSpPr>
            <p:cNvPr id="110" name="Google Shape;110;g3ee1af5b233_0_77"/>
            <p:cNvSpPr/>
            <p:nvPr/>
          </p:nvSpPr>
          <p:spPr>
            <a:xfrm>
              <a:off x="489965" y="2969514"/>
              <a:ext cx="2489200" cy="2651760"/>
            </a:xfrm>
            <a:custGeom>
              <a:avLst/>
              <a:gdLst/>
              <a:ahLst/>
              <a:cxnLst/>
              <a:rect l="l" t="t" r="r" b="b"/>
              <a:pathLst>
                <a:path w="2489200" h="2651760" extrusionOk="0">
                  <a:moveTo>
                    <a:pt x="2073910" y="0"/>
                  </a:moveTo>
                  <a:lnTo>
                    <a:pt x="414794" y="0"/>
                  </a:lnTo>
                  <a:lnTo>
                    <a:pt x="366421" y="2790"/>
                  </a:lnTo>
                  <a:lnTo>
                    <a:pt x="319686" y="10953"/>
                  </a:lnTo>
                  <a:lnTo>
                    <a:pt x="274902" y="24177"/>
                  </a:lnTo>
                  <a:lnTo>
                    <a:pt x="232379" y="42153"/>
                  </a:lnTo>
                  <a:lnTo>
                    <a:pt x="192429" y="64569"/>
                  </a:lnTo>
                  <a:lnTo>
                    <a:pt x="155362" y="91113"/>
                  </a:lnTo>
                  <a:lnTo>
                    <a:pt x="121491" y="121475"/>
                  </a:lnTo>
                  <a:lnTo>
                    <a:pt x="91126" y="155344"/>
                  </a:lnTo>
                  <a:lnTo>
                    <a:pt x="64579" y="192408"/>
                  </a:lnTo>
                  <a:lnTo>
                    <a:pt x="42160" y="232358"/>
                  </a:lnTo>
                  <a:lnTo>
                    <a:pt x="24182" y="274881"/>
                  </a:lnTo>
                  <a:lnTo>
                    <a:pt x="10955" y="319666"/>
                  </a:lnTo>
                  <a:lnTo>
                    <a:pt x="2790" y="366404"/>
                  </a:lnTo>
                  <a:lnTo>
                    <a:pt x="0" y="414782"/>
                  </a:lnTo>
                  <a:lnTo>
                    <a:pt x="0" y="2236978"/>
                  </a:lnTo>
                  <a:lnTo>
                    <a:pt x="2790" y="2285355"/>
                  </a:lnTo>
                  <a:lnTo>
                    <a:pt x="10955" y="2332093"/>
                  </a:lnTo>
                  <a:lnTo>
                    <a:pt x="24182" y="2376878"/>
                  </a:lnTo>
                  <a:lnTo>
                    <a:pt x="42160" y="2419401"/>
                  </a:lnTo>
                  <a:lnTo>
                    <a:pt x="64579" y="2459351"/>
                  </a:lnTo>
                  <a:lnTo>
                    <a:pt x="91126" y="2496415"/>
                  </a:lnTo>
                  <a:lnTo>
                    <a:pt x="121491" y="2530284"/>
                  </a:lnTo>
                  <a:lnTo>
                    <a:pt x="155362" y="2560646"/>
                  </a:lnTo>
                  <a:lnTo>
                    <a:pt x="192429" y="2587190"/>
                  </a:lnTo>
                  <a:lnTo>
                    <a:pt x="232379" y="2609606"/>
                  </a:lnTo>
                  <a:lnTo>
                    <a:pt x="274902" y="2627582"/>
                  </a:lnTo>
                  <a:lnTo>
                    <a:pt x="319686" y="2640806"/>
                  </a:lnTo>
                  <a:lnTo>
                    <a:pt x="366421" y="2648969"/>
                  </a:lnTo>
                  <a:lnTo>
                    <a:pt x="414794" y="2651760"/>
                  </a:lnTo>
                  <a:lnTo>
                    <a:pt x="2073910" y="2651760"/>
                  </a:lnTo>
                  <a:lnTo>
                    <a:pt x="2122287" y="2648969"/>
                  </a:lnTo>
                  <a:lnTo>
                    <a:pt x="2169025" y="2640806"/>
                  </a:lnTo>
                  <a:lnTo>
                    <a:pt x="2213810" y="2627582"/>
                  </a:lnTo>
                  <a:lnTo>
                    <a:pt x="2256333" y="2609606"/>
                  </a:lnTo>
                  <a:lnTo>
                    <a:pt x="2296283" y="2587190"/>
                  </a:lnTo>
                  <a:lnTo>
                    <a:pt x="2333347" y="2560646"/>
                  </a:lnTo>
                  <a:lnTo>
                    <a:pt x="2367216" y="2530284"/>
                  </a:lnTo>
                  <a:lnTo>
                    <a:pt x="2397578" y="2496415"/>
                  </a:lnTo>
                  <a:lnTo>
                    <a:pt x="2424122" y="2459351"/>
                  </a:lnTo>
                  <a:lnTo>
                    <a:pt x="2446538" y="2419401"/>
                  </a:lnTo>
                  <a:lnTo>
                    <a:pt x="2464514" y="2376878"/>
                  </a:lnTo>
                  <a:lnTo>
                    <a:pt x="2477738" y="2332093"/>
                  </a:lnTo>
                  <a:lnTo>
                    <a:pt x="2485901" y="2285355"/>
                  </a:lnTo>
                  <a:lnTo>
                    <a:pt x="2488691" y="2236978"/>
                  </a:lnTo>
                  <a:lnTo>
                    <a:pt x="2488691" y="414782"/>
                  </a:lnTo>
                  <a:lnTo>
                    <a:pt x="2485901" y="366404"/>
                  </a:lnTo>
                  <a:lnTo>
                    <a:pt x="2477738" y="319666"/>
                  </a:lnTo>
                  <a:lnTo>
                    <a:pt x="2464514" y="274881"/>
                  </a:lnTo>
                  <a:lnTo>
                    <a:pt x="2446538" y="232358"/>
                  </a:lnTo>
                  <a:lnTo>
                    <a:pt x="2424122" y="192408"/>
                  </a:lnTo>
                  <a:lnTo>
                    <a:pt x="2397578" y="155344"/>
                  </a:lnTo>
                  <a:lnTo>
                    <a:pt x="2367216" y="121475"/>
                  </a:lnTo>
                  <a:lnTo>
                    <a:pt x="2333347" y="91113"/>
                  </a:lnTo>
                  <a:lnTo>
                    <a:pt x="2296283" y="64569"/>
                  </a:lnTo>
                  <a:lnTo>
                    <a:pt x="2256333" y="42153"/>
                  </a:lnTo>
                  <a:lnTo>
                    <a:pt x="2213810" y="24177"/>
                  </a:lnTo>
                  <a:lnTo>
                    <a:pt x="2169025" y="10953"/>
                  </a:lnTo>
                  <a:lnTo>
                    <a:pt x="2122287" y="2790"/>
                  </a:lnTo>
                  <a:lnTo>
                    <a:pt x="20739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1" name="Google Shape;111;g3ee1af5b233_0_7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16814" y="2517648"/>
              <a:ext cx="2641854" cy="22905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112" name="Google Shape;112;g3ee1af5b233_0_7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5968" y="2603754"/>
              <a:ext cx="2472690" cy="2127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</p:grpSp>
      <p:sp>
        <p:nvSpPr>
          <p:cNvPr id="113" name="Google Shape;113;g3ee1af5b233_0_77"/>
          <p:cNvSpPr txBox="1"/>
          <p:nvPr/>
        </p:nvSpPr>
        <p:spPr>
          <a:xfrm>
            <a:off x="648462" y="4352968"/>
            <a:ext cx="2172900" cy="5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381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ASAP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(cash or item value)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g3ee1af5b233_0_77"/>
          <p:cNvSpPr txBox="1"/>
          <p:nvPr/>
        </p:nvSpPr>
        <p:spPr>
          <a:xfrm>
            <a:off x="3588003" y="4351951"/>
            <a:ext cx="2142000" cy="5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Food for Families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1910" marR="0" lvl="0" indent="0" algn="l" rtl="0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(cash or 1,000 lbs.)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g3ee1af5b233_0_77"/>
          <p:cNvSpPr txBox="1"/>
          <p:nvPr/>
        </p:nvSpPr>
        <p:spPr>
          <a:xfrm>
            <a:off x="6671056" y="4478951"/>
            <a:ext cx="1758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Coats for Kids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g3ee1af5b233_0_77"/>
          <p:cNvSpPr txBox="1"/>
          <p:nvPr/>
        </p:nvSpPr>
        <p:spPr>
          <a:xfrm>
            <a:off x="10084307" y="4478951"/>
            <a:ext cx="7170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RSVP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" name="Google Shape;117;g3ee1af5b233_0_77"/>
          <p:cNvGrpSpPr/>
          <p:nvPr/>
        </p:nvGrpSpPr>
        <p:grpSpPr>
          <a:xfrm>
            <a:off x="3330702" y="2036742"/>
            <a:ext cx="2660142" cy="2304288"/>
            <a:chOff x="3330702" y="2503932"/>
            <a:chExt cx="2660142" cy="2304288"/>
          </a:xfrm>
        </p:grpSpPr>
        <p:pic>
          <p:nvPicPr>
            <p:cNvPr id="118" name="Google Shape;118;g3ee1af5b233_0_7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330702" y="2503932"/>
              <a:ext cx="2660142" cy="23042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g3ee1af5b233_0_7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420618" y="2590038"/>
              <a:ext cx="2489454" cy="214122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0" name="Google Shape;120;g3ee1af5b233_0_77"/>
          <p:cNvGrpSpPr/>
          <p:nvPr/>
        </p:nvGrpSpPr>
        <p:grpSpPr>
          <a:xfrm>
            <a:off x="6222491" y="2036742"/>
            <a:ext cx="2660141" cy="2304288"/>
            <a:chOff x="6222491" y="2503932"/>
            <a:chExt cx="2660141" cy="2304288"/>
          </a:xfrm>
        </p:grpSpPr>
        <p:pic>
          <p:nvPicPr>
            <p:cNvPr id="121" name="Google Shape;121;g3ee1af5b233_0_7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222491" y="2503932"/>
              <a:ext cx="2660141" cy="23042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g3ee1af5b233_0_7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312407" y="2590038"/>
              <a:ext cx="2489454" cy="214122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3" name="Google Shape;123;g3ee1af5b233_0_77"/>
          <p:cNvGrpSpPr/>
          <p:nvPr/>
        </p:nvGrpSpPr>
        <p:grpSpPr>
          <a:xfrm>
            <a:off x="9099804" y="2036742"/>
            <a:ext cx="2683002" cy="2304288"/>
            <a:chOff x="9099804" y="2503932"/>
            <a:chExt cx="2683002" cy="2304288"/>
          </a:xfrm>
        </p:grpSpPr>
        <p:pic>
          <p:nvPicPr>
            <p:cNvPr id="124" name="Google Shape;124;g3ee1af5b233_0_7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099804" y="2503932"/>
              <a:ext cx="2683002" cy="23042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g3ee1af5b233_0_77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189720" y="2597023"/>
              <a:ext cx="2512314" cy="21342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6" name="Google Shape;126;g3ee1af5b233_0_77"/>
          <p:cNvSpPr txBox="1"/>
          <p:nvPr/>
        </p:nvSpPr>
        <p:spPr>
          <a:xfrm>
            <a:off x="2621550" y="265000"/>
            <a:ext cx="6948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Arial Black"/>
                <a:ea typeface="Arial Black"/>
                <a:cs typeface="Arial Black"/>
                <a:sym typeface="Arial Black"/>
              </a:rPr>
              <a:t>Requirement #1</a:t>
            </a:r>
            <a:endParaRPr sz="4800"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f22c226f2f_0_131"/>
          <p:cNvSpPr txBox="1">
            <a:spLocks noGrp="1"/>
          </p:cNvSpPr>
          <p:nvPr>
            <p:ph type="title"/>
          </p:nvPr>
        </p:nvSpPr>
        <p:spPr>
          <a:xfrm>
            <a:off x="1066797" y="127098"/>
            <a:ext cx="10058400" cy="8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Soccer Challenge</a:t>
            </a:r>
            <a:endParaRPr/>
          </a:p>
        </p:txBody>
      </p:sp>
      <p:pic>
        <p:nvPicPr>
          <p:cNvPr id="490" name="Google Shape;490;g3f22c226f2f_0_13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48025" y="1491825"/>
            <a:ext cx="3296700" cy="426630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g3f22c226f2f_0_131"/>
          <p:cNvSpPr txBox="1">
            <a:spLocks noGrp="1"/>
          </p:cNvSpPr>
          <p:nvPr>
            <p:ph type="body" idx="3"/>
          </p:nvPr>
        </p:nvSpPr>
        <p:spPr>
          <a:xfrm>
            <a:off x="5865848" y="1130841"/>
            <a:ext cx="4937700" cy="7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000" b="1" u="sng"/>
              <a:t>Deadlines</a:t>
            </a:r>
            <a:endParaRPr sz="1400" b="1" u="sng"/>
          </a:p>
        </p:txBody>
      </p:sp>
      <p:sp>
        <p:nvSpPr>
          <p:cNvPr id="492" name="Google Shape;492;g3f22c226f2f_0_131"/>
          <p:cNvSpPr txBox="1">
            <a:spLocks noGrp="1"/>
          </p:cNvSpPr>
          <p:nvPr>
            <p:ph type="body" idx="4"/>
          </p:nvPr>
        </p:nvSpPr>
        <p:spPr>
          <a:xfrm>
            <a:off x="4683250" y="1935850"/>
            <a:ext cx="7302900" cy="3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" lvl="0" indent="-152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/>
              <a:t>July 1</a:t>
            </a:r>
            <a:r>
              <a:rPr lang="en-US" sz="2400" baseline="30000"/>
              <a:t>st</a:t>
            </a:r>
            <a:r>
              <a:rPr lang="en-US" sz="2400"/>
              <a:t> – Order Kits From Supplies Online</a:t>
            </a:r>
            <a:endParaRPr sz="2400"/>
          </a:p>
          <a:p>
            <a:pPr marL="91440" lvl="0" indent="-152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/>
              <a:t>August 1</a:t>
            </a:r>
            <a:r>
              <a:rPr lang="en-US" sz="2400" baseline="30000"/>
              <a:t>st</a:t>
            </a:r>
            <a:r>
              <a:rPr lang="en-US" sz="2400"/>
              <a:t> – Order District Medals</a:t>
            </a:r>
            <a:endParaRPr sz="2400"/>
          </a:p>
          <a:p>
            <a:pPr marL="91440" lvl="0" indent="-152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/>
              <a:t>September – Hold Council Contest</a:t>
            </a:r>
            <a:endParaRPr sz="2400"/>
          </a:p>
          <a:p>
            <a:pPr marL="91440" lvl="0" indent="-152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/>
              <a:t>October – Hold District &amp; Diocesan Contest</a:t>
            </a:r>
            <a:endParaRPr sz="2400"/>
          </a:p>
          <a:p>
            <a:pPr marL="91440" lvl="0" indent="-152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/>
              <a:t>November 5th or 12th – State Contest Austin</a:t>
            </a:r>
            <a:endParaRPr sz="2400"/>
          </a:p>
          <a:p>
            <a:pPr marL="91440" lvl="0" indent="-152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/>
              <a:t>Novemeber 27</a:t>
            </a:r>
            <a:r>
              <a:rPr lang="en-US" sz="2400" baseline="30000"/>
              <a:t>th</a:t>
            </a:r>
            <a:r>
              <a:rPr lang="en-US" sz="2400"/>
              <a:t> – Winning Scoresheets to State</a:t>
            </a:r>
            <a:endParaRPr sz="2400"/>
          </a:p>
          <a:p>
            <a:pPr marL="91440" lvl="0" indent="-152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/>
              <a:t>December 19</a:t>
            </a:r>
            <a:r>
              <a:rPr lang="en-US" sz="2400" baseline="30000"/>
              <a:t>th</a:t>
            </a:r>
            <a:r>
              <a:rPr lang="en-US" sz="2400"/>
              <a:t> – Winners Submitted to Supreme</a:t>
            </a:r>
            <a:endParaRPr sz="2400"/>
          </a:p>
        </p:txBody>
      </p:sp>
      <p:sp>
        <p:nvSpPr>
          <p:cNvPr id="493" name="Google Shape;493;g3f22c226f2f_0_131"/>
          <p:cNvSpPr txBox="1"/>
          <p:nvPr/>
        </p:nvSpPr>
        <p:spPr>
          <a:xfrm>
            <a:off x="5423800" y="5624450"/>
            <a:ext cx="5821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Chairman: Juan Carlos (Primo) Sanchez</a:t>
            </a:r>
            <a:endParaRPr sz="24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f22c226f2f_0_195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State Free Throw Contest</a:t>
            </a:r>
            <a:endParaRPr/>
          </a:p>
        </p:txBody>
      </p:sp>
      <p:pic>
        <p:nvPicPr>
          <p:cNvPr id="499" name="Google Shape;499;g3f22c226f2f_0_19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12751" y="1377365"/>
            <a:ext cx="3623400" cy="4689300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g3f22c226f2f_0_195"/>
          <p:cNvSpPr txBox="1">
            <a:spLocks noGrp="1"/>
          </p:cNvSpPr>
          <p:nvPr>
            <p:ph type="body" idx="3"/>
          </p:nvPr>
        </p:nvSpPr>
        <p:spPr>
          <a:xfrm>
            <a:off x="5920273" y="1208428"/>
            <a:ext cx="4937700" cy="7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000" b="1" u="sng"/>
              <a:t>Deadlines</a:t>
            </a:r>
            <a:endParaRPr sz="1400" b="1" u="sng"/>
          </a:p>
        </p:txBody>
      </p:sp>
      <p:sp>
        <p:nvSpPr>
          <p:cNvPr id="501" name="Google Shape;501;g3f22c226f2f_0_195"/>
          <p:cNvSpPr txBox="1">
            <a:spLocks noGrp="1"/>
          </p:cNvSpPr>
          <p:nvPr>
            <p:ph type="body" idx="4"/>
          </p:nvPr>
        </p:nvSpPr>
        <p:spPr>
          <a:xfrm>
            <a:off x="5021325" y="2032875"/>
            <a:ext cx="6735600" cy="3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" lvl="0" indent="-152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/>
              <a:t>November 1</a:t>
            </a:r>
            <a:r>
              <a:rPr lang="en-US" sz="2400" baseline="30000"/>
              <a:t>st</a:t>
            </a:r>
            <a:r>
              <a:rPr lang="en-US" sz="2400"/>
              <a:t> – Order Kits from Supplies Online</a:t>
            </a:r>
            <a:endParaRPr sz="2400"/>
          </a:p>
          <a:p>
            <a:pPr marL="91440" lvl="0" indent="-152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/>
              <a:t>December 1</a:t>
            </a:r>
            <a:r>
              <a:rPr lang="en-US" sz="2400" baseline="30000"/>
              <a:t>st</a:t>
            </a:r>
            <a:r>
              <a:rPr lang="en-US" sz="2400"/>
              <a:t> – Order District Medals</a:t>
            </a:r>
            <a:endParaRPr sz="2400"/>
          </a:p>
          <a:p>
            <a:pPr marL="91440" lvl="0" indent="-152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/>
              <a:t>January – Council Contest</a:t>
            </a:r>
            <a:endParaRPr sz="2400"/>
          </a:p>
          <a:p>
            <a:pPr marL="91440" lvl="0" indent="-152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/>
              <a:t>Early February – District Contest</a:t>
            </a:r>
            <a:endParaRPr sz="2400"/>
          </a:p>
          <a:p>
            <a:pPr marL="91440" lvl="0" indent="-152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/>
              <a:t>Mid February – Diocesan Contest</a:t>
            </a:r>
            <a:endParaRPr sz="2400"/>
          </a:p>
          <a:p>
            <a:pPr marL="91440" lvl="0" indent="-152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/>
              <a:t>March 6th – State Contest San Antonio</a:t>
            </a:r>
            <a:endParaRPr sz="2400"/>
          </a:p>
          <a:p>
            <a:pPr marL="91440" lvl="0" indent="-152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/>
              <a:t>April 15</a:t>
            </a:r>
            <a:r>
              <a:rPr lang="en-US" sz="2400" baseline="30000"/>
              <a:t>th</a:t>
            </a:r>
            <a:r>
              <a:rPr lang="en-US" sz="2400"/>
              <a:t> – State Winners To Supreme</a:t>
            </a:r>
            <a:endParaRPr sz="24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f22c226f2f_0_257"/>
          <p:cNvSpPr txBox="1"/>
          <p:nvPr/>
        </p:nvSpPr>
        <p:spPr>
          <a:xfrm>
            <a:off x="1747175" y="4898325"/>
            <a:ext cx="4782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When: April 10 &amp; 17, 2027</a:t>
            </a:r>
            <a:br>
              <a:rPr lang="en-US" sz="2400"/>
            </a:br>
            <a:r>
              <a:rPr lang="en-US" sz="2400"/>
              <a:t>Where: Lucky Strike, Georgetown</a:t>
            </a:r>
            <a:endParaRPr sz="2400"/>
          </a:p>
        </p:txBody>
      </p:sp>
      <p:sp>
        <p:nvSpPr>
          <p:cNvPr id="507" name="Google Shape;507;g3f22c226f2f_0_257"/>
          <p:cNvSpPr txBox="1"/>
          <p:nvPr/>
        </p:nvSpPr>
        <p:spPr>
          <a:xfrm>
            <a:off x="6131575" y="4898325"/>
            <a:ext cx="4782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More Information</a:t>
            </a:r>
            <a:br>
              <a:rPr lang="en-US" sz="2400"/>
            </a:br>
            <a:r>
              <a:rPr lang="en-US" sz="2400"/>
              <a:t>to come!</a:t>
            </a:r>
            <a:endParaRPr sz="2400"/>
          </a:p>
        </p:txBody>
      </p:sp>
      <p:sp>
        <p:nvSpPr>
          <p:cNvPr id="508" name="Google Shape;508;g3f22c226f2f_0_257"/>
          <p:cNvSpPr txBox="1"/>
          <p:nvPr/>
        </p:nvSpPr>
        <p:spPr>
          <a:xfrm>
            <a:off x="3557250" y="5897759"/>
            <a:ext cx="5077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Chairman: Michael Cook</a:t>
            </a:r>
            <a:endParaRPr sz="2400"/>
          </a:p>
        </p:txBody>
      </p:sp>
      <p:pic>
        <p:nvPicPr>
          <p:cNvPr id="509" name="Google Shape;509;g3f22c226f2f_0_2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2086" y="61704"/>
            <a:ext cx="9067839" cy="4760600"/>
          </a:xfrm>
          <a:prstGeom prst="rect">
            <a:avLst/>
          </a:prstGeom>
          <a:noFill/>
          <a:ln w="76200" cap="flat" cmpd="dbl">
            <a:solidFill>
              <a:srgbClr val="17171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10" name="Google Shape;510;g3f22c226f2f_0_257"/>
          <p:cNvSpPr txBox="1"/>
          <p:nvPr/>
        </p:nvSpPr>
        <p:spPr>
          <a:xfrm>
            <a:off x="732150" y="3776775"/>
            <a:ext cx="10727700" cy="923400"/>
          </a:xfrm>
          <a:prstGeom prst="rect">
            <a:avLst/>
          </a:prstGeom>
          <a:noFill/>
          <a:ln>
            <a:noFill/>
          </a:ln>
          <a:effectLst>
            <a:outerShdw blurRad="57150" dist="57150" dir="5400000" algn="bl" rotWithShape="0">
              <a:srgbClr val="000000">
                <a:alpha val="87999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>
                <a:solidFill>
                  <a:schemeClr val="lt1"/>
                </a:solidFill>
              </a:rPr>
              <a:t>State Bowling Tournament</a:t>
            </a:r>
            <a:endParaRPr sz="55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g3f22c226f2f_0_268" title="Cornhole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1650" y="16590"/>
            <a:ext cx="9368701" cy="5272701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g3f22c226f2f_0_268"/>
          <p:cNvSpPr txBox="1"/>
          <p:nvPr/>
        </p:nvSpPr>
        <p:spPr>
          <a:xfrm>
            <a:off x="1451025" y="5289300"/>
            <a:ext cx="93294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July 1st - March Councils Hold Tournaments</a:t>
            </a:r>
            <a:br>
              <a:rPr lang="en-US" sz="2100"/>
            </a:br>
            <a:r>
              <a:rPr lang="en-US" sz="2100"/>
              <a:t>State Tounament- TBA</a:t>
            </a:r>
            <a:br>
              <a:rPr lang="en-US" sz="2100"/>
            </a:br>
            <a:r>
              <a:rPr lang="en-US" sz="2100"/>
              <a:t>Chairman: James Halfmann</a:t>
            </a:r>
            <a:endParaRPr sz="21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86908" y="1417638"/>
            <a:ext cx="4022725" cy="4022725"/>
          </a:xfrm>
          <a:prstGeom prst="rect">
            <a:avLst/>
          </a:prstGeom>
          <a:noFill/>
          <a:ln w="38100" cap="sq" cmpd="sng">
            <a:solidFill>
              <a:srgbClr val="2369A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137"/>
              </a:srgbClr>
            </a:outerShdw>
          </a:effectLst>
        </p:spPr>
      </p:pic>
      <p:sp>
        <p:nvSpPr>
          <p:cNvPr id="522" name="Google Shape;522;p27"/>
          <p:cNvSpPr txBox="1">
            <a:spLocks noGrp="1"/>
          </p:cNvSpPr>
          <p:nvPr>
            <p:ph type="title"/>
          </p:nvPr>
        </p:nvSpPr>
        <p:spPr>
          <a:xfrm>
            <a:off x="1028797" y="118273"/>
            <a:ext cx="10058400" cy="8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Football Frenzy</a:t>
            </a:r>
            <a:endParaRPr/>
          </a:p>
        </p:txBody>
      </p:sp>
      <p:sp>
        <p:nvSpPr>
          <p:cNvPr id="523" name="Google Shape;523;p27"/>
          <p:cNvSpPr txBox="1"/>
          <p:nvPr/>
        </p:nvSpPr>
        <p:spPr>
          <a:xfrm>
            <a:off x="6508779" y="1417638"/>
            <a:ext cx="53814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District 1- AGH, Victoria, Beaumont</a:t>
            </a:r>
            <a:b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Tony Butera</a:t>
            </a:r>
            <a:endParaRPr sz="24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District 2- Austin, El Paso, Lubbock</a:t>
            </a:r>
            <a:b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Jimmy Hernandez</a:t>
            </a:r>
            <a:endParaRPr sz="24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District 3- FTW, San Angelo, Amarillo</a:t>
            </a:r>
            <a:b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Fredrick Garcia</a:t>
            </a:r>
            <a:endParaRPr sz="24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District 4- Dallas, Corpus Christi, Tyler</a:t>
            </a:r>
            <a:b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/>
              <a:t>Willie Balerio</a:t>
            </a:r>
            <a:endParaRPr sz="24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Distict 5- ASA, Brownsville, Laredo</a:t>
            </a:r>
            <a:b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Ray Mendoza</a:t>
            </a:r>
            <a:endParaRPr sz="2400"/>
          </a:p>
        </p:txBody>
      </p:sp>
      <p:sp>
        <p:nvSpPr>
          <p:cNvPr id="524" name="Google Shape;524;p27"/>
          <p:cNvSpPr txBox="1"/>
          <p:nvPr/>
        </p:nvSpPr>
        <p:spPr>
          <a:xfrm>
            <a:off x="3323940" y="5578427"/>
            <a:ext cx="5468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Chairman – Willie Balerio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g3f22c226f2f_0_1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1551" y="1108699"/>
            <a:ext cx="1949100" cy="1949100"/>
          </a:xfrm>
          <a:prstGeom prst="rect">
            <a:avLst/>
          </a:prstGeom>
          <a:noFill/>
          <a:ln w="38100" cap="sq" cmpd="sng">
            <a:solidFill>
              <a:srgbClr val="2369A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140"/>
              </a:srgbClr>
            </a:outerShdw>
          </a:effectLst>
        </p:spPr>
      </p:pic>
      <p:sp>
        <p:nvSpPr>
          <p:cNvPr id="530" name="Google Shape;530;g3f22c226f2f_0_113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Football Frenzy</a:t>
            </a:r>
            <a:endParaRPr/>
          </a:p>
        </p:txBody>
      </p:sp>
      <p:pic>
        <p:nvPicPr>
          <p:cNvPr id="531" name="Google Shape;531;g3f22c226f2f_0_113" title="Football Frenzy Incentive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8675" y="1141925"/>
            <a:ext cx="7538700" cy="50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g3f22c226f2f_0_1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193740" y="1108699"/>
            <a:ext cx="1949100" cy="1949100"/>
          </a:xfrm>
          <a:prstGeom prst="rect">
            <a:avLst/>
          </a:prstGeom>
          <a:noFill/>
          <a:ln w="38100" cap="sq" cmpd="sng">
            <a:solidFill>
              <a:srgbClr val="2369A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140"/>
              </a:srgbClr>
            </a:outerShdw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8"/>
          <p:cNvSpPr txBox="1">
            <a:spLocks noGrp="1"/>
          </p:cNvSpPr>
          <p:nvPr>
            <p:ph type="body" idx="1"/>
          </p:nvPr>
        </p:nvSpPr>
        <p:spPr>
          <a:xfrm>
            <a:off x="1066798" y="1417320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91440" lvl="0" indent="-2540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Char char=" "/>
            </a:pPr>
            <a:r>
              <a:rPr lang="en-US" sz="4000"/>
              <a:t>How to access Program Information via</a:t>
            </a:r>
            <a:br>
              <a:rPr lang="en-US" sz="4000"/>
            </a:br>
            <a:r>
              <a:rPr lang="en-US" sz="4000"/>
              <a:t>Supreme Website</a:t>
            </a:r>
            <a:endParaRPr/>
          </a:p>
        </p:txBody>
      </p:sp>
      <p:sp>
        <p:nvSpPr>
          <p:cNvPr id="538" name="Google Shape;538;p28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Programs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9"/>
          <p:cNvSpPr txBox="1">
            <a:spLocks noGrp="1"/>
          </p:cNvSpPr>
          <p:nvPr>
            <p:ph type="body" idx="1"/>
          </p:nvPr>
        </p:nvSpPr>
        <p:spPr>
          <a:xfrm>
            <a:off x="1066798" y="1417320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91440" lvl="0" indent="-3810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Char char=" "/>
            </a:pPr>
            <a:r>
              <a:rPr lang="en-US" sz="6000" u="sng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www.kofc.org</a:t>
            </a:r>
            <a:endParaRPr sz="6000" u="sng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6000"/>
              <a:buNone/>
            </a:pPr>
            <a:r>
              <a:rPr lang="en-US" sz="6000">
                <a:solidFill>
                  <a:srgbClr val="000000"/>
                </a:solidFill>
              </a:rPr>
              <a:t>Then Scroll To Bottom of Page</a:t>
            </a:r>
            <a:endParaRPr/>
          </a:p>
        </p:txBody>
      </p:sp>
      <p:sp>
        <p:nvSpPr>
          <p:cNvPr id="544" name="Google Shape;544;p29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Programs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34885" y="1215562"/>
            <a:ext cx="10052337" cy="4457874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30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Programs</a:t>
            </a:r>
            <a:endParaRPr/>
          </a:p>
        </p:txBody>
      </p:sp>
      <p:sp>
        <p:nvSpPr>
          <p:cNvPr id="551" name="Google Shape;551;p30"/>
          <p:cNvSpPr/>
          <p:nvPr/>
        </p:nvSpPr>
        <p:spPr>
          <a:xfrm>
            <a:off x="4273925" y="3006090"/>
            <a:ext cx="705600" cy="2490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1"/>
          <p:cNvSpPr txBox="1">
            <a:spLocks noGrp="1"/>
          </p:cNvSpPr>
          <p:nvPr>
            <p:ph type="body" idx="1"/>
          </p:nvPr>
        </p:nvSpPr>
        <p:spPr>
          <a:xfrm>
            <a:off x="1066798" y="1417320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91440" lvl="0" indent="-3810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Char char=" "/>
            </a:pPr>
            <a:r>
              <a:rPr lang="en-US" sz="6000">
                <a:solidFill>
                  <a:srgbClr val="000000"/>
                </a:solidFill>
              </a:rPr>
              <a:t>Accessing Officers Online</a:t>
            </a:r>
            <a:endParaRPr/>
          </a:p>
        </p:txBody>
      </p:sp>
      <p:sp>
        <p:nvSpPr>
          <p:cNvPr id="557" name="Google Shape;557;p31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Programs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g3ee1af5b233_0_109" descr="A white background with black text  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579" y="1573679"/>
            <a:ext cx="11372851" cy="2552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3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79667" y="1091611"/>
            <a:ext cx="10034698" cy="4768861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32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Programs</a:t>
            </a:r>
            <a:endParaRPr/>
          </a:p>
        </p:txBody>
      </p:sp>
      <p:sp>
        <p:nvSpPr>
          <p:cNvPr id="564" name="Google Shape;564;p32"/>
          <p:cNvSpPr/>
          <p:nvPr/>
        </p:nvSpPr>
        <p:spPr>
          <a:xfrm>
            <a:off x="9994475" y="2316950"/>
            <a:ext cx="398400" cy="7971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3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10068" y="1151118"/>
            <a:ext cx="8095908" cy="5114601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33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Programs</a:t>
            </a:r>
            <a:endParaRPr/>
          </a:p>
        </p:txBody>
      </p:sp>
      <p:sp>
        <p:nvSpPr>
          <p:cNvPr id="571" name="Google Shape;571;p33"/>
          <p:cNvSpPr/>
          <p:nvPr/>
        </p:nvSpPr>
        <p:spPr>
          <a:xfrm>
            <a:off x="6440925" y="2939675"/>
            <a:ext cx="797100" cy="398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3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34885" y="1084363"/>
            <a:ext cx="10052337" cy="4457874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34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Programs</a:t>
            </a:r>
            <a:endParaRPr/>
          </a:p>
        </p:txBody>
      </p:sp>
      <p:sp>
        <p:nvSpPr>
          <p:cNvPr id="578" name="Google Shape;578;p34"/>
          <p:cNvSpPr/>
          <p:nvPr/>
        </p:nvSpPr>
        <p:spPr>
          <a:xfrm>
            <a:off x="10135625" y="3105700"/>
            <a:ext cx="830400" cy="415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8995" y="1303620"/>
            <a:ext cx="11630549" cy="3744589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35"/>
          <p:cNvSpPr txBox="1">
            <a:spLocks noGrp="1"/>
          </p:cNvSpPr>
          <p:nvPr>
            <p:ph type="title"/>
          </p:nvPr>
        </p:nvSpPr>
        <p:spPr>
          <a:xfrm>
            <a:off x="1028822" y="127098"/>
            <a:ext cx="10058400" cy="82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5400"/>
              <a:buFont typeface="Arial"/>
              <a:buNone/>
            </a:pPr>
            <a:r>
              <a:rPr lang="en-US"/>
              <a:t>Programs</a:t>
            </a:r>
            <a:endParaRPr/>
          </a:p>
        </p:txBody>
      </p:sp>
      <p:sp>
        <p:nvSpPr>
          <p:cNvPr id="585" name="Google Shape;585;p35"/>
          <p:cNvSpPr/>
          <p:nvPr/>
        </p:nvSpPr>
        <p:spPr>
          <a:xfrm>
            <a:off x="3593100" y="4674900"/>
            <a:ext cx="398400" cy="7971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>
          <a:extLst>
            <a:ext uri="{FF2B5EF4-FFF2-40B4-BE49-F238E27FC236}">
              <a16:creationId xmlns:a16="http://schemas.microsoft.com/office/drawing/2014/main" id="{0E93C029-2245-59DD-734B-986C5B061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g3f244f568c9_0_12" descr="File:Smiley.svg - Wikimedia Commons">
            <a:extLst>
              <a:ext uri="{FF2B5EF4-FFF2-40B4-BE49-F238E27FC236}">
                <a16:creationId xmlns:a16="http://schemas.microsoft.com/office/drawing/2014/main" id="{573B8D1D-7545-900B-9654-D12AA85BD0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4238" y="0"/>
            <a:ext cx="5383524" cy="5383524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3f244f568c9_0_12">
            <a:extLst>
              <a:ext uri="{FF2B5EF4-FFF2-40B4-BE49-F238E27FC236}">
                <a16:creationId xmlns:a16="http://schemas.microsoft.com/office/drawing/2014/main" id="{6FB0AC28-6A37-FF65-0506-8F16E934A617}"/>
              </a:ext>
            </a:extLst>
          </p:cNvPr>
          <p:cNvSpPr txBox="1"/>
          <p:nvPr/>
        </p:nvSpPr>
        <p:spPr>
          <a:xfrm>
            <a:off x="1367544" y="5383525"/>
            <a:ext cx="9456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Main Goal This Year: Have Fun!!!!</a:t>
            </a:r>
            <a:endParaRPr sz="4800"/>
          </a:p>
        </p:txBody>
      </p:sp>
    </p:spTree>
    <p:extLst>
      <p:ext uri="{BB962C8B-B14F-4D97-AF65-F5344CB8AC3E}">
        <p14:creationId xmlns:p14="http://schemas.microsoft.com/office/powerpoint/2010/main" val="2694953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g3ee1af5b233_0_113"/>
          <p:cNvGrpSpPr/>
          <p:nvPr/>
        </p:nvGrpSpPr>
        <p:grpSpPr>
          <a:xfrm>
            <a:off x="9107423" y="1657582"/>
            <a:ext cx="2659379" cy="2825496"/>
            <a:chOff x="9107423" y="2878073"/>
            <a:chExt cx="2659379" cy="2825496"/>
          </a:xfrm>
        </p:grpSpPr>
        <p:pic>
          <p:nvPicPr>
            <p:cNvPr id="137" name="Google Shape;137;g3ee1af5b233_0_1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107423" y="2878073"/>
              <a:ext cx="2659379" cy="28254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" name="Google Shape;138;g3ee1af5b233_0_113"/>
            <p:cNvSpPr/>
            <p:nvPr/>
          </p:nvSpPr>
          <p:spPr>
            <a:xfrm>
              <a:off x="9197339" y="2969513"/>
              <a:ext cx="2489200" cy="2651760"/>
            </a:xfrm>
            <a:custGeom>
              <a:avLst/>
              <a:gdLst/>
              <a:ahLst/>
              <a:cxnLst/>
              <a:rect l="l" t="t" r="r" b="b"/>
              <a:pathLst>
                <a:path w="2489200" h="2651760" extrusionOk="0">
                  <a:moveTo>
                    <a:pt x="2073909" y="0"/>
                  </a:moveTo>
                  <a:lnTo>
                    <a:pt x="414781" y="0"/>
                  </a:lnTo>
                  <a:lnTo>
                    <a:pt x="366404" y="2790"/>
                  </a:lnTo>
                  <a:lnTo>
                    <a:pt x="319666" y="10953"/>
                  </a:lnTo>
                  <a:lnTo>
                    <a:pt x="274881" y="24177"/>
                  </a:lnTo>
                  <a:lnTo>
                    <a:pt x="232358" y="42153"/>
                  </a:lnTo>
                  <a:lnTo>
                    <a:pt x="192408" y="64569"/>
                  </a:lnTo>
                  <a:lnTo>
                    <a:pt x="155344" y="91113"/>
                  </a:lnTo>
                  <a:lnTo>
                    <a:pt x="121475" y="121475"/>
                  </a:lnTo>
                  <a:lnTo>
                    <a:pt x="91113" y="155344"/>
                  </a:lnTo>
                  <a:lnTo>
                    <a:pt x="64569" y="192408"/>
                  </a:lnTo>
                  <a:lnTo>
                    <a:pt x="42153" y="232358"/>
                  </a:lnTo>
                  <a:lnTo>
                    <a:pt x="24177" y="274881"/>
                  </a:lnTo>
                  <a:lnTo>
                    <a:pt x="10953" y="319666"/>
                  </a:lnTo>
                  <a:lnTo>
                    <a:pt x="2790" y="366404"/>
                  </a:lnTo>
                  <a:lnTo>
                    <a:pt x="0" y="414782"/>
                  </a:lnTo>
                  <a:lnTo>
                    <a:pt x="0" y="2236978"/>
                  </a:lnTo>
                  <a:lnTo>
                    <a:pt x="2790" y="2285355"/>
                  </a:lnTo>
                  <a:lnTo>
                    <a:pt x="10953" y="2332093"/>
                  </a:lnTo>
                  <a:lnTo>
                    <a:pt x="24177" y="2376878"/>
                  </a:lnTo>
                  <a:lnTo>
                    <a:pt x="42153" y="2419401"/>
                  </a:lnTo>
                  <a:lnTo>
                    <a:pt x="64569" y="2459351"/>
                  </a:lnTo>
                  <a:lnTo>
                    <a:pt x="91113" y="2496415"/>
                  </a:lnTo>
                  <a:lnTo>
                    <a:pt x="121475" y="2530284"/>
                  </a:lnTo>
                  <a:lnTo>
                    <a:pt x="155344" y="2560646"/>
                  </a:lnTo>
                  <a:lnTo>
                    <a:pt x="192408" y="2587190"/>
                  </a:lnTo>
                  <a:lnTo>
                    <a:pt x="232358" y="2609606"/>
                  </a:lnTo>
                  <a:lnTo>
                    <a:pt x="274881" y="2627582"/>
                  </a:lnTo>
                  <a:lnTo>
                    <a:pt x="319666" y="2640806"/>
                  </a:lnTo>
                  <a:lnTo>
                    <a:pt x="366404" y="2648969"/>
                  </a:lnTo>
                  <a:lnTo>
                    <a:pt x="414781" y="2651760"/>
                  </a:lnTo>
                  <a:lnTo>
                    <a:pt x="2073909" y="2651760"/>
                  </a:lnTo>
                  <a:lnTo>
                    <a:pt x="2122287" y="2648969"/>
                  </a:lnTo>
                  <a:lnTo>
                    <a:pt x="2169025" y="2640806"/>
                  </a:lnTo>
                  <a:lnTo>
                    <a:pt x="2213810" y="2627582"/>
                  </a:lnTo>
                  <a:lnTo>
                    <a:pt x="2256333" y="2609606"/>
                  </a:lnTo>
                  <a:lnTo>
                    <a:pt x="2296283" y="2587190"/>
                  </a:lnTo>
                  <a:lnTo>
                    <a:pt x="2333347" y="2560646"/>
                  </a:lnTo>
                  <a:lnTo>
                    <a:pt x="2367216" y="2530284"/>
                  </a:lnTo>
                  <a:lnTo>
                    <a:pt x="2397578" y="2496415"/>
                  </a:lnTo>
                  <a:lnTo>
                    <a:pt x="2424122" y="2459351"/>
                  </a:lnTo>
                  <a:lnTo>
                    <a:pt x="2446538" y="2419401"/>
                  </a:lnTo>
                  <a:lnTo>
                    <a:pt x="2464514" y="2376878"/>
                  </a:lnTo>
                  <a:lnTo>
                    <a:pt x="2477738" y="2332093"/>
                  </a:lnTo>
                  <a:lnTo>
                    <a:pt x="2485901" y="2285355"/>
                  </a:lnTo>
                  <a:lnTo>
                    <a:pt x="2488691" y="2236978"/>
                  </a:lnTo>
                  <a:lnTo>
                    <a:pt x="2488691" y="414782"/>
                  </a:lnTo>
                  <a:lnTo>
                    <a:pt x="2485901" y="366404"/>
                  </a:lnTo>
                  <a:lnTo>
                    <a:pt x="2477738" y="319666"/>
                  </a:lnTo>
                  <a:lnTo>
                    <a:pt x="2464514" y="274881"/>
                  </a:lnTo>
                  <a:lnTo>
                    <a:pt x="2446538" y="232358"/>
                  </a:lnTo>
                  <a:lnTo>
                    <a:pt x="2424122" y="192408"/>
                  </a:lnTo>
                  <a:lnTo>
                    <a:pt x="2397578" y="155344"/>
                  </a:lnTo>
                  <a:lnTo>
                    <a:pt x="2367216" y="121475"/>
                  </a:lnTo>
                  <a:lnTo>
                    <a:pt x="2333347" y="91113"/>
                  </a:lnTo>
                  <a:lnTo>
                    <a:pt x="2296283" y="64569"/>
                  </a:lnTo>
                  <a:lnTo>
                    <a:pt x="2256333" y="42153"/>
                  </a:lnTo>
                  <a:lnTo>
                    <a:pt x="2213810" y="24177"/>
                  </a:lnTo>
                  <a:lnTo>
                    <a:pt x="2169025" y="10953"/>
                  </a:lnTo>
                  <a:lnTo>
                    <a:pt x="2122287" y="2790"/>
                  </a:lnTo>
                  <a:lnTo>
                    <a:pt x="20739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" name="Google Shape;139;g3ee1af5b233_0_113"/>
          <p:cNvGrpSpPr/>
          <p:nvPr/>
        </p:nvGrpSpPr>
        <p:grpSpPr>
          <a:xfrm>
            <a:off x="400050" y="1632674"/>
            <a:ext cx="2659380" cy="2825496"/>
            <a:chOff x="400050" y="2878073"/>
            <a:chExt cx="2659380" cy="2825496"/>
          </a:xfrm>
        </p:grpSpPr>
        <p:pic>
          <p:nvPicPr>
            <p:cNvPr id="140" name="Google Shape;140;g3ee1af5b233_0_1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0050" y="2878073"/>
              <a:ext cx="2659380" cy="2825496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41" name="Google Shape;141;g3ee1af5b233_0_113"/>
            <p:cNvSpPr/>
            <p:nvPr/>
          </p:nvSpPr>
          <p:spPr>
            <a:xfrm>
              <a:off x="489965" y="2969513"/>
              <a:ext cx="2489200" cy="2651760"/>
            </a:xfrm>
            <a:custGeom>
              <a:avLst/>
              <a:gdLst/>
              <a:ahLst/>
              <a:cxnLst/>
              <a:rect l="l" t="t" r="r" b="b"/>
              <a:pathLst>
                <a:path w="2489200" h="2651760" extrusionOk="0">
                  <a:moveTo>
                    <a:pt x="2073910" y="0"/>
                  </a:moveTo>
                  <a:lnTo>
                    <a:pt x="414794" y="0"/>
                  </a:lnTo>
                  <a:lnTo>
                    <a:pt x="366421" y="2790"/>
                  </a:lnTo>
                  <a:lnTo>
                    <a:pt x="319686" y="10953"/>
                  </a:lnTo>
                  <a:lnTo>
                    <a:pt x="274902" y="24177"/>
                  </a:lnTo>
                  <a:lnTo>
                    <a:pt x="232379" y="42153"/>
                  </a:lnTo>
                  <a:lnTo>
                    <a:pt x="192429" y="64569"/>
                  </a:lnTo>
                  <a:lnTo>
                    <a:pt x="155362" y="91113"/>
                  </a:lnTo>
                  <a:lnTo>
                    <a:pt x="121491" y="121475"/>
                  </a:lnTo>
                  <a:lnTo>
                    <a:pt x="91126" y="155344"/>
                  </a:lnTo>
                  <a:lnTo>
                    <a:pt x="64579" y="192408"/>
                  </a:lnTo>
                  <a:lnTo>
                    <a:pt x="42160" y="232358"/>
                  </a:lnTo>
                  <a:lnTo>
                    <a:pt x="24182" y="274881"/>
                  </a:lnTo>
                  <a:lnTo>
                    <a:pt x="10955" y="319666"/>
                  </a:lnTo>
                  <a:lnTo>
                    <a:pt x="2790" y="366404"/>
                  </a:lnTo>
                  <a:lnTo>
                    <a:pt x="0" y="414782"/>
                  </a:lnTo>
                  <a:lnTo>
                    <a:pt x="0" y="2236978"/>
                  </a:lnTo>
                  <a:lnTo>
                    <a:pt x="2790" y="2285355"/>
                  </a:lnTo>
                  <a:lnTo>
                    <a:pt x="10955" y="2332093"/>
                  </a:lnTo>
                  <a:lnTo>
                    <a:pt x="24182" y="2376878"/>
                  </a:lnTo>
                  <a:lnTo>
                    <a:pt x="42160" y="2419401"/>
                  </a:lnTo>
                  <a:lnTo>
                    <a:pt x="64579" y="2459351"/>
                  </a:lnTo>
                  <a:lnTo>
                    <a:pt x="91126" y="2496415"/>
                  </a:lnTo>
                  <a:lnTo>
                    <a:pt x="121491" y="2530284"/>
                  </a:lnTo>
                  <a:lnTo>
                    <a:pt x="155362" y="2560646"/>
                  </a:lnTo>
                  <a:lnTo>
                    <a:pt x="192429" y="2587190"/>
                  </a:lnTo>
                  <a:lnTo>
                    <a:pt x="232379" y="2609606"/>
                  </a:lnTo>
                  <a:lnTo>
                    <a:pt x="274902" y="2627582"/>
                  </a:lnTo>
                  <a:lnTo>
                    <a:pt x="319686" y="2640806"/>
                  </a:lnTo>
                  <a:lnTo>
                    <a:pt x="366421" y="2648969"/>
                  </a:lnTo>
                  <a:lnTo>
                    <a:pt x="414794" y="2651760"/>
                  </a:lnTo>
                  <a:lnTo>
                    <a:pt x="2073910" y="2651760"/>
                  </a:lnTo>
                  <a:lnTo>
                    <a:pt x="2122287" y="2648969"/>
                  </a:lnTo>
                  <a:lnTo>
                    <a:pt x="2169025" y="2640806"/>
                  </a:lnTo>
                  <a:lnTo>
                    <a:pt x="2213810" y="2627582"/>
                  </a:lnTo>
                  <a:lnTo>
                    <a:pt x="2256333" y="2609606"/>
                  </a:lnTo>
                  <a:lnTo>
                    <a:pt x="2296283" y="2587190"/>
                  </a:lnTo>
                  <a:lnTo>
                    <a:pt x="2333347" y="2560646"/>
                  </a:lnTo>
                  <a:lnTo>
                    <a:pt x="2367216" y="2530284"/>
                  </a:lnTo>
                  <a:lnTo>
                    <a:pt x="2397578" y="2496415"/>
                  </a:lnTo>
                  <a:lnTo>
                    <a:pt x="2424122" y="2459351"/>
                  </a:lnTo>
                  <a:lnTo>
                    <a:pt x="2446538" y="2419401"/>
                  </a:lnTo>
                  <a:lnTo>
                    <a:pt x="2464514" y="2376878"/>
                  </a:lnTo>
                  <a:lnTo>
                    <a:pt x="2477738" y="2332093"/>
                  </a:lnTo>
                  <a:lnTo>
                    <a:pt x="2485901" y="2285355"/>
                  </a:lnTo>
                  <a:lnTo>
                    <a:pt x="2488691" y="2236978"/>
                  </a:lnTo>
                  <a:lnTo>
                    <a:pt x="2488691" y="414782"/>
                  </a:lnTo>
                  <a:lnTo>
                    <a:pt x="2485901" y="366404"/>
                  </a:lnTo>
                  <a:lnTo>
                    <a:pt x="2477738" y="319666"/>
                  </a:lnTo>
                  <a:lnTo>
                    <a:pt x="2464514" y="274881"/>
                  </a:lnTo>
                  <a:lnTo>
                    <a:pt x="2446538" y="232358"/>
                  </a:lnTo>
                  <a:lnTo>
                    <a:pt x="2424122" y="192408"/>
                  </a:lnTo>
                  <a:lnTo>
                    <a:pt x="2397578" y="155344"/>
                  </a:lnTo>
                  <a:lnTo>
                    <a:pt x="2367216" y="121475"/>
                  </a:lnTo>
                  <a:lnTo>
                    <a:pt x="2333347" y="91113"/>
                  </a:lnTo>
                  <a:lnTo>
                    <a:pt x="2296283" y="64569"/>
                  </a:lnTo>
                  <a:lnTo>
                    <a:pt x="2256333" y="42153"/>
                  </a:lnTo>
                  <a:lnTo>
                    <a:pt x="2213810" y="24177"/>
                  </a:lnTo>
                  <a:lnTo>
                    <a:pt x="2169025" y="10953"/>
                  </a:lnTo>
                  <a:lnTo>
                    <a:pt x="2122287" y="2790"/>
                  </a:lnTo>
                  <a:lnTo>
                    <a:pt x="207391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142;g3ee1af5b233_0_113"/>
          <p:cNvGrpSpPr/>
          <p:nvPr/>
        </p:nvGrpSpPr>
        <p:grpSpPr>
          <a:xfrm>
            <a:off x="3323844" y="1632674"/>
            <a:ext cx="2660142" cy="2825496"/>
            <a:chOff x="3323844" y="2878073"/>
            <a:chExt cx="2660142" cy="2825496"/>
          </a:xfrm>
        </p:grpSpPr>
        <p:pic>
          <p:nvPicPr>
            <p:cNvPr id="143" name="Google Shape;143;g3ee1af5b233_0_1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23844" y="2878073"/>
              <a:ext cx="2660142" cy="28254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g3ee1af5b233_0_113"/>
            <p:cNvSpPr/>
            <p:nvPr/>
          </p:nvSpPr>
          <p:spPr>
            <a:xfrm>
              <a:off x="3413760" y="2969513"/>
              <a:ext cx="2489835" cy="2651760"/>
            </a:xfrm>
            <a:custGeom>
              <a:avLst/>
              <a:gdLst/>
              <a:ahLst/>
              <a:cxnLst/>
              <a:rect l="l" t="t" r="r" b="b"/>
              <a:pathLst>
                <a:path w="2489835" h="2651760" extrusionOk="0">
                  <a:moveTo>
                    <a:pt x="2074544" y="0"/>
                  </a:moveTo>
                  <a:lnTo>
                    <a:pt x="414909" y="0"/>
                  </a:lnTo>
                  <a:lnTo>
                    <a:pt x="366529" y="2791"/>
                  </a:lnTo>
                  <a:lnTo>
                    <a:pt x="319786" y="10960"/>
                  </a:lnTo>
                  <a:lnTo>
                    <a:pt x="274993" y="24192"/>
                  </a:lnTo>
                  <a:lnTo>
                    <a:pt x="232459" y="42178"/>
                  </a:lnTo>
                  <a:lnTo>
                    <a:pt x="192498" y="64606"/>
                  </a:lnTo>
                  <a:lnTo>
                    <a:pt x="155421" y="91163"/>
                  </a:lnTo>
                  <a:lnTo>
                    <a:pt x="121538" y="121538"/>
                  </a:lnTo>
                  <a:lnTo>
                    <a:pt x="91163" y="155421"/>
                  </a:lnTo>
                  <a:lnTo>
                    <a:pt x="64606" y="192498"/>
                  </a:lnTo>
                  <a:lnTo>
                    <a:pt x="42178" y="232459"/>
                  </a:lnTo>
                  <a:lnTo>
                    <a:pt x="24192" y="274993"/>
                  </a:lnTo>
                  <a:lnTo>
                    <a:pt x="10960" y="319786"/>
                  </a:lnTo>
                  <a:lnTo>
                    <a:pt x="2791" y="366529"/>
                  </a:lnTo>
                  <a:lnTo>
                    <a:pt x="0" y="414909"/>
                  </a:lnTo>
                  <a:lnTo>
                    <a:pt x="0" y="2236851"/>
                  </a:lnTo>
                  <a:lnTo>
                    <a:pt x="2791" y="2285230"/>
                  </a:lnTo>
                  <a:lnTo>
                    <a:pt x="10960" y="2331973"/>
                  </a:lnTo>
                  <a:lnTo>
                    <a:pt x="24192" y="2376766"/>
                  </a:lnTo>
                  <a:lnTo>
                    <a:pt x="42178" y="2419300"/>
                  </a:lnTo>
                  <a:lnTo>
                    <a:pt x="64606" y="2459261"/>
                  </a:lnTo>
                  <a:lnTo>
                    <a:pt x="91163" y="2496338"/>
                  </a:lnTo>
                  <a:lnTo>
                    <a:pt x="121538" y="2530221"/>
                  </a:lnTo>
                  <a:lnTo>
                    <a:pt x="155421" y="2560596"/>
                  </a:lnTo>
                  <a:lnTo>
                    <a:pt x="192498" y="2587153"/>
                  </a:lnTo>
                  <a:lnTo>
                    <a:pt x="232459" y="2609581"/>
                  </a:lnTo>
                  <a:lnTo>
                    <a:pt x="274993" y="2627567"/>
                  </a:lnTo>
                  <a:lnTo>
                    <a:pt x="319786" y="2640799"/>
                  </a:lnTo>
                  <a:lnTo>
                    <a:pt x="366529" y="2648968"/>
                  </a:lnTo>
                  <a:lnTo>
                    <a:pt x="414909" y="2651760"/>
                  </a:lnTo>
                  <a:lnTo>
                    <a:pt x="2074544" y="2651760"/>
                  </a:lnTo>
                  <a:lnTo>
                    <a:pt x="2122924" y="2648968"/>
                  </a:lnTo>
                  <a:lnTo>
                    <a:pt x="2169667" y="2640799"/>
                  </a:lnTo>
                  <a:lnTo>
                    <a:pt x="2214460" y="2627567"/>
                  </a:lnTo>
                  <a:lnTo>
                    <a:pt x="2256994" y="2609581"/>
                  </a:lnTo>
                  <a:lnTo>
                    <a:pt x="2296955" y="2587153"/>
                  </a:lnTo>
                  <a:lnTo>
                    <a:pt x="2334032" y="2560596"/>
                  </a:lnTo>
                  <a:lnTo>
                    <a:pt x="2367915" y="2530221"/>
                  </a:lnTo>
                  <a:lnTo>
                    <a:pt x="2398290" y="2496338"/>
                  </a:lnTo>
                  <a:lnTo>
                    <a:pt x="2424847" y="2459261"/>
                  </a:lnTo>
                  <a:lnTo>
                    <a:pt x="2447275" y="2419300"/>
                  </a:lnTo>
                  <a:lnTo>
                    <a:pt x="2465261" y="2376766"/>
                  </a:lnTo>
                  <a:lnTo>
                    <a:pt x="2478493" y="2331973"/>
                  </a:lnTo>
                  <a:lnTo>
                    <a:pt x="2486662" y="2285230"/>
                  </a:lnTo>
                  <a:lnTo>
                    <a:pt x="2489454" y="2236851"/>
                  </a:lnTo>
                  <a:lnTo>
                    <a:pt x="2489454" y="414909"/>
                  </a:lnTo>
                  <a:lnTo>
                    <a:pt x="2486662" y="366529"/>
                  </a:lnTo>
                  <a:lnTo>
                    <a:pt x="2478493" y="319786"/>
                  </a:lnTo>
                  <a:lnTo>
                    <a:pt x="2465261" y="274993"/>
                  </a:lnTo>
                  <a:lnTo>
                    <a:pt x="2447275" y="232459"/>
                  </a:lnTo>
                  <a:lnTo>
                    <a:pt x="2424847" y="192498"/>
                  </a:lnTo>
                  <a:lnTo>
                    <a:pt x="2398290" y="155421"/>
                  </a:lnTo>
                  <a:lnTo>
                    <a:pt x="2367915" y="121538"/>
                  </a:lnTo>
                  <a:lnTo>
                    <a:pt x="2334032" y="91163"/>
                  </a:lnTo>
                  <a:lnTo>
                    <a:pt x="2296955" y="64606"/>
                  </a:lnTo>
                  <a:lnTo>
                    <a:pt x="2256994" y="42178"/>
                  </a:lnTo>
                  <a:lnTo>
                    <a:pt x="2214460" y="24192"/>
                  </a:lnTo>
                  <a:lnTo>
                    <a:pt x="2169667" y="10960"/>
                  </a:lnTo>
                  <a:lnTo>
                    <a:pt x="2122924" y="2791"/>
                  </a:lnTo>
                  <a:lnTo>
                    <a:pt x="20745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5" name="Google Shape;145;g3ee1af5b233_0_113"/>
          <p:cNvGrpSpPr/>
          <p:nvPr/>
        </p:nvGrpSpPr>
        <p:grpSpPr>
          <a:xfrm>
            <a:off x="6215634" y="1632674"/>
            <a:ext cx="2659380" cy="2825496"/>
            <a:chOff x="6215634" y="2878073"/>
            <a:chExt cx="2659380" cy="2825496"/>
          </a:xfrm>
        </p:grpSpPr>
        <p:pic>
          <p:nvPicPr>
            <p:cNvPr id="146" name="Google Shape;146;g3ee1af5b233_0_1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215634" y="2878073"/>
              <a:ext cx="2659380" cy="28254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" name="Google Shape;147;g3ee1af5b233_0_113"/>
            <p:cNvSpPr/>
            <p:nvPr/>
          </p:nvSpPr>
          <p:spPr>
            <a:xfrm>
              <a:off x="6305550" y="2969513"/>
              <a:ext cx="2489200" cy="2651760"/>
            </a:xfrm>
            <a:custGeom>
              <a:avLst/>
              <a:gdLst/>
              <a:ahLst/>
              <a:cxnLst/>
              <a:rect l="l" t="t" r="r" b="b"/>
              <a:pathLst>
                <a:path w="2489200" h="2651760" extrusionOk="0">
                  <a:moveTo>
                    <a:pt x="2073909" y="0"/>
                  </a:moveTo>
                  <a:lnTo>
                    <a:pt x="414781" y="0"/>
                  </a:lnTo>
                  <a:lnTo>
                    <a:pt x="366404" y="2790"/>
                  </a:lnTo>
                  <a:lnTo>
                    <a:pt x="319666" y="10953"/>
                  </a:lnTo>
                  <a:lnTo>
                    <a:pt x="274881" y="24177"/>
                  </a:lnTo>
                  <a:lnTo>
                    <a:pt x="232358" y="42153"/>
                  </a:lnTo>
                  <a:lnTo>
                    <a:pt x="192408" y="64569"/>
                  </a:lnTo>
                  <a:lnTo>
                    <a:pt x="155344" y="91113"/>
                  </a:lnTo>
                  <a:lnTo>
                    <a:pt x="121475" y="121475"/>
                  </a:lnTo>
                  <a:lnTo>
                    <a:pt x="91113" y="155344"/>
                  </a:lnTo>
                  <a:lnTo>
                    <a:pt x="64569" y="192408"/>
                  </a:lnTo>
                  <a:lnTo>
                    <a:pt x="42153" y="232358"/>
                  </a:lnTo>
                  <a:lnTo>
                    <a:pt x="24177" y="274881"/>
                  </a:lnTo>
                  <a:lnTo>
                    <a:pt x="10953" y="319666"/>
                  </a:lnTo>
                  <a:lnTo>
                    <a:pt x="2790" y="366404"/>
                  </a:lnTo>
                  <a:lnTo>
                    <a:pt x="0" y="414782"/>
                  </a:lnTo>
                  <a:lnTo>
                    <a:pt x="0" y="2236978"/>
                  </a:lnTo>
                  <a:lnTo>
                    <a:pt x="2790" y="2285355"/>
                  </a:lnTo>
                  <a:lnTo>
                    <a:pt x="10953" y="2332093"/>
                  </a:lnTo>
                  <a:lnTo>
                    <a:pt x="24177" y="2376878"/>
                  </a:lnTo>
                  <a:lnTo>
                    <a:pt x="42153" y="2419401"/>
                  </a:lnTo>
                  <a:lnTo>
                    <a:pt x="64569" y="2459351"/>
                  </a:lnTo>
                  <a:lnTo>
                    <a:pt x="91113" y="2496415"/>
                  </a:lnTo>
                  <a:lnTo>
                    <a:pt x="121475" y="2530284"/>
                  </a:lnTo>
                  <a:lnTo>
                    <a:pt x="155344" y="2560646"/>
                  </a:lnTo>
                  <a:lnTo>
                    <a:pt x="192408" y="2587190"/>
                  </a:lnTo>
                  <a:lnTo>
                    <a:pt x="232358" y="2609606"/>
                  </a:lnTo>
                  <a:lnTo>
                    <a:pt x="274881" y="2627582"/>
                  </a:lnTo>
                  <a:lnTo>
                    <a:pt x="319666" y="2640806"/>
                  </a:lnTo>
                  <a:lnTo>
                    <a:pt x="366404" y="2648969"/>
                  </a:lnTo>
                  <a:lnTo>
                    <a:pt x="414781" y="2651760"/>
                  </a:lnTo>
                  <a:lnTo>
                    <a:pt x="2073909" y="2651760"/>
                  </a:lnTo>
                  <a:lnTo>
                    <a:pt x="2122287" y="2648969"/>
                  </a:lnTo>
                  <a:lnTo>
                    <a:pt x="2169025" y="2640806"/>
                  </a:lnTo>
                  <a:lnTo>
                    <a:pt x="2213810" y="2627582"/>
                  </a:lnTo>
                  <a:lnTo>
                    <a:pt x="2256333" y="2609606"/>
                  </a:lnTo>
                  <a:lnTo>
                    <a:pt x="2296283" y="2587190"/>
                  </a:lnTo>
                  <a:lnTo>
                    <a:pt x="2333347" y="2560646"/>
                  </a:lnTo>
                  <a:lnTo>
                    <a:pt x="2367216" y="2530284"/>
                  </a:lnTo>
                  <a:lnTo>
                    <a:pt x="2397578" y="2496415"/>
                  </a:lnTo>
                  <a:lnTo>
                    <a:pt x="2424122" y="2459351"/>
                  </a:lnTo>
                  <a:lnTo>
                    <a:pt x="2446538" y="2419401"/>
                  </a:lnTo>
                  <a:lnTo>
                    <a:pt x="2464514" y="2376878"/>
                  </a:lnTo>
                  <a:lnTo>
                    <a:pt x="2477738" y="2332093"/>
                  </a:lnTo>
                  <a:lnTo>
                    <a:pt x="2485901" y="2285355"/>
                  </a:lnTo>
                  <a:lnTo>
                    <a:pt x="2488692" y="2236978"/>
                  </a:lnTo>
                  <a:lnTo>
                    <a:pt x="2488692" y="414782"/>
                  </a:lnTo>
                  <a:lnTo>
                    <a:pt x="2485901" y="366404"/>
                  </a:lnTo>
                  <a:lnTo>
                    <a:pt x="2477738" y="319666"/>
                  </a:lnTo>
                  <a:lnTo>
                    <a:pt x="2464514" y="274881"/>
                  </a:lnTo>
                  <a:lnTo>
                    <a:pt x="2446538" y="232358"/>
                  </a:lnTo>
                  <a:lnTo>
                    <a:pt x="2424122" y="192408"/>
                  </a:lnTo>
                  <a:lnTo>
                    <a:pt x="2397578" y="155344"/>
                  </a:lnTo>
                  <a:lnTo>
                    <a:pt x="2367216" y="121475"/>
                  </a:lnTo>
                  <a:lnTo>
                    <a:pt x="2333347" y="91113"/>
                  </a:lnTo>
                  <a:lnTo>
                    <a:pt x="2296283" y="64569"/>
                  </a:lnTo>
                  <a:lnTo>
                    <a:pt x="2256333" y="42153"/>
                  </a:lnTo>
                  <a:lnTo>
                    <a:pt x="2213810" y="24177"/>
                  </a:lnTo>
                  <a:lnTo>
                    <a:pt x="2169025" y="10953"/>
                  </a:lnTo>
                  <a:lnTo>
                    <a:pt x="2122287" y="2790"/>
                  </a:lnTo>
                  <a:lnTo>
                    <a:pt x="20739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8" name="Google Shape;148;g3ee1af5b233_0_113" descr="A white background with black and white clouds  AI-generated content may be incorrect.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18376" y="3167633"/>
              <a:ext cx="1463040" cy="15666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9" name="Google Shape;149;g3ee1af5b233_0_113" descr="A white background with black and white clouds  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1936" y="1934427"/>
            <a:ext cx="1521714" cy="155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3ee1af5b233_0_113" descr="A white background with black and white clouds  AI-generated content may b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16679" y="1902423"/>
            <a:ext cx="1463039" cy="1623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3ee1af5b233_0_113" descr="A white background with black and white clouds  AI-generated content may b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38716" y="1950428"/>
            <a:ext cx="1805939" cy="1566672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3ee1af5b233_0_113"/>
          <p:cNvSpPr txBox="1"/>
          <p:nvPr/>
        </p:nvSpPr>
        <p:spPr>
          <a:xfrm>
            <a:off x="1304289" y="3632416"/>
            <a:ext cx="8763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Faith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g3ee1af5b233_0_113"/>
          <p:cNvSpPr txBox="1"/>
          <p:nvPr/>
        </p:nvSpPr>
        <p:spPr>
          <a:xfrm>
            <a:off x="4071873" y="3632416"/>
            <a:ext cx="11526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Family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g3ee1af5b233_0_113"/>
          <p:cNvSpPr txBox="1"/>
          <p:nvPr/>
        </p:nvSpPr>
        <p:spPr>
          <a:xfrm>
            <a:off x="6563106" y="3632416"/>
            <a:ext cx="19818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Community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3ee1af5b233_0_113"/>
          <p:cNvSpPr txBox="1"/>
          <p:nvPr/>
        </p:nvSpPr>
        <p:spPr>
          <a:xfrm>
            <a:off x="10121392" y="3632416"/>
            <a:ext cx="6585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Life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g3ee1af5b233_0_113"/>
          <p:cNvSpPr txBox="1"/>
          <p:nvPr/>
        </p:nvSpPr>
        <p:spPr>
          <a:xfrm>
            <a:off x="838200" y="2505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Requirement #2</a:t>
            </a:r>
            <a:endParaRPr sz="4800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57" name="Google Shape;157;g3ee1af5b233_0_113"/>
          <p:cNvSpPr txBox="1"/>
          <p:nvPr/>
        </p:nvSpPr>
        <p:spPr>
          <a:xfrm>
            <a:off x="1624800" y="5033975"/>
            <a:ext cx="9155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Conduct 1 Program in each of the 4 FIA Categories. The Program selected here can not have been used in Requirement #1.</a:t>
            </a:r>
            <a:endParaRPr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g3ee1af5b233_0_155" descr="A white background with black and white clouds  AI-generated content may be incorrect."/>
          <p:cNvPicPr preferRelativeResize="0"/>
          <p:nvPr/>
        </p:nvPicPr>
        <p:blipFill rotWithShape="1">
          <a:blip r:embed="rId3">
            <a:alphaModFix/>
          </a:blip>
          <a:srcRect l="890" r="-890"/>
          <a:stretch/>
        </p:blipFill>
        <p:spPr>
          <a:xfrm>
            <a:off x="1020505" y="762402"/>
            <a:ext cx="10267951" cy="3971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g3ee1af5b233_0_139"/>
          <p:cNvGrpSpPr/>
          <p:nvPr/>
        </p:nvGrpSpPr>
        <p:grpSpPr>
          <a:xfrm>
            <a:off x="6677602" y="1511144"/>
            <a:ext cx="4457697" cy="3728295"/>
            <a:chOff x="6712457" y="1633715"/>
            <a:chExt cx="4764024" cy="3984498"/>
          </a:xfrm>
        </p:grpSpPr>
        <p:pic>
          <p:nvPicPr>
            <p:cNvPr id="168" name="Google Shape;168;g3ee1af5b233_0_13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712457" y="1633715"/>
              <a:ext cx="4764024" cy="39844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" name="Google Shape;169;g3ee1af5b233_0_139"/>
            <p:cNvSpPr/>
            <p:nvPr/>
          </p:nvSpPr>
          <p:spPr>
            <a:xfrm>
              <a:off x="6822947" y="1736598"/>
              <a:ext cx="4552315" cy="3788410"/>
            </a:xfrm>
            <a:custGeom>
              <a:avLst/>
              <a:gdLst/>
              <a:ahLst/>
              <a:cxnLst/>
              <a:rect l="l" t="t" r="r" b="b"/>
              <a:pathLst>
                <a:path w="4552315" h="3788410" extrusionOk="0">
                  <a:moveTo>
                    <a:pt x="3920871" y="0"/>
                  </a:moveTo>
                  <a:lnTo>
                    <a:pt x="631317" y="0"/>
                  </a:lnTo>
                  <a:lnTo>
                    <a:pt x="584207" y="1731"/>
                  </a:lnTo>
                  <a:lnTo>
                    <a:pt x="538037" y="6846"/>
                  </a:lnTo>
                  <a:lnTo>
                    <a:pt x="492928" y="15220"/>
                  </a:lnTo>
                  <a:lnTo>
                    <a:pt x="449003" y="26733"/>
                  </a:lnTo>
                  <a:lnTo>
                    <a:pt x="406383" y="41262"/>
                  </a:lnTo>
                  <a:lnTo>
                    <a:pt x="365192" y="58684"/>
                  </a:lnTo>
                  <a:lnTo>
                    <a:pt x="325550" y="78878"/>
                  </a:lnTo>
                  <a:lnTo>
                    <a:pt x="287581" y="101722"/>
                  </a:lnTo>
                  <a:lnTo>
                    <a:pt x="251406" y="127092"/>
                  </a:lnTo>
                  <a:lnTo>
                    <a:pt x="217147" y="154868"/>
                  </a:lnTo>
                  <a:lnTo>
                    <a:pt x="184927" y="184927"/>
                  </a:lnTo>
                  <a:lnTo>
                    <a:pt x="154868" y="217147"/>
                  </a:lnTo>
                  <a:lnTo>
                    <a:pt x="127092" y="251406"/>
                  </a:lnTo>
                  <a:lnTo>
                    <a:pt x="101722" y="287581"/>
                  </a:lnTo>
                  <a:lnTo>
                    <a:pt x="78878" y="325550"/>
                  </a:lnTo>
                  <a:lnTo>
                    <a:pt x="58684" y="365192"/>
                  </a:lnTo>
                  <a:lnTo>
                    <a:pt x="41262" y="406383"/>
                  </a:lnTo>
                  <a:lnTo>
                    <a:pt x="26733" y="449003"/>
                  </a:lnTo>
                  <a:lnTo>
                    <a:pt x="15220" y="492928"/>
                  </a:lnTo>
                  <a:lnTo>
                    <a:pt x="6846" y="538037"/>
                  </a:lnTo>
                  <a:lnTo>
                    <a:pt x="1731" y="584207"/>
                  </a:lnTo>
                  <a:lnTo>
                    <a:pt x="0" y="631316"/>
                  </a:lnTo>
                  <a:lnTo>
                    <a:pt x="0" y="3156585"/>
                  </a:lnTo>
                  <a:lnTo>
                    <a:pt x="1731" y="3203694"/>
                  </a:lnTo>
                  <a:lnTo>
                    <a:pt x="6846" y="3249864"/>
                  </a:lnTo>
                  <a:lnTo>
                    <a:pt x="15220" y="3294973"/>
                  </a:lnTo>
                  <a:lnTo>
                    <a:pt x="26733" y="3338898"/>
                  </a:lnTo>
                  <a:lnTo>
                    <a:pt x="41262" y="3381518"/>
                  </a:lnTo>
                  <a:lnTo>
                    <a:pt x="58684" y="3422709"/>
                  </a:lnTo>
                  <a:lnTo>
                    <a:pt x="78878" y="3462351"/>
                  </a:lnTo>
                  <a:lnTo>
                    <a:pt x="101722" y="3500320"/>
                  </a:lnTo>
                  <a:lnTo>
                    <a:pt x="127092" y="3536495"/>
                  </a:lnTo>
                  <a:lnTo>
                    <a:pt x="154868" y="3570754"/>
                  </a:lnTo>
                  <a:lnTo>
                    <a:pt x="184927" y="3602974"/>
                  </a:lnTo>
                  <a:lnTo>
                    <a:pt x="217147" y="3633033"/>
                  </a:lnTo>
                  <a:lnTo>
                    <a:pt x="251406" y="3660809"/>
                  </a:lnTo>
                  <a:lnTo>
                    <a:pt x="287581" y="3686179"/>
                  </a:lnTo>
                  <a:lnTo>
                    <a:pt x="325550" y="3709023"/>
                  </a:lnTo>
                  <a:lnTo>
                    <a:pt x="365192" y="3729217"/>
                  </a:lnTo>
                  <a:lnTo>
                    <a:pt x="406383" y="3746639"/>
                  </a:lnTo>
                  <a:lnTo>
                    <a:pt x="449003" y="3761168"/>
                  </a:lnTo>
                  <a:lnTo>
                    <a:pt x="492928" y="3772681"/>
                  </a:lnTo>
                  <a:lnTo>
                    <a:pt x="538037" y="3781055"/>
                  </a:lnTo>
                  <a:lnTo>
                    <a:pt x="584207" y="3786170"/>
                  </a:lnTo>
                  <a:lnTo>
                    <a:pt x="631317" y="3787902"/>
                  </a:lnTo>
                  <a:lnTo>
                    <a:pt x="3920871" y="3787902"/>
                  </a:lnTo>
                  <a:lnTo>
                    <a:pt x="3967980" y="3786170"/>
                  </a:lnTo>
                  <a:lnTo>
                    <a:pt x="4014150" y="3781055"/>
                  </a:lnTo>
                  <a:lnTo>
                    <a:pt x="4059259" y="3772681"/>
                  </a:lnTo>
                  <a:lnTo>
                    <a:pt x="4103184" y="3761168"/>
                  </a:lnTo>
                  <a:lnTo>
                    <a:pt x="4145804" y="3746639"/>
                  </a:lnTo>
                  <a:lnTo>
                    <a:pt x="4186995" y="3729217"/>
                  </a:lnTo>
                  <a:lnTo>
                    <a:pt x="4226637" y="3709023"/>
                  </a:lnTo>
                  <a:lnTo>
                    <a:pt x="4264606" y="3686179"/>
                  </a:lnTo>
                  <a:lnTo>
                    <a:pt x="4300781" y="3660809"/>
                  </a:lnTo>
                  <a:lnTo>
                    <a:pt x="4335040" y="3633033"/>
                  </a:lnTo>
                  <a:lnTo>
                    <a:pt x="4367260" y="3602974"/>
                  </a:lnTo>
                  <a:lnTo>
                    <a:pt x="4397319" y="3570754"/>
                  </a:lnTo>
                  <a:lnTo>
                    <a:pt x="4425095" y="3536495"/>
                  </a:lnTo>
                  <a:lnTo>
                    <a:pt x="4450465" y="3500320"/>
                  </a:lnTo>
                  <a:lnTo>
                    <a:pt x="4473309" y="3462351"/>
                  </a:lnTo>
                  <a:lnTo>
                    <a:pt x="4493503" y="3422709"/>
                  </a:lnTo>
                  <a:lnTo>
                    <a:pt x="4510925" y="3381518"/>
                  </a:lnTo>
                  <a:lnTo>
                    <a:pt x="4525454" y="3338898"/>
                  </a:lnTo>
                  <a:lnTo>
                    <a:pt x="4536967" y="3294973"/>
                  </a:lnTo>
                  <a:lnTo>
                    <a:pt x="4545341" y="3249864"/>
                  </a:lnTo>
                  <a:lnTo>
                    <a:pt x="4550456" y="3203694"/>
                  </a:lnTo>
                  <a:lnTo>
                    <a:pt x="4552187" y="3156585"/>
                  </a:lnTo>
                  <a:lnTo>
                    <a:pt x="4552187" y="631316"/>
                  </a:lnTo>
                  <a:lnTo>
                    <a:pt x="4550456" y="584207"/>
                  </a:lnTo>
                  <a:lnTo>
                    <a:pt x="4545341" y="538037"/>
                  </a:lnTo>
                  <a:lnTo>
                    <a:pt x="4536967" y="492928"/>
                  </a:lnTo>
                  <a:lnTo>
                    <a:pt x="4525454" y="449003"/>
                  </a:lnTo>
                  <a:lnTo>
                    <a:pt x="4510925" y="406383"/>
                  </a:lnTo>
                  <a:lnTo>
                    <a:pt x="4493503" y="365192"/>
                  </a:lnTo>
                  <a:lnTo>
                    <a:pt x="4473309" y="325550"/>
                  </a:lnTo>
                  <a:lnTo>
                    <a:pt x="4450465" y="287581"/>
                  </a:lnTo>
                  <a:lnTo>
                    <a:pt x="4425095" y="251406"/>
                  </a:lnTo>
                  <a:lnTo>
                    <a:pt x="4397319" y="217147"/>
                  </a:lnTo>
                  <a:lnTo>
                    <a:pt x="4367260" y="184927"/>
                  </a:lnTo>
                  <a:lnTo>
                    <a:pt x="4335040" y="154868"/>
                  </a:lnTo>
                  <a:lnTo>
                    <a:pt x="4300781" y="127092"/>
                  </a:lnTo>
                  <a:lnTo>
                    <a:pt x="4264606" y="101722"/>
                  </a:lnTo>
                  <a:lnTo>
                    <a:pt x="4226637" y="78878"/>
                  </a:lnTo>
                  <a:lnTo>
                    <a:pt x="4186995" y="58684"/>
                  </a:lnTo>
                  <a:lnTo>
                    <a:pt x="4145804" y="41262"/>
                  </a:lnTo>
                  <a:lnTo>
                    <a:pt x="4103184" y="26733"/>
                  </a:lnTo>
                  <a:lnTo>
                    <a:pt x="4059259" y="15220"/>
                  </a:lnTo>
                  <a:lnTo>
                    <a:pt x="4014150" y="6846"/>
                  </a:lnTo>
                  <a:lnTo>
                    <a:pt x="3967980" y="1731"/>
                  </a:lnTo>
                  <a:lnTo>
                    <a:pt x="3920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8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0" name="Google Shape;170;g3ee1af5b233_0_139"/>
          <p:cNvGrpSpPr/>
          <p:nvPr/>
        </p:nvGrpSpPr>
        <p:grpSpPr>
          <a:xfrm>
            <a:off x="1057709" y="1511144"/>
            <a:ext cx="4457697" cy="3728295"/>
            <a:chOff x="706373" y="1633715"/>
            <a:chExt cx="4764024" cy="3984498"/>
          </a:xfrm>
        </p:grpSpPr>
        <p:pic>
          <p:nvPicPr>
            <p:cNvPr id="171" name="Google Shape;171;g3ee1af5b233_0_13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06373" y="1633715"/>
              <a:ext cx="4764024" cy="39844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g3ee1af5b233_0_139"/>
            <p:cNvSpPr/>
            <p:nvPr/>
          </p:nvSpPr>
          <p:spPr>
            <a:xfrm>
              <a:off x="816863" y="1736598"/>
              <a:ext cx="4552315" cy="3788410"/>
            </a:xfrm>
            <a:custGeom>
              <a:avLst/>
              <a:gdLst/>
              <a:ahLst/>
              <a:cxnLst/>
              <a:rect l="l" t="t" r="r" b="b"/>
              <a:pathLst>
                <a:path w="4552315" h="3788410" extrusionOk="0">
                  <a:moveTo>
                    <a:pt x="3920871" y="0"/>
                  </a:moveTo>
                  <a:lnTo>
                    <a:pt x="631317" y="0"/>
                  </a:lnTo>
                  <a:lnTo>
                    <a:pt x="584201" y="1731"/>
                  </a:lnTo>
                  <a:lnTo>
                    <a:pt x="538025" y="6846"/>
                  </a:lnTo>
                  <a:lnTo>
                    <a:pt x="492912" y="15220"/>
                  </a:lnTo>
                  <a:lnTo>
                    <a:pt x="448984" y="26733"/>
                  </a:lnTo>
                  <a:lnTo>
                    <a:pt x="406363" y="41262"/>
                  </a:lnTo>
                  <a:lnTo>
                    <a:pt x="365170" y="58684"/>
                  </a:lnTo>
                  <a:lnTo>
                    <a:pt x="325527" y="78878"/>
                  </a:lnTo>
                  <a:lnTo>
                    <a:pt x="287558" y="101722"/>
                  </a:lnTo>
                  <a:lnTo>
                    <a:pt x="251384" y="127092"/>
                  </a:lnTo>
                  <a:lnTo>
                    <a:pt x="217127" y="154868"/>
                  </a:lnTo>
                  <a:lnTo>
                    <a:pt x="184908" y="184927"/>
                  </a:lnTo>
                  <a:lnTo>
                    <a:pt x="154851" y="217147"/>
                  </a:lnTo>
                  <a:lnTo>
                    <a:pt x="127077" y="251406"/>
                  </a:lnTo>
                  <a:lnTo>
                    <a:pt x="101709" y="287581"/>
                  </a:lnTo>
                  <a:lnTo>
                    <a:pt x="78868" y="325550"/>
                  </a:lnTo>
                  <a:lnTo>
                    <a:pt x="58676" y="365192"/>
                  </a:lnTo>
                  <a:lnTo>
                    <a:pt x="41256" y="406383"/>
                  </a:lnTo>
                  <a:lnTo>
                    <a:pt x="26729" y="449003"/>
                  </a:lnTo>
                  <a:lnTo>
                    <a:pt x="15218" y="492928"/>
                  </a:lnTo>
                  <a:lnTo>
                    <a:pt x="6845" y="538037"/>
                  </a:lnTo>
                  <a:lnTo>
                    <a:pt x="1731" y="584207"/>
                  </a:lnTo>
                  <a:lnTo>
                    <a:pt x="0" y="631316"/>
                  </a:lnTo>
                  <a:lnTo>
                    <a:pt x="0" y="3156585"/>
                  </a:lnTo>
                  <a:lnTo>
                    <a:pt x="1731" y="3203694"/>
                  </a:lnTo>
                  <a:lnTo>
                    <a:pt x="6845" y="3249864"/>
                  </a:lnTo>
                  <a:lnTo>
                    <a:pt x="15218" y="3294973"/>
                  </a:lnTo>
                  <a:lnTo>
                    <a:pt x="26729" y="3338898"/>
                  </a:lnTo>
                  <a:lnTo>
                    <a:pt x="41256" y="3381518"/>
                  </a:lnTo>
                  <a:lnTo>
                    <a:pt x="58676" y="3422709"/>
                  </a:lnTo>
                  <a:lnTo>
                    <a:pt x="78868" y="3462351"/>
                  </a:lnTo>
                  <a:lnTo>
                    <a:pt x="101709" y="3500320"/>
                  </a:lnTo>
                  <a:lnTo>
                    <a:pt x="127077" y="3536495"/>
                  </a:lnTo>
                  <a:lnTo>
                    <a:pt x="154851" y="3570754"/>
                  </a:lnTo>
                  <a:lnTo>
                    <a:pt x="184908" y="3602974"/>
                  </a:lnTo>
                  <a:lnTo>
                    <a:pt x="217127" y="3633033"/>
                  </a:lnTo>
                  <a:lnTo>
                    <a:pt x="251384" y="3660809"/>
                  </a:lnTo>
                  <a:lnTo>
                    <a:pt x="287558" y="3686179"/>
                  </a:lnTo>
                  <a:lnTo>
                    <a:pt x="325527" y="3709023"/>
                  </a:lnTo>
                  <a:lnTo>
                    <a:pt x="365170" y="3729217"/>
                  </a:lnTo>
                  <a:lnTo>
                    <a:pt x="406363" y="3746639"/>
                  </a:lnTo>
                  <a:lnTo>
                    <a:pt x="448984" y="3761168"/>
                  </a:lnTo>
                  <a:lnTo>
                    <a:pt x="492912" y="3772681"/>
                  </a:lnTo>
                  <a:lnTo>
                    <a:pt x="538025" y="3781055"/>
                  </a:lnTo>
                  <a:lnTo>
                    <a:pt x="584201" y="3786170"/>
                  </a:lnTo>
                  <a:lnTo>
                    <a:pt x="631317" y="3787902"/>
                  </a:lnTo>
                  <a:lnTo>
                    <a:pt x="3920871" y="3787902"/>
                  </a:lnTo>
                  <a:lnTo>
                    <a:pt x="3967980" y="3786170"/>
                  </a:lnTo>
                  <a:lnTo>
                    <a:pt x="4014150" y="3781055"/>
                  </a:lnTo>
                  <a:lnTo>
                    <a:pt x="4059259" y="3772681"/>
                  </a:lnTo>
                  <a:lnTo>
                    <a:pt x="4103184" y="3761168"/>
                  </a:lnTo>
                  <a:lnTo>
                    <a:pt x="4145804" y="3746639"/>
                  </a:lnTo>
                  <a:lnTo>
                    <a:pt x="4186995" y="3729217"/>
                  </a:lnTo>
                  <a:lnTo>
                    <a:pt x="4226637" y="3709023"/>
                  </a:lnTo>
                  <a:lnTo>
                    <a:pt x="4264606" y="3686179"/>
                  </a:lnTo>
                  <a:lnTo>
                    <a:pt x="4300781" y="3660809"/>
                  </a:lnTo>
                  <a:lnTo>
                    <a:pt x="4335040" y="3633033"/>
                  </a:lnTo>
                  <a:lnTo>
                    <a:pt x="4367260" y="3602974"/>
                  </a:lnTo>
                  <a:lnTo>
                    <a:pt x="4397319" y="3570754"/>
                  </a:lnTo>
                  <a:lnTo>
                    <a:pt x="4425095" y="3536495"/>
                  </a:lnTo>
                  <a:lnTo>
                    <a:pt x="4450465" y="3500320"/>
                  </a:lnTo>
                  <a:lnTo>
                    <a:pt x="4473309" y="3462351"/>
                  </a:lnTo>
                  <a:lnTo>
                    <a:pt x="4493503" y="3422709"/>
                  </a:lnTo>
                  <a:lnTo>
                    <a:pt x="4510925" y="3381518"/>
                  </a:lnTo>
                  <a:lnTo>
                    <a:pt x="4525454" y="3338898"/>
                  </a:lnTo>
                  <a:lnTo>
                    <a:pt x="4536967" y="3294973"/>
                  </a:lnTo>
                  <a:lnTo>
                    <a:pt x="4545341" y="3249864"/>
                  </a:lnTo>
                  <a:lnTo>
                    <a:pt x="4550456" y="3203694"/>
                  </a:lnTo>
                  <a:lnTo>
                    <a:pt x="4552188" y="3156585"/>
                  </a:lnTo>
                  <a:lnTo>
                    <a:pt x="4552188" y="631316"/>
                  </a:lnTo>
                  <a:lnTo>
                    <a:pt x="4550456" y="584207"/>
                  </a:lnTo>
                  <a:lnTo>
                    <a:pt x="4545341" y="538037"/>
                  </a:lnTo>
                  <a:lnTo>
                    <a:pt x="4536967" y="492928"/>
                  </a:lnTo>
                  <a:lnTo>
                    <a:pt x="4525454" y="449003"/>
                  </a:lnTo>
                  <a:lnTo>
                    <a:pt x="4510925" y="406383"/>
                  </a:lnTo>
                  <a:lnTo>
                    <a:pt x="4493503" y="365192"/>
                  </a:lnTo>
                  <a:lnTo>
                    <a:pt x="4473309" y="325550"/>
                  </a:lnTo>
                  <a:lnTo>
                    <a:pt x="4450465" y="287581"/>
                  </a:lnTo>
                  <a:lnTo>
                    <a:pt x="4425095" y="251406"/>
                  </a:lnTo>
                  <a:lnTo>
                    <a:pt x="4397319" y="217147"/>
                  </a:lnTo>
                  <a:lnTo>
                    <a:pt x="4367260" y="184927"/>
                  </a:lnTo>
                  <a:lnTo>
                    <a:pt x="4335040" y="154868"/>
                  </a:lnTo>
                  <a:lnTo>
                    <a:pt x="4300781" y="127092"/>
                  </a:lnTo>
                  <a:lnTo>
                    <a:pt x="4264606" y="101722"/>
                  </a:lnTo>
                  <a:lnTo>
                    <a:pt x="4226637" y="78878"/>
                  </a:lnTo>
                  <a:lnTo>
                    <a:pt x="4186995" y="58684"/>
                  </a:lnTo>
                  <a:lnTo>
                    <a:pt x="4145804" y="41262"/>
                  </a:lnTo>
                  <a:lnTo>
                    <a:pt x="4103184" y="26733"/>
                  </a:lnTo>
                  <a:lnTo>
                    <a:pt x="4059259" y="15220"/>
                  </a:lnTo>
                  <a:lnTo>
                    <a:pt x="4014150" y="6846"/>
                  </a:lnTo>
                  <a:lnTo>
                    <a:pt x="3967980" y="1731"/>
                  </a:lnTo>
                  <a:lnTo>
                    <a:pt x="3920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8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3" name="Google Shape;173;g3ee1af5b233_0_139"/>
          <p:cNvSpPr txBox="1"/>
          <p:nvPr/>
        </p:nvSpPr>
        <p:spPr>
          <a:xfrm>
            <a:off x="1454892" y="2594838"/>
            <a:ext cx="3663300" cy="16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7950" rIns="0" bIns="0" anchor="t" anchorCtr="0">
            <a:spAutoFit/>
          </a:bodyPr>
          <a:lstStyle/>
          <a:p>
            <a:pPr marL="114300" marR="0" lvl="0" indent="-1022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Conduct </a:t>
            </a:r>
            <a:r>
              <a:rPr lang="en-US" sz="2800" b="1" i="1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 </a:t>
            </a:r>
            <a:r>
              <a:rPr lang="en-US" sz="2800" b="1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monthly</a:t>
            </a:r>
            <a:endParaRPr sz="28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32155" marR="104775" lvl="0" indent="-618490" algn="l" rtl="0">
              <a:lnSpc>
                <a:spcPct val="117083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Include name and email of EFF Director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3ee1af5b233_0_139"/>
          <p:cNvSpPr txBox="1"/>
          <p:nvPr/>
        </p:nvSpPr>
        <p:spPr>
          <a:xfrm>
            <a:off x="6895098" y="2344491"/>
            <a:ext cx="4022700" cy="21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38455" marR="333375" lvl="0" indent="9201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Unique Programs/Activities</a:t>
            </a:r>
            <a:endParaRPr sz="28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7790" marR="90805" lvl="0" indent="830580" algn="l" rtl="0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 fraternity Bring men closer to Christ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172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Serve Parish or Community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3ee1af5b233_0_139"/>
          <p:cNvSpPr txBox="1"/>
          <p:nvPr/>
        </p:nvSpPr>
        <p:spPr>
          <a:xfrm>
            <a:off x="2943650" y="379600"/>
            <a:ext cx="6305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Requirement #3</a:t>
            </a:r>
            <a:endParaRPr sz="480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2">
      <a:dk1>
        <a:srgbClr val="0070C0"/>
      </a:dk1>
      <a:lt1>
        <a:srgbClr val="FFFFFF"/>
      </a:lt1>
      <a:dk2>
        <a:srgbClr val="0070C0"/>
      </a:dk2>
      <a:lt2>
        <a:srgbClr val="EBEBEB"/>
      </a:lt2>
      <a:accent1>
        <a:srgbClr val="C00000"/>
      </a:accent1>
      <a:accent2>
        <a:srgbClr val="003760"/>
      </a:accent2>
      <a:accent3>
        <a:srgbClr val="E6B91E"/>
      </a:accent3>
      <a:accent4>
        <a:srgbClr val="FFFF00"/>
      </a:accent4>
      <a:accent5>
        <a:srgbClr val="C42F1A"/>
      </a:accent5>
      <a:accent6>
        <a:srgbClr val="0070C0"/>
      </a:accent6>
      <a:hlink>
        <a:srgbClr val="6E91A0"/>
      </a:hlink>
      <a:folHlink>
        <a:srgbClr val="6E91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1730</Words>
  <Application>Microsoft Office PowerPoint</Application>
  <PresentationFormat>Widescreen</PresentationFormat>
  <Paragraphs>244</Paragraphs>
  <Slides>64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Arial</vt:lpstr>
      <vt:lpstr>Times New Roman</vt:lpstr>
      <vt:lpstr>Arial Black</vt:lpstr>
      <vt:lpstr>Calibri</vt:lpstr>
      <vt:lpstr>Play</vt:lpstr>
      <vt:lpstr>Noto Sans Symbols</vt:lpstr>
      <vt:lpstr>Retrospect</vt:lpstr>
      <vt:lpstr>PowerPoint Presentation</vt:lpstr>
      <vt:lpstr>Knights of Columbus Programs</vt:lpstr>
      <vt:lpstr>The Columbian Award 2026-2027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Faith In Action</vt:lpstr>
      <vt:lpstr>Faith In Action</vt:lpstr>
      <vt:lpstr>Faith</vt:lpstr>
      <vt:lpstr>Faith</vt:lpstr>
      <vt:lpstr>Faith</vt:lpstr>
      <vt:lpstr>Faith</vt:lpstr>
      <vt:lpstr>Faith</vt:lpstr>
      <vt:lpstr>Faith</vt:lpstr>
      <vt:lpstr>Family</vt:lpstr>
      <vt:lpstr>Family</vt:lpstr>
      <vt:lpstr>Family</vt:lpstr>
      <vt:lpstr>Family</vt:lpstr>
      <vt:lpstr>Family</vt:lpstr>
      <vt:lpstr>Family</vt:lpstr>
      <vt:lpstr>Family</vt:lpstr>
      <vt:lpstr>Family</vt:lpstr>
      <vt:lpstr>Family </vt:lpstr>
      <vt:lpstr>Community</vt:lpstr>
      <vt:lpstr>Coats For Kids</vt:lpstr>
      <vt:lpstr>Coats For Kids</vt:lpstr>
      <vt:lpstr>Coats For Kids</vt:lpstr>
      <vt:lpstr>Coats For Kids</vt:lpstr>
      <vt:lpstr>Community</vt:lpstr>
      <vt:lpstr>Community</vt:lpstr>
      <vt:lpstr>Community</vt:lpstr>
      <vt:lpstr>Community</vt:lpstr>
      <vt:lpstr>Community</vt:lpstr>
      <vt:lpstr>Life</vt:lpstr>
      <vt:lpstr>Life</vt:lpstr>
      <vt:lpstr>Life</vt:lpstr>
      <vt:lpstr>Life</vt:lpstr>
      <vt:lpstr>Make Sure You Fill Out A #10784</vt:lpstr>
      <vt:lpstr>Make Sure You Fill Out A #10784</vt:lpstr>
      <vt:lpstr>Athletics</vt:lpstr>
      <vt:lpstr>PowerPoint Presentation</vt:lpstr>
      <vt:lpstr>Soccer Challenge</vt:lpstr>
      <vt:lpstr>State Free Throw Contest</vt:lpstr>
      <vt:lpstr>PowerPoint Presentation</vt:lpstr>
      <vt:lpstr>PowerPoint Presentation</vt:lpstr>
      <vt:lpstr>Football Frenzy</vt:lpstr>
      <vt:lpstr>Football Frenzy</vt:lpstr>
      <vt:lpstr>Programs</vt:lpstr>
      <vt:lpstr>Programs</vt:lpstr>
      <vt:lpstr>Programs</vt:lpstr>
      <vt:lpstr>Programs</vt:lpstr>
      <vt:lpstr>Programs</vt:lpstr>
      <vt:lpstr>Programs</vt:lpstr>
      <vt:lpstr>Programs</vt:lpstr>
      <vt:lpstr>Programs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Chad Sandwell</dc:creator>
  <cp:lastModifiedBy>Kevin Quinn</cp:lastModifiedBy>
  <cp:revision>4</cp:revision>
  <dcterms:created xsi:type="dcterms:W3CDTF">2025-03-18T15:33:47Z</dcterms:created>
  <dcterms:modified xsi:type="dcterms:W3CDTF">2026-07-11T14:27:50Z</dcterms:modified>
</cp:coreProperties>
</file>