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333" r:id="rId4"/>
    <p:sldId id="337" r:id="rId5"/>
    <p:sldId id="331" r:id="rId6"/>
    <p:sldId id="338" r:id="rId7"/>
    <p:sldId id="335" r:id="rId8"/>
    <p:sldId id="339" r:id="rId9"/>
    <p:sldId id="340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E9B"/>
    <a:srgbClr val="0D3896"/>
    <a:srgbClr val="FAA51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50F0D-598A-4B71-A084-CAB571D44A25}" v="29" dt="2026-07-11T01:54:54.1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8" autoAdjust="0"/>
    <p:restoredTop sz="94640" autoAdjust="0"/>
  </p:normalViewPr>
  <p:slideViewPr>
    <p:cSldViewPr snapToGrid="0">
      <p:cViewPr varScale="1">
        <p:scale>
          <a:sx n="150" d="100"/>
          <a:sy n="150" d="100"/>
        </p:scale>
        <p:origin x="31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yan Finley" userId="1aec0c4bbf1cbca8" providerId="LiveId" clId="{5B800DFB-924C-49FB-829F-0A15F9AEB6A1}"/>
    <pc:docChg chg="undo custSel addSld delSld modSld sldOrd">
      <pc:chgData name="Bryan Finley" userId="1aec0c4bbf1cbca8" providerId="LiveId" clId="{5B800DFB-924C-49FB-829F-0A15F9AEB6A1}" dt="2026-07-11T01:56:29.036" v="4947" actId="1076"/>
      <pc:docMkLst>
        <pc:docMk/>
      </pc:docMkLst>
      <pc:sldChg chg="addSp delSp modSp mod">
        <pc:chgData name="Bryan Finley" userId="1aec0c4bbf1cbca8" providerId="LiveId" clId="{5B800DFB-924C-49FB-829F-0A15F9AEB6A1}" dt="2026-07-11T01:52:47.127" v="4857" actId="14100"/>
        <pc:sldMkLst>
          <pc:docMk/>
          <pc:sldMk cId="2921931420" sldId="256"/>
        </pc:sldMkLst>
        <pc:spChg chg="mod">
          <ac:chgData name="Bryan Finley" userId="1aec0c4bbf1cbca8" providerId="LiveId" clId="{5B800DFB-924C-49FB-829F-0A15F9AEB6A1}" dt="2026-07-10T12:33:16.022" v="129" actId="1037"/>
          <ac:spMkLst>
            <pc:docMk/>
            <pc:sldMk cId="2921931420" sldId="256"/>
            <ac:spMk id="3" creationId="{01C00408-76C7-C8E0-4BFA-6B30686E6CCD}"/>
          </ac:spMkLst>
        </pc:spChg>
        <pc:spChg chg="mod">
          <ac:chgData name="Bryan Finley" userId="1aec0c4bbf1cbca8" providerId="LiveId" clId="{5B800DFB-924C-49FB-829F-0A15F9AEB6A1}" dt="2026-07-10T14:04:59.636" v="3596" actId="1076"/>
          <ac:spMkLst>
            <pc:docMk/>
            <pc:sldMk cId="2921931420" sldId="256"/>
            <ac:spMk id="4" creationId="{D5BBF318-FA1E-AEC4-9378-0B3D9C249B39}"/>
          </ac:spMkLst>
        </pc:spChg>
        <pc:spChg chg="mod">
          <ac:chgData name="Bryan Finley" userId="1aec0c4bbf1cbca8" providerId="LiveId" clId="{5B800DFB-924C-49FB-829F-0A15F9AEB6A1}" dt="2026-07-10T14:01:45.229" v="3540" actId="20577"/>
          <ac:spMkLst>
            <pc:docMk/>
            <pc:sldMk cId="2921931420" sldId="256"/>
            <ac:spMk id="5" creationId="{AF2FF5A9-8F56-9222-8575-B17C190A35B4}"/>
          </ac:spMkLst>
        </pc:spChg>
        <pc:spChg chg="mod">
          <ac:chgData name="Bryan Finley" userId="1aec0c4bbf1cbca8" providerId="LiveId" clId="{5B800DFB-924C-49FB-829F-0A15F9AEB6A1}" dt="2026-07-10T13:57:21.726" v="3264" actId="20577"/>
          <ac:spMkLst>
            <pc:docMk/>
            <pc:sldMk cId="2921931420" sldId="256"/>
            <ac:spMk id="6" creationId="{EFDCD106-F78A-D87A-B0A3-30BC38D67EC3}"/>
          </ac:spMkLst>
        </pc:spChg>
        <pc:spChg chg="mod">
          <ac:chgData name="Bryan Finley" userId="1aec0c4bbf1cbca8" providerId="LiveId" clId="{5B800DFB-924C-49FB-829F-0A15F9AEB6A1}" dt="2026-07-10T13:32:57.309" v="2517" actId="1076"/>
          <ac:spMkLst>
            <pc:docMk/>
            <pc:sldMk cId="2921931420" sldId="256"/>
            <ac:spMk id="7" creationId="{4219AA8A-C38F-0FA2-83D6-BE9409019325}"/>
          </ac:spMkLst>
        </pc:spChg>
        <pc:spChg chg="add mod">
          <ac:chgData name="Bryan Finley" userId="1aec0c4bbf1cbca8" providerId="LiveId" clId="{5B800DFB-924C-49FB-829F-0A15F9AEB6A1}" dt="2026-07-10T13:19:30.399" v="1681" actId="1038"/>
          <ac:spMkLst>
            <pc:docMk/>
            <pc:sldMk cId="2921931420" sldId="256"/>
            <ac:spMk id="8" creationId="{BE7159D5-536B-975B-0F6D-F7E4D4774079}"/>
          </ac:spMkLst>
        </pc:spChg>
        <pc:spChg chg="mod">
          <ac:chgData name="Bryan Finley" userId="1aec0c4bbf1cbca8" providerId="LiveId" clId="{5B800DFB-924C-49FB-829F-0A15F9AEB6A1}" dt="2026-07-10T12:33:16.022" v="129" actId="1037"/>
          <ac:spMkLst>
            <pc:docMk/>
            <pc:sldMk cId="2921931420" sldId="256"/>
            <ac:spMk id="9" creationId="{038B06C1-BCD5-8B60-1616-06A04DDB41CB}"/>
          </ac:spMkLst>
        </pc:spChg>
        <pc:spChg chg="add del mod">
          <ac:chgData name="Bryan Finley" userId="1aec0c4bbf1cbca8" providerId="LiveId" clId="{5B800DFB-924C-49FB-829F-0A15F9AEB6A1}" dt="2026-07-10T12:43:30.180" v="317" actId="20577"/>
          <ac:spMkLst>
            <pc:docMk/>
            <pc:sldMk cId="2921931420" sldId="256"/>
            <ac:spMk id="10" creationId="{0FBBC3D5-21A2-6C1F-F513-A2244A0A97EF}"/>
          </ac:spMkLst>
        </pc:spChg>
        <pc:spChg chg="mod">
          <ac:chgData name="Bryan Finley" userId="1aec0c4bbf1cbca8" providerId="LiveId" clId="{5B800DFB-924C-49FB-829F-0A15F9AEB6A1}" dt="2026-07-10T14:08:11.482" v="3653" actId="1036"/>
          <ac:spMkLst>
            <pc:docMk/>
            <pc:sldMk cId="2921931420" sldId="256"/>
            <ac:spMk id="11" creationId="{6E0BCD77-2E61-BEEA-994E-792D987B7606}"/>
          </ac:spMkLst>
        </pc:spChg>
        <pc:spChg chg="mod">
          <ac:chgData name="Bryan Finley" userId="1aec0c4bbf1cbca8" providerId="LiveId" clId="{5B800DFB-924C-49FB-829F-0A15F9AEB6A1}" dt="2026-07-11T01:51:01.857" v="4821" actId="20577"/>
          <ac:spMkLst>
            <pc:docMk/>
            <pc:sldMk cId="2921931420" sldId="256"/>
            <ac:spMk id="12" creationId="{D4E0FB0B-BB5E-C1D2-2D1C-DBF20AF9BC2B}"/>
          </ac:spMkLst>
        </pc:spChg>
        <pc:spChg chg="del mod">
          <ac:chgData name="Bryan Finley" userId="1aec0c4bbf1cbca8" providerId="LiveId" clId="{5B800DFB-924C-49FB-829F-0A15F9AEB6A1}" dt="2026-07-10T13:03:47.247" v="1211" actId="478"/>
          <ac:spMkLst>
            <pc:docMk/>
            <pc:sldMk cId="2921931420" sldId="256"/>
            <ac:spMk id="13" creationId="{BD3FCA6F-DB8F-336A-D98C-2E2BA07C66F0}"/>
          </ac:spMkLst>
        </pc:spChg>
        <pc:spChg chg="mod">
          <ac:chgData name="Bryan Finley" userId="1aec0c4bbf1cbca8" providerId="LiveId" clId="{5B800DFB-924C-49FB-829F-0A15F9AEB6A1}" dt="2026-07-11T01:51:13.252" v="4822" actId="1076"/>
          <ac:spMkLst>
            <pc:docMk/>
            <pc:sldMk cId="2921931420" sldId="256"/>
            <ac:spMk id="14" creationId="{4FA0F538-62D6-3A51-5B9F-EFBED1929686}"/>
          </ac:spMkLst>
        </pc:spChg>
        <pc:spChg chg="del mod">
          <ac:chgData name="Bryan Finley" userId="1aec0c4bbf1cbca8" providerId="LiveId" clId="{5B800DFB-924C-49FB-829F-0A15F9AEB6A1}" dt="2026-07-10T12:49:36.138" v="470" actId="478"/>
          <ac:spMkLst>
            <pc:docMk/>
            <pc:sldMk cId="2921931420" sldId="256"/>
            <ac:spMk id="15" creationId="{3A1EBFD2-E0E2-D7D0-94D0-356D733E1E52}"/>
          </ac:spMkLst>
        </pc:spChg>
        <pc:spChg chg="mod">
          <ac:chgData name="Bryan Finley" userId="1aec0c4bbf1cbca8" providerId="LiveId" clId="{5B800DFB-924C-49FB-829F-0A15F9AEB6A1}" dt="2026-07-10T12:33:03.819" v="84" actId="1076"/>
          <ac:spMkLst>
            <pc:docMk/>
            <pc:sldMk cId="2921931420" sldId="256"/>
            <ac:spMk id="17" creationId="{07344644-4BA1-9E93-C201-ECB40927AE1A}"/>
          </ac:spMkLst>
        </pc:spChg>
        <pc:spChg chg="add mod">
          <ac:chgData name="Bryan Finley" userId="1aec0c4bbf1cbca8" providerId="LiveId" clId="{5B800DFB-924C-49FB-829F-0A15F9AEB6A1}" dt="2026-07-10T13:46:45.552" v="3054" actId="1035"/>
          <ac:spMkLst>
            <pc:docMk/>
            <pc:sldMk cId="2921931420" sldId="256"/>
            <ac:spMk id="18" creationId="{F70D7CD3-2E19-09CD-0AAD-A86AE0F5ECE3}"/>
          </ac:spMkLst>
        </pc:spChg>
        <pc:spChg chg="mod">
          <ac:chgData name="Bryan Finley" userId="1aec0c4bbf1cbca8" providerId="LiveId" clId="{5B800DFB-924C-49FB-829F-0A15F9AEB6A1}" dt="2026-07-11T01:52:41.701" v="4856" actId="6549"/>
          <ac:spMkLst>
            <pc:docMk/>
            <pc:sldMk cId="2921931420" sldId="256"/>
            <ac:spMk id="19" creationId="{52064A1E-DCA3-FBE9-3334-9C9697E647D1}"/>
          </ac:spMkLst>
        </pc:spChg>
        <pc:spChg chg="mod">
          <ac:chgData name="Bryan Finley" userId="1aec0c4bbf1cbca8" providerId="LiveId" clId="{5B800DFB-924C-49FB-829F-0A15F9AEB6A1}" dt="2026-07-10T14:08:11.482" v="3653" actId="1036"/>
          <ac:spMkLst>
            <pc:docMk/>
            <pc:sldMk cId="2921931420" sldId="256"/>
            <ac:spMk id="20" creationId="{7DA990C6-B55B-DA54-5F9B-DFB8B780016D}"/>
          </ac:spMkLst>
        </pc:spChg>
        <pc:spChg chg="add mod">
          <ac:chgData name="Bryan Finley" userId="1aec0c4bbf1cbca8" providerId="LiveId" clId="{5B800DFB-924C-49FB-829F-0A15F9AEB6A1}" dt="2026-07-10T13:46:45.552" v="3054" actId="1035"/>
          <ac:spMkLst>
            <pc:docMk/>
            <pc:sldMk cId="2921931420" sldId="256"/>
            <ac:spMk id="22" creationId="{7FABAE83-1BAC-D689-08DF-8AE56348D073}"/>
          </ac:spMkLst>
        </pc:spChg>
        <pc:spChg chg="mod">
          <ac:chgData name="Bryan Finley" userId="1aec0c4bbf1cbca8" providerId="LiveId" clId="{5B800DFB-924C-49FB-829F-0A15F9AEB6A1}" dt="2026-07-10T12:33:24.475" v="130" actId="1076"/>
          <ac:spMkLst>
            <pc:docMk/>
            <pc:sldMk cId="2921931420" sldId="256"/>
            <ac:spMk id="23" creationId="{F0766130-B8F0-2207-A4A7-82A5B87C54C4}"/>
          </ac:spMkLst>
        </pc:spChg>
        <pc:spChg chg="mod">
          <ac:chgData name="Bryan Finley" userId="1aec0c4bbf1cbca8" providerId="LiveId" clId="{5B800DFB-924C-49FB-829F-0A15F9AEB6A1}" dt="2026-07-10T14:08:11.482" v="3653" actId="1036"/>
          <ac:spMkLst>
            <pc:docMk/>
            <pc:sldMk cId="2921931420" sldId="256"/>
            <ac:spMk id="24" creationId="{6853D7E9-1E9F-4EE0-E609-68021C88F017}"/>
          </ac:spMkLst>
        </pc:spChg>
        <pc:spChg chg="add mod">
          <ac:chgData name="Bryan Finley" userId="1aec0c4bbf1cbca8" providerId="LiveId" clId="{5B800DFB-924C-49FB-829F-0A15F9AEB6A1}" dt="2026-07-10T13:19:44.532" v="1687" actId="1076"/>
          <ac:spMkLst>
            <pc:docMk/>
            <pc:sldMk cId="2921931420" sldId="256"/>
            <ac:spMk id="27" creationId="{BE9BB437-2AFC-5EA7-083B-2912B8465CA0}"/>
          </ac:spMkLst>
        </pc:spChg>
        <pc:spChg chg="add mod">
          <ac:chgData name="Bryan Finley" userId="1aec0c4bbf1cbca8" providerId="LiveId" clId="{5B800DFB-924C-49FB-829F-0A15F9AEB6A1}" dt="2026-07-10T13:25:46.819" v="1949" actId="1036"/>
          <ac:spMkLst>
            <pc:docMk/>
            <pc:sldMk cId="2921931420" sldId="256"/>
            <ac:spMk id="29" creationId="{68282347-9A1B-3D1C-9BE2-445915BD4FCA}"/>
          </ac:spMkLst>
        </pc:spChg>
        <pc:spChg chg="del mod">
          <ac:chgData name="Bryan Finley" userId="1aec0c4bbf1cbca8" providerId="LiveId" clId="{5B800DFB-924C-49FB-829F-0A15F9AEB6A1}" dt="2026-07-10T12:30:09.067" v="19" actId="478"/>
          <ac:spMkLst>
            <pc:docMk/>
            <pc:sldMk cId="2921931420" sldId="256"/>
            <ac:spMk id="30" creationId="{40B45911-B403-2F92-31DC-174F52DE7D3D}"/>
          </ac:spMkLst>
        </pc:spChg>
        <pc:spChg chg="mod">
          <ac:chgData name="Bryan Finley" userId="1aec0c4bbf1cbca8" providerId="LiveId" clId="{5B800DFB-924C-49FB-829F-0A15F9AEB6A1}" dt="2026-07-10T13:33:33.061" v="2520" actId="14100"/>
          <ac:spMkLst>
            <pc:docMk/>
            <pc:sldMk cId="2921931420" sldId="256"/>
            <ac:spMk id="32" creationId="{4DBCC19B-297E-8EE2-DAB3-094E13EC7598}"/>
          </ac:spMkLst>
        </pc:spChg>
        <pc:spChg chg="add mod">
          <ac:chgData name="Bryan Finley" userId="1aec0c4bbf1cbca8" providerId="LiveId" clId="{5B800DFB-924C-49FB-829F-0A15F9AEB6A1}" dt="2026-07-10T14:05:14.357" v="3600" actId="20577"/>
          <ac:spMkLst>
            <pc:docMk/>
            <pc:sldMk cId="2921931420" sldId="256"/>
            <ac:spMk id="33" creationId="{8E423C73-C694-FF95-F45F-AC08397E93B2}"/>
          </ac:spMkLst>
        </pc:spChg>
        <pc:spChg chg="mod">
          <ac:chgData name="Bryan Finley" userId="1aec0c4bbf1cbca8" providerId="LiveId" clId="{5B800DFB-924C-49FB-829F-0A15F9AEB6A1}" dt="2026-07-10T13:25:42.202" v="1941" actId="1076"/>
          <ac:spMkLst>
            <pc:docMk/>
            <pc:sldMk cId="2921931420" sldId="256"/>
            <ac:spMk id="36" creationId="{2A92F6A2-194D-A229-0721-3158EF15E2B7}"/>
          </ac:spMkLst>
        </pc:spChg>
        <pc:spChg chg="del mod">
          <ac:chgData name="Bryan Finley" userId="1aec0c4bbf1cbca8" providerId="LiveId" clId="{5B800DFB-924C-49FB-829F-0A15F9AEB6A1}" dt="2026-07-10T12:50:48.914" v="478" actId="478"/>
          <ac:spMkLst>
            <pc:docMk/>
            <pc:sldMk cId="2921931420" sldId="256"/>
            <ac:spMk id="45" creationId="{69DA0F61-0A57-06E4-D3AC-9ED706143BD0}"/>
          </ac:spMkLst>
        </pc:spChg>
        <pc:spChg chg="del mod">
          <ac:chgData name="Bryan Finley" userId="1aec0c4bbf1cbca8" providerId="LiveId" clId="{5B800DFB-924C-49FB-829F-0A15F9AEB6A1}" dt="2026-07-10T12:37:45.750" v="261" actId="478"/>
          <ac:spMkLst>
            <pc:docMk/>
            <pc:sldMk cId="2921931420" sldId="256"/>
            <ac:spMk id="53" creationId="{A9D2234E-00F8-7EA1-4F86-1BED7E4A2C3C}"/>
          </ac:spMkLst>
        </pc:spChg>
        <pc:spChg chg="del mod">
          <ac:chgData name="Bryan Finley" userId="1aec0c4bbf1cbca8" providerId="LiveId" clId="{5B800DFB-924C-49FB-829F-0A15F9AEB6A1}" dt="2026-07-10T12:39:42.631" v="290" actId="478"/>
          <ac:spMkLst>
            <pc:docMk/>
            <pc:sldMk cId="2921931420" sldId="256"/>
            <ac:spMk id="54" creationId="{2A8842FF-884A-0911-1CE5-B934652A94B0}"/>
          </ac:spMkLst>
        </pc:spChg>
        <pc:cxnChg chg="mod">
          <ac:chgData name="Bryan Finley" userId="1aec0c4bbf1cbca8" providerId="LiveId" clId="{5B800DFB-924C-49FB-829F-0A15F9AEB6A1}" dt="2026-07-11T01:52:47.127" v="4857" actId="14100"/>
          <ac:cxnSpMkLst>
            <pc:docMk/>
            <pc:sldMk cId="2921931420" sldId="256"/>
            <ac:cxnSpMk id="25" creationId="{ABDCD0FA-AD6C-0286-ED81-FDA0C0DDED06}"/>
          </ac:cxnSpMkLst>
        </pc:cxnChg>
        <pc:cxnChg chg="del">
          <ac:chgData name="Bryan Finley" userId="1aec0c4bbf1cbca8" providerId="LiveId" clId="{5B800DFB-924C-49FB-829F-0A15F9AEB6A1}" dt="2026-07-10T12:49:58.136" v="473" actId="478"/>
          <ac:cxnSpMkLst>
            <pc:docMk/>
            <pc:sldMk cId="2921931420" sldId="256"/>
            <ac:cxnSpMk id="47" creationId="{072AA350-5512-FAF5-78FA-F99AF3751767}"/>
          </ac:cxnSpMkLst>
        </pc:cxnChg>
        <pc:cxnChg chg="del mod">
          <ac:chgData name="Bryan Finley" userId="1aec0c4bbf1cbca8" providerId="LiveId" clId="{5B800DFB-924C-49FB-829F-0A15F9AEB6A1}" dt="2026-07-10T12:49:33.272" v="469" actId="478"/>
          <ac:cxnSpMkLst>
            <pc:docMk/>
            <pc:sldMk cId="2921931420" sldId="256"/>
            <ac:cxnSpMk id="55" creationId="{AF43700D-56C1-D4EC-76B8-A5B6E99AB2A6}"/>
          </ac:cxnSpMkLst>
        </pc:cxnChg>
      </pc:sldChg>
      <pc:sldChg chg="modSp mod">
        <pc:chgData name="Bryan Finley" userId="1aec0c4bbf1cbca8" providerId="LiveId" clId="{5B800DFB-924C-49FB-829F-0A15F9AEB6A1}" dt="2026-07-10T12:29:50.431" v="17" actId="6549"/>
        <pc:sldMkLst>
          <pc:docMk/>
          <pc:sldMk cId="3099479642" sldId="266"/>
        </pc:sldMkLst>
        <pc:spChg chg="mod">
          <ac:chgData name="Bryan Finley" userId="1aec0c4bbf1cbca8" providerId="LiveId" clId="{5B800DFB-924C-49FB-829F-0A15F9AEB6A1}" dt="2026-07-10T12:29:50.431" v="17" actId="6549"/>
          <ac:spMkLst>
            <pc:docMk/>
            <pc:sldMk cId="3099479642" sldId="266"/>
            <ac:spMk id="4" creationId="{BA07D4F8-30AA-DDBF-E300-2034A2B68DFE}"/>
          </ac:spMkLst>
        </pc:spChg>
      </pc:sldChg>
      <pc:sldChg chg="modSp del mod ord">
        <pc:chgData name="Bryan Finley" userId="1aec0c4bbf1cbca8" providerId="LiveId" clId="{5B800DFB-924C-49FB-829F-0A15F9AEB6A1}" dt="2026-07-11T01:55:21.540" v="4914" actId="47"/>
        <pc:sldMkLst>
          <pc:docMk/>
          <pc:sldMk cId="223388426" sldId="311"/>
        </pc:sldMkLst>
        <pc:spChg chg="mod">
          <ac:chgData name="Bryan Finley" userId="1aec0c4bbf1cbca8" providerId="LiveId" clId="{5B800DFB-924C-49FB-829F-0A15F9AEB6A1}" dt="2026-07-11T01:55:16.377" v="4912" actId="21"/>
          <ac:spMkLst>
            <pc:docMk/>
            <pc:sldMk cId="223388426" sldId="311"/>
            <ac:spMk id="3" creationId="{F8752DE6-D44C-FAA5-BCBA-AA4F57A79D5F}"/>
          </ac:spMkLst>
        </pc:spChg>
      </pc:sldChg>
      <pc:sldChg chg="addSp delSp modSp del mod ord">
        <pc:chgData name="Bryan Finley" userId="1aec0c4bbf1cbca8" providerId="LiveId" clId="{5B800DFB-924C-49FB-829F-0A15F9AEB6A1}" dt="2026-07-11T01:44:41.095" v="4573" actId="47"/>
        <pc:sldMkLst>
          <pc:docMk/>
          <pc:sldMk cId="641680092" sldId="323"/>
        </pc:sldMkLst>
        <pc:picChg chg="add mod">
          <ac:chgData name="Bryan Finley" userId="1aec0c4bbf1cbca8" providerId="LiveId" clId="{5B800DFB-924C-49FB-829F-0A15F9AEB6A1}" dt="2026-07-10T14:46:06.249" v="3661" actId="1076"/>
          <ac:picMkLst>
            <pc:docMk/>
            <pc:sldMk cId="641680092" sldId="323"/>
            <ac:picMk id="3" creationId="{74A65F2F-196D-8D9D-0E5B-543B6B67B857}"/>
          </ac:picMkLst>
        </pc:picChg>
        <pc:picChg chg="del">
          <ac:chgData name="Bryan Finley" userId="1aec0c4bbf1cbca8" providerId="LiveId" clId="{5B800DFB-924C-49FB-829F-0A15F9AEB6A1}" dt="2026-07-10T14:45:59.077" v="3658" actId="478"/>
          <ac:picMkLst>
            <pc:docMk/>
            <pc:sldMk cId="641680092" sldId="323"/>
            <ac:picMk id="7" creationId="{D7C756B0-354D-E083-9033-9DAA94A4BCDE}"/>
          </ac:picMkLst>
        </pc:picChg>
      </pc:sldChg>
      <pc:sldChg chg="del ord">
        <pc:chgData name="Bryan Finley" userId="1aec0c4bbf1cbca8" providerId="LiveId" clId="{5B800DFB-924C-49FB-829F-0A15F9AEB6A1}" dt="2026-07-10T14:49:35.723" v="3729" actId="47"/>
        <pc:sldMkLst>
          <pc:docMk/>
          <pc:sldMk cId="298154494" sldId="329"/>
        </pc:sldMkLst>
      </pc:sldChg>
      <pc:sldChg chg="del ord">
        <pc:chgData name="Bryan Finley" userId="1aec0c4bbf1cbca8" providerId="LiveId" clId="{5B800DFB-924C-49FB-829F-0A15F9AEB6A1}" dt="2026-07-10T14:53:57.844" v="3837" actId="47"/>
        <pc:sldMkLst>
          <pc:docMk/>
          <pc:sldMk cId="1448318952" sldId="330"/>
        </pc:sldMkLst>
      </pc:sldChg>
      <pc:sldChg chg="modSp mod">
        <pc:chgData name="Bryan Finley" userId="1aec0c4bbf1cbca8" providerId="LiveId" clId="{5B800DFB-924C-49FB-829F-0A15F9AEB6A1}" dt="2026-07-10T14:49:48.174" v="3739" actId="20577"/>
        <pc:sldMkLst>
          <pc:docMk/>
          <pc:sldMk cId="4255936082" sldId="331"/>
        </pc:sldMkLst>
        <pc:spChg chg="mod">
          <ac:chgData name="Bryan Finley" userId="1aec0c4bbf1cbca8" providerId="LiveId" clId="{5B800DFB-924C-49FB-829F-0A15F9AEB6A1}" dt="2026-07-10T14:49:48.174" v="3739" actId="20577"/>
          <ac:spMkLst>
            <pc:docMk/>
            <pc:sldMk cId="4255936082" sldId="331"/>
            <ac:spMk id="2" creationId="{A962324E-5822-EE72-DCB3-E92707D84201}"/>
          </ac:spMkLst>
        </pc:spChg>
      </pc:sldChg>
      <pc:sldChg chg="del ord">
        <pc:chgData name="Bryan Finley" userId="1aec0c4bbf1cbca8" providerId="LiveId" clId="{5B800DFB-924C-49FB-829F-0A15F9AEB6A1}" dt="2026-07-10T14:49:32.073" v="3728" actId="47"/>
        <pc:sldMkLst>
          <pc:docMk/>
          <pc:sldMk cId="4263266230" sldId="332"/>
        </pc:sldMkLst>
      </pc:sldChg>
      <pc:sldChg chg="addSp modSp mod ord">
        <pc:chgData name="Bryan Finley" userId="1aec0c4bbf1cbca8" providerId="LiveId" clId="{5B800DFB-924C-49FB-829F-0A15F9AEB6A1}" dt="2026-07-10T14:51:05.153" v="3834" actId="14100"/>
        <pc:sldMkLst>
          <pc:docMk/>
          <pc:sldMk cId="3393214027" sldId="333"/>
        </pc:sldMkLst>
        <pc:spChg chg="add mod">
          <ac:chgData name="Bryan Finley" userId="1aec0c4bbf1cbca8" providerId="LiveId" clId="{5B800DFB-924C-49FB-829F-0A15F9AEB6A1}" dt="2026-07-10T14:51:05.153" v="3834" actId="14100"/>
          <ac:spMkLst>
            <pc:docMk/>
            <pc:sldMk cId="3393214027" sldId="333"/>
            <ac:spMk id="3" creationId="{ED02ECC2-ACB7-B163-9B21-81EED79464FF}"/>
          </ac:spMkLst>
        </pc:spChg>
        <pc:spChg chg="mod">
          <ac:chgData name="Bryan Finley" userId="1aec0c4bbf1cbca8" providerId="LiveId" clId="{5B800DFB-924C-49FB-829F-0A15F9AEB6A1}" dt="2026-07-10T14:50:17.176" v="3741" actId="1076"/>
          <ac:spMkLst>
            <pc:docMk/>
            <pc:sldMk cId="3393214027" sldId="333"/>
            <ac:spMk id="5" creationId="{2EF4F6AF-66DD-E013-225D-277342EEFA98}"/>
          </ac:spMkLst>
        </pc:spChg>
        <pc:picChg chg="mod">
          <ac:chgData name="Bryan Finley" userId="1aec0c4bbf1cbca8" providerId="LiveId" clId="{5B800DFB-924C-49FB-829F-0A15F9AEB6A1}" dt="2026-07-10T14:50:12.159" v="3740" actId="1076"/>
          <ac:picMkLst>
            <pc:docMk/>
            <pc:sldMk cId="3393214027" sldId="333"/>
            <ac:picMk id="4" creationId="{7454618C-D288-045E-0C0A-ECAC0111E99F}"/>
          </ac:picMkLst>
        </pc:picChg>
      </pc:sldChg>
      <pc:sldChg chg="addSp modSp new del mod modClrScheme chgLayout">
        <pc:chgData name="Bryan Finley" userId="1aec0c4bbf1cbca8" providerId="LiveId" clId="{5B800DFB-924C-49FB-829F-0A15F9AEB6A1}" dt="2026-07-11T01:54:57.392" v="4906" actId="47"/>
        <pc:sldMkLst>
          <pc:docMk/>
          <pc:sldMk cId="966839867" sldId="334"/>
        </pc:sldMkLst>
        <pc:spChg chg="mod ord">
          <ac:chgData name="Bryan Finley" userId="1aec0c4bbf1cbca8" providerId="LiveId" clId="{5B800DFB-924C-49FB-829F-0A15F9AEB6A1}" dt="2026-07-10T14:54:40.193" v="3856" actId="700"/>
          <ac:spMkLst>
            <pc:docMk/>
            <pc:sldMk cId="966839867" sldId="334"/>
            <ac:spMk id="2" creationId="{999BA42F-1B9C-D07F-C0B6-40A610E0BC4D}"/>
          </ac:spMkLst>
        </pc:spChg>
        <pc:spChg chg="add mod ord">
          <ac:chgData name="Bryan Finley" userId="1aec0c4bbf1cbca8" providerId="LiveId" clId="{5B800DFB-924C-49FB-829F-0A15F9AEB6A1}" dt="2026-07-11T01:54:30.689" v="4904" actId="20577"/>
          <ac:spMkLst>
            <pc:docMk/>
            <pc:sldMk cId="966839867" sldId="334"/>
            <ac:spMk id="3" creationId="{D8119E65-5A27-41AE-2C5F-8B4AB991B7E4}"/>
          </ac:spMkLst>
        </pc:spChg>
      </pc:sldChg>
      <pc:sldChg chg="addSp delSp modSp new mod">
        <pc:chgData name="Bryan Finley" userId="1aec0c4bbf1cbca8" providerId="LiveId" clId="{5B800DFB-924C-49FB-829F-0A15F9AEB6A1}" dt="2026-07-11T01:47:46.332" v="4799" actId="1076"/>
        <pc:sldMkLst>
          <pc:docMk/>
          <pc:sldMk cId="1103237833" sldId="335"/>
        </pc:sldMkLst>
        <pc:spChg chg="del">
          <ac:chgData name="Bryan Finley" userId="1aec0c4bbf1cbca8" providerId="LiveId" clId="{5B800DFB-924C-49FB-829F-0A15F9AEB6A1}" dt="2026-07-10T15:18:40.067" v="4412" actId="478"/>
          <ac:spMkLst>
            <pc:docMk/>
            <pc:sldMk cId="1103237833" sldId="335"/>
            <ac:spMk id="2" creationId="{50FC9753-70F5-6564-EBCF-9DA4EC05DCD7}"/>
          </ac:spMkLst>
        </pc:spChg>
        <pc:graphicFrameChg chg="add mod">
          <ac:chgData name="Bryan Finley" userId="1aec0c4bbf1cbca8" providerId="LiveId" clId="{5B800DFB-924C-49FB-829F-0A15F9AEB6A1}" dt="2026-07-10T15:18:26.795" v="4409"/>
          <ac:graphicFrameMkLst>
            <pc:docMk/>
            <pc:sldMk cId="1103237833" sldId="335"/>
            <ac:graphicFrameMk id="3" creationId="{F38CC72A-35BB-7834-E831-BE258E63C8CC}"/>
          </ac:graphicFrameMkLst>
        </pc:graphicFrameChg>
        <pc:graphicFrameChg chg="add mod">
          <ac:chgData name="Bryan Finley" userId="1aec0c4bbf1cbca8" providerId="LiveId" clId="{5B800DFB-924C-49FB-829F-0A15F9AEB6A1}" dt="2026-07-10T15:19:45.649" v="4416"/>
          <ac:graphicFrameMkLst>
            <pc:docMk/>
            <pc:sldMk cId="1103237833" sldId="335"/>
            <ac:graphicFrameMk id="6" creationId="{F38CC72A-35BB-7834-E831-BE258E63C8CC}"/>
          </ac:graphicFrameMkLst>
        </pc:graphicFrameChg>
        <pc:picChg chg="add del mod">
          <ac:chgData name="Bryan Finley" userId="1aec0c4bbf1cbca8" providerId="LiveId" clId="{5B800DFB-924C-49FB-829F-0A15F9AEB6A1}" dt="2026-07-10T15:19:39.673" v="4413" actId="478"/>
          <ac:picMkLst>
            <pc:docMk/>
            <pc:sldMk cId="1103237833" sldId="335"/>
            <ac:picMk id="5" creationId="{DE13A5BD-52C2-20F5-34DB-7438EF0B329B}"/>
          </ac:picMkLst>
        </pc:picChg>
        <pc:picChg chg="add mod">
          <ac:chgData name="Bryan Finley" userId="1aec0c4bbf1cbca8" providerId="LiveId" clId="{5B800DFB-924C-49FB-829F-0A15F9AEB6A1}" dt="2026-07-11T01:47:46.332" v="4799" actId="1076"/>
          <ac:picMkLst>
            <pc:docMk/>
            <pc:sldMk cId="1103237833" sldId="335"/>
            <ac:picMk id="8" creationId="{5FC24538-9A8B-DDAA-FC52-E6DAE84EF4B2}"/>
          </ac:picMkLst>
        </pc:picChg>
      </pc:sldChg>
      <pc:sldChg chg="addSp delSp modSp new del mod modClrScheme chgLayout">
        <pc:chgData name="Bryan Finley" userId="1aec0c4bbf1cbca8" providerId="LiveId" clId="{5B800DFB-924C-49FB-829F-0A15F9AEB6A1}" dt="2026-07-11T01:47:18.737" v="4794" actId="47"/>
        <pc:sldMkLst>
          <pc:docMk/>
          <pc:sldMk cId="957093033" sldId="336"/>
        </pc:sldMkLst>
        <pc:spChg chg="del">
          <ac:chgData name="Bryan Finley" userId="1aec0c4bbf1cbca8" providerId="LiveId" clId="{5B800DFB-924C-49FB-829F-0A15F9AEB6A1}" dt="2026-07-11T01:36:58.298" v="4419" actId="700"/>
          <ac:spMkLst>
            <pc:docMk/>
            <pc:sldMk cId="957093033" sldId="336"/>
            <ac:spMk id="2" creationId="{5D926279-B0D0-9AA4-111A-F821278D5E8E}"/>
          </ac:spMkLst>
        </pc:spChg>
        <pc:spChg chg="add mod">
          <ac:chgData name="Bryan Finley" userId="1aec0c4bbf1cbca8" providerId="LiveId" clId="{5B800DFB-924C-49FB-829F-0A15F9AEB6A1}" dt="2026-07-11T01:42:42.948" v="4476" actId="1076"/>
          <ac:spMkLst>
            <pc:docMk/>
            <pc:sldMk cId="957093033" sldId="336"/>
            <ac:spMk id="14" creationId="{DA5BF568-C97D-B26D-03BB-AD360253116A}"/>
          </ac:spMkLst>
        </pc:spChg>
        <pc:graphicFrameChg chg="add mod">
          <ac:chgData name="Bryan Finley" userId="1aec0c4bbf1cbca8" providerId="LiveId" clId="{5B800DFB-924C-49FB-829F-0A15F9AEB6A1}" dt="2026-07-11T01:39:18.945" v="4425"/>
          <ac:graphicFrameMkLst>
            <pc:docMk/>
            <pc:sldMk cId="957093033" sldId="336"/>
            <ac:graphicFrameMk id="7" creationId="{5AE4D0E9-E404-86DF-5201-07897FEC88D2}"/>
          </ac:graphicFrameMkLst>
        </pc:graphicFrameChg>
        <pc:graphicFrameChg chg="add mod">
          <ac:chgData name="Bryan Finley" userId="1aec0c4bbf1cbca8" providerId="LiveId" clId="{5B800DFB-924C-49FB-829F-0A15F9AEB6A1}" dt="2026-07-11T01:39:46.738" v="4430"/>
          <ac:graphicFrameMkLst>
            <pc:docMk/>
            <pc:sldMk cId="957093033" sldId="336"/>
            <ac:graphicFrameMk id="10" creationId="{E5F732AD-65CA-C600-B1B5-B9A5D272A325}"/>
          </ac:graphicFrameMkLst>
        </pc:graphicFrameChg>
        <pc:graphicFrameChg chg="add mod">
          <ac:chgData name="Bryan Finley" userId="1aec0c4bbf1cbca8" providerId="LiveId" clId="{5B800DFB-924C-49FB-829F-0A15F9AEB6A1}" dt="2026-07-11T01:42:27.240" v="4473"/>
          <ac:graphicFrameMkLst>
            <pc:docMk/>
            <pc:sldMk cId="957093033" sldId="336"/>
            <ac:graphicFrameMk id="15" creationId="{AB0D5E0A-58B0-5ADF-E0C3-B6D7120CAC67}"/>
          </ac:graphicFrameMkLst>
        </pc:graphicFrameChg>
        <pc:picChg chg="add del mod">
          <ac:chgData name="Bryan Finley" userId="1aec0c4bbf1cbca8" providerId="LiveId" clId="{5B800DFB-924C-49FB-829F-0A15F9AEB6A1}" dt="2026-07-11T01:39:01.172" v="4423" actId="478"/>
          <ac:picMkLst>
            <pc:docMk/>
            <pc:sldMk cId="957093033" sldId="336"/>
            <ac:picMk id="4" creationId="{E2777CC4-74AC-C4E7-18A3-53EC0D38FA13}"/>
          </ac:picMkLst>
        </pc:picChg>
        <pc:picChg chg="add mod">
          <ac:chgData name="Bryan Finley" userId="1aec0c4bbf1cbca8" providerId="LiveId" clId="{5B800DFB-924C-49FB-829F-0A15F9AEB6A1}" dt="2026-07-11T01:40:18.332" v="4434" actId="1076"/>
          <ac:picMkLst>
            <pc:docMk/>
            <pc:sldMk cId="957093033" sldId="336"/>
            <ac:picMk id="6" creationId="{FE33FC79-381A-1FCF-364E-C8E5C041A4EA}"/>
          </ac:picMkLst>
        </pc:picChg>
        <pc:picChg chg="add del mod">
          <ac:chgData name="Bryan Finley" userId="1aec0c4bbf1cbca8" providerId="LiveId" clId="{5B800DFB-924C-49FB-829F-0A15F9AEB6A1}" dt="2026-07-11T01:39:45.867" v="4429" actId="478"/>
          <ac:picMkLst>
            <pc:docMk/>
            <pc:sldMk cId="957093033" sldId="336"/>
            <ac:picMk id="9" creationId="{9FD79B7A-7AFD-E0C3-11C6-764B626EEF00}"/>
          </ac:picMkLst>
        </pc:picChg>
        <pc:picChg chg="add mod">
          <ac:chgData name="Bryan Finley" userId="1aec0c4bbf1cbca8" providerId="LiveId" clId="{5B800DFB-924C-49FB-829F-0A15F9AEB6A1}" dt="2026-07-11T01:40:22.861" v="4435" actId="1076"/>
          <ac:picMkLst>
            <pc:docMk/>
            <pc:sldMk cId="957093033" sldId="336"/>
            <ac:picMk id="12" creationId="{263C867D-3A98-44D6-B685-0F6CE958EF5D}"/>
          </ac:picMkLst>
        </pc:picChg>
        <pc:picChg chg="add mod">
          <ac:chgData name="Bryan Finley" userId="1aec0c4bbf1cbca8" providerId="LiveId" clId="{5B800DFB-924C-49FB-829F-0A15F9AEB6A1}" dt="2026-07-11T01:42:38.694" v="4475" actId="1076"/>
          <ac:picMkLst>
            <pc:docMk/>
            <pc:sldMk cId="957093033" sldId="336"/>
            <ac:picMk id="17" creationId="{965DF601-DBD4-14D9-682B-E20121B1683C}"/>
          </ac:picMkLst>
        </pc:picChg>
      </pc:sldChg>
      <pc:sldChg chg="addSp delSp modSp add mod">
        <pc:chgData name="Bryan Finley" userId="1aec0c4bbf1cbca8" providerId="LiveId" clId="{5B800DFB-924C-49FB-829F-0A15F9AEB6A1}" dt="2026-07-11T01:44:34.293" v="4572" actId="20577"/>
        <pc:sldMkLst>
          <pc:docMk/>
          <pc:sldMk cId="2702627125" sldId="337"/>
        </pc:sldMkLst>
        <pc:spChg chg="mod">
          <ac:chgData name="Bryan Finley" userId="1aec0c4bbf1cbca8" providerId="LiveId" clId="{5B800DFB-924C-49FB-829F-0A15F9AEB6A1}" dt="2026-07-11T01:44:34.293" v="4572" actId="20577"/>
          <ac:spMkLst>
            <pc:docMk/>
            <pc:sldMk cId="2702627125" sldId="337"/>
            <ac:spMk id="2" creationId="{BF772D3A-87C4-D133-0735-DEE49F348397}"/>
          </ac:spMkLst>
        </pc:spChg>
        <pc:spChg chg="del">
          <ac:chgData name="Bryan Finley" userId="1aec0c4bbf1cbca8" providerId="LiveId" clId="{5B800DFB-924C-49FB-829F-0A15F9AEB6A1}" dt="2026-07-11T01:44:13.376" v="4530" actId="478"/>
          <ac:spMkLst>
            <pc:docMk/>
            <pc:sldMk cId="2702627125" sldId="337"/>
            <ac:spMk id="3" creationId="{7D8395DC-BC85-4158-41B1-36BD7290233D}"/>
          </ac:spMkLst>
        </pc:spChg>
        <pc:spChg chg="del">
          <ac:chgData name="Bryan Finley" userId="1aec0c4bbf1cbca8" providerId="LiveId" clId="{5B800DFB-924C-49FB-829F-0A15F9AEB6A1}" dt="2026-07-11T01:43:55.422" v="4524" actId="478"/>
          <ac:spMkLst>
            <pc:docMk/>
            <pc:sldMk cId="2702627125" sldId="337"/>
            <ac:spMk id="5" creationId="{E8DAA1B5-D673-15F2-AC9D-9094A89BC53A}"/>
          </ac:spMkLst>
        </pc:spChg>
        <pc:spChg chg="del">
          <ac:chgData name="Bryan Finley" userId="1aec0c4bbf1cbca8" providerId="LiveId" clId="{5B800DFB-924C-49FB-829F-0A15F9AEB6A1}" dt="2026-07-11T01:43:56.341" v="4525" actId="478"/>
          <ac:spMkLst>
            <pc:docMk/>
            <pc:sldMk cId="2702627125" sldId="337"/>
            <ac:spMk id="6" creationId="{9520AF11-9741-5BE8-282B-7DBFE2B61B76}"/>
          </ac:spMkLst>
        </pc:spChg>
        <pc:picChg chg="del">
          <ac:chgData name="Bryan Finley" userId="1aec0c4bbf1cbca8" providerId="LiveId" clId="{5B800DFB-924C-49FB-829F-0A15F9AEB6A1}" dt="2026-07-11T01:43:54.052" v="4523" actId="478"/>
          <ac:picMkLst>
            <pc:docMk/>
            <pc:sldMk cId="2702627125" sldId="337"/>
            <ac:picMk id="4" creationId="{E36DB985-58E1-777C-B363-2A9863A192B9}"/>
          </ac:picMkLst>
        </pc:picChg>
        <pc:picChg chg="add mod">
          <ac:chgData name="Bryan Finley" userId="1aec0c4bbf1cbca8" providerId="LiveId" clId="{5B800DFB-924C-49FB-829F-0A15F9AEB6A1}" dt="2026-07-11T01:44:20.805" v="4534" actId="1076"/>
          <ac:picMkLst>
            <pc:docMk/>
            <pc:sldMk cId="2702627125" sldId="337"/>
            <ac:picMk id="9" creationId="{DB85D5F8-C3C5-CA26-F548-AE10041D92CA}"/>
          </ac:picMkLst>
        </pc:picChg>
      </pc:sldChg>
      <pc:sldChg chg="addSp delSp modSp add mod">
        <pc:chgData name="Bryan Finley" userId="1aec0c4bbf1cbca8" providerId="LiveId" clId="{5B800DFB-924C-49FB-829F-0A15F9AEB6A1}" dt="2026-07-11T01:47:07.510" v="4793" actId="1076"/>
        <pc:sldMkLst>
          <pc:docMk/>
          <pc:sldMk cId="989067781" sldId="338"/>
        </pc:sldMkLst>
        <pc:spChg chg="mod">
          <ac:chgData name="Bryan Finley" userId="1aec0c4bbf1cbca8" providerId="LiveId" clId="{5B800DFB-924C-49FB-829F-0A15F9AEB6A1}" dt="2026-07-11T01:45:11.524" v="4651" actId="27636"/>
          <ac:spMkLst>
            <pc:docMk/>
            <pc:sldMk cId="989067781" sldId="338"/>
            <ac:spMk id="2" creationId="{44D169C8-F228-3AD2-376A-ABE86F22664F}"/>
          </ac:spMkLst>
        </pc:spChg>
        <pc:spChg chg="add mod">
          <ac:chgData name="Bryan Finley" userId="1aec0c4bbf1cbca8" providerId="LiveId" clId="{5B800DFB-924C-49FB-829F-0A15F9AEB6A1}" dt="2026-07-11T01:47:07.510" v="4793" actId="1076"/>
          <ac:spMkLst>
            <pc:docMk/>
            <pc:sldMk cId="989067781" sldId="338"/>
            <ac:spMk id="10" creationId="{1717A9A5-85A8-1751-519E-01BDB448C1C9}"/>
          </ac:spMkLst>
        </pc:spChg>
        <pc:picChg chg="add mod">
          <ac:chgData name="Bryan Finley" userId="1aec0c4bbf1cbca8" providerId="LiveId" clId="{5B800DFB-924C-49FB-829F-0A15F9AEB6A1}" dt="2026-07-11T01:46:01.140" v="4659" actId="14100"/>
          <ac:picMkLst>
            <pc:docMk/>
            <pc:sldMk cId="989067781" sldId="338"/>
            <ac:picMk id="4" creationId="{9A611329-D88B-201C-C9B3-A0B0F92322B3}"/>
          </ac:picMkLst>
        </pc:picChg>
        <pc:picChg chg="del">
          <ac:chgData name="Bryan Finley" userId="1aec0c4bbf1cbca8" providerId="LiveId" clId="{5B800DFB-924C-49FB-829F-0A15F9AEB6A1}" dt="2026-07-11T01:45:15.181" v="4652" actId="478"/>
          <ac:picMkLst>
            <pc:docMk/>
            <pc:sldMk cId="989067781" sldId="338"/>
            <ac:picMk id="5" creationId="{758AB9C5-7A1B-82D6-F5CE-B5D090AD2EA0}"/>
          </ac:picMkLst>
        </pc:picChg>
        <pc:picChg chg="add mod">
          <ac:chgData name="Bryan Finley" userId="1aec0c4bbf1cbca8" providerId="LiveId" clId="{5B800DFB-924C-49FB-829F-0A15F9AEB6A1}" dt="2026-07-11T01:46:14.604" v="4662" actId="1076"/>
          <ac:picMkLst>
            <pc:docMk/>
            <pc:sldMk cId="989067781" sldId="338"/>
            <ac:picMk id="7" creationId="{B8FB26E4-FF50-3A62-A2E7-448F80DCB74D}"/>
          </ac:picMkLst>
        </pc:picChg>
        <pc:picChg chg="add mod">
          <ac:chgData name="Bryan Finley" userId="1aec0c4bbf1cbca8" providerId="LiveId" clId="{5B800DFB-924C-49FB-829F-0A15F9AEB6A1}" dt="2026-07-11T01:46:20.356" v="4663" actId="1076"/>
          <ac:picMkLst>
            <pc:docMk/>
            <pc:sldMk cId="989067781" sldId="338"/>
            <ac:picMk id="12" creationId="{A78D834B-A580-2018-A037-395391231359}"/>
          </ac:picMkLst>
        </pc:picChg>
      </pc:sldChg>
      <pc:sldChg chg="addSp delSp modSp add del mod ord">
        <pc:chgData name="Bryan Finley" userId="1aec0c4bbf1cbca8" providerId="LiveId" clId="{5B800DFB-924C-49FB-829F-0A15F9AEB6A1}" dt="2026-07-11T01:54:54.127" v="4905"/>
        <pc:sldMkLst>
          <pc:docMk/>
          <pc:sldMk cId="3340829118" sldId="339"/>
        </pc:sldMkLst>
        <pc:spChg chg="mod">
          <ac:chgData name="Bryan Finley" userId="1aec0c4bbf1cbca8" providerId="LiveId" clId="{5B800DFB-924C-49FB-829F-0A15F9AEB6A1}" dt="2026-07-11T01:53:37.066" v="4880" actId="20577"/>
          <ac:spMkLst>
            <pc:docMk/>
            <pc:sldMk cId="3340829118" sldId="339"/>
            <ac:spMk id="2" creationId="{9748D184-FD9C-CA4F-3C59-DC005ACBD603}"/>
          </ac:spMkLst>
        </pc:spChg>
        <pc:spChg chg="add mod">
          <ac:chgData name="Bryan Finley" userId="1aec0c4bbf1cbca8" providerId="LiveId" clId="{5B800DFB-924C-49FB-829F-0A15F9AEB6A1}" dt="2026-07-11T01:54:54.127" v="4905"/>
          <ac:spMkLst>
            <pc:docMk/>
            <pc:sldMk cId="3340829118" sldId="339"/>
            <ac:spMk id="3" creationId="{B11D648C-B6B7-047C-53C7-D1008E7DCC81}"/>
          </ac:spMkLst>
        </pc:spChg>
        <pc:picChg chg="del">
          <ac:chgData name="Bryan Finley" userId="1aec0c4bbf1cbca8" providerId="LiveId" clId="{5B800DFB-924C-49FB-829F-0A15F9AEB6A1}" dt="2026-07-11T01:53:28.488" v="4863" actId="478"/>
          <ac:picMkLst>
            <pc:docMk/>
            <pc:sldMk cId="3340829118" sldId="339"/>
            <ac:picMk id="5" creationId="{F83E7D19-F57C-16FD-DD08-2E2A99A14F2A}"/>
          </ac:picMkLst>
        </pc:picChg>
      </pc:sldChg>
      <pc:sldChg chg="addSp delSp modSp add mod">
        <pc:chgData name="Bryan Finley" userId="1aec0c4bbf1cbca8" providerId="LiveId" clId="{5B800DFB-924C-49FB-829F-0A15F9AEB6A1}" dt="2026-07-11T01:56:29.036" v="4947" actId="1076"/>
        <pc:sldMkLst>
          <pc:docMk/>
          <pc:sldMk cId="459394369" sldId="340"/>
        </pc:sldMkLst>
        <pc:spChg chg="mod">
          <ac:chgData name="Bryan Finley" userId="1aec0c4bbf1cbca8" providerId="LiveId" clId="{5B800DFB-924C-49FB-829F-0A15F9AEB6A1}" dt="2026-07-11T01:56:25.580" v="4946" actId="1076"/>
          <ac:spMkLst>
            <pc:docMk/>
            <pc:sldMk cId="459394369" sldId="340"/>
            <ac:spMk id="2" creationId="{D3007A70-5E22-ED0E-E45C-AC5567E28D8D}"/>
          </ac:spMkLst>
        </pc:spChg>
        <pc:spChg chg="del">
          <ac:chgData name="Bryan Finley" userId="1aec0c4bbf1cbca8" providerId="LiveId" clId="{5B800DFB-924C-49FB-829F-0A15F9AEB6A1}" dt="2026-07-11T01:55:04.666" v="4908" actId="478"/>
          <ac:spMkLst>
            <pc:docMk/>
            <pc:sldMk cId="459394369" sldId="340"/>
            <ac:spMk id="3" creationId="{C2B0FA82-8106-E524-5ED7-84B49A8478DC}"/>
          </ac:spMkLst>
        </pc:spChg>
        <pc:spChg chg="add mod">
          <ac:chgData name="Bryan Finley" userId="1aec0c4bbf1cbca8" providerId="LiveId" clId="{5B800DFB-924C-49FB-829F-0A15F9AEB6A1}" dt="2026-07-11T01:56:29.036" v="4947" actId="1076"/>
          <ac:spMkLst>
            <pc:docMk/>
            <pc:sldMk cId="459394369" sldId="340"/>
            <ac:spMk id="5" creationId="{C48BB431-7B9B-FEB2-B730-286DD36470D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14C0FCC-DE94-4CF6-9117-726C63935616}" type="datetimeFigureOut">
              <a:rPr lang="en-US" smtClean="0"/>
              <a:t>7/10/2026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78F07E-C33A-4C3A-B9CD-6C70F539B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8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F07E-C33A-4C3A-B9CD-6C70F539B6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1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8F07E-C33A-4C3A-B9CD-6C70F539B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DDC0-7EF5-B868-5D37-32827479E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C7E06-49CA-1A26-3223-3FFA5865A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E1902-7DC4-8DF4-EA8E-05D47CF5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3D04A-0C37-674A-73C5-5C90E4D2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0F14D-FFBD-15DA-7DB3-03AFDA13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9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8A4F-5E8E-30C5-9EF1-F0DF3524F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CB268-28F1-7580-E730-7D2181B96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937A-FA0F-9F56-FF33-B8904185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B3A91-2052-D65D-14AB-02037E52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0E223-5224-0029-D839-A29F7A33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9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2C462-33DF-D8F9-3E82-3C3D97693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024F5-FD1E-5A9F-FCE4-E197C0A71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EB58C-08D0-E60B-24B1-9FBC85AE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86F69-5F59-9A33-DD39-2652B625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79490-F7E7-963A-4D4A-E49AD0F1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33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4FF2-449E-9985-C0E6-2037C57D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06272-565E-D895-A63B-876A51430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76EC7-02F3-C9F1-FA90-5CBE437C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2CF47-B834-4D5D-6A13-872AD924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54EE-94EB-037A-7D0B-5E184D9B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4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952D1-3505-B842-40DE-07F6BB4F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6904B-C00C-E27B-953B-4F894B87F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0A5E-2D66-11BC-52F4-33C667E3C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E8F5-9161-54C6-2ABF-38FCC01C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0747-A9F3-E74B-56B2-0678175C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70F2-E3FC-DBD2-F488-23CD710E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BF9BF-3946-013B-265B-34FFED7F80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9087B-165B-7CD2-D692-EAA68996D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0203C0-0762-6E7C-BBB0-FC40C33D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CF60C-F2E1-286F-0099-9B826DCF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05FC-B38E-C565-5EF8-940F483C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8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5849-58BA-2A95-F672-B448C921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82C37-9E0B-FEA3-63CC-76ECA7F83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05821-1BD2-C0AF-2C06-2C2597121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AEDEE-E0BA-F3E6-A9ED-884B3BC64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16774-53C1-BEA5-F991-C0A0241FE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3670F-9E5A-F1FD-FD27-1AF8A470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C6218-128A-8991-1D91-FA2134C5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8F2305-AF61-C79C-364D-21E748DA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7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8EEA-2221-D75E-9760-006D2732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B550D-F36D-4771-57F4-43AF4FA1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EC9AC-C4C2-0FC2-BF69-865FA0D5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37C35-D5FC-FF0C-C4D4-2ED72133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8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39FCD-D3FE-59AD-A103-6E5C39E6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6BBB4-5A4F-7F95-E34B-81C9F6BA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2961B-D49B-3518-58C7-56C0FA26B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4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7BDF-460D-2C15-6314-8F1F50E80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9B7B3-E95C-AFDA-8935-D8DA610D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03227-D4B5-1B81-B122-2600384D8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37417-4DE9-B1D6-CC88-9AF24D28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E2DAB-289B-F6C6-A6A2-1DE8B24B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2F97D-B87E-3937-872E-70EFDF63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0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1A798-EF52-A114-B21E-E8304FD7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0233-2FFC-5A7C-C118-92323F547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7C656-27F6-735B-A9E8-0E5CEBBD8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E3B07-42E6-07CD-7FD3-D1FD320E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3C656C-9D0C-5F21-D49F-8A173CC6D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DFC42-08EC-1F7E-E57F-92EC2F1A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8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FC726C-2989-E1BF-D272-9ABAE42E3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0CC97-C8FB-9608-B6E8-5DA2416DE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35BC5-509C-D2D7-844E-D4A8815F94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441C2-7D37-45E7-9260-2249EF3FA321}" type="datetimeFigureOut">
              <a:rPr lang="en-US" smtClean="0"/>
              <a:t>7/10/2026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98F86-5DFD-F24A-2A2D-D9972C427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74642-64D7-0F5E-ECCA-3D7959621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2BA762-9919-40D5-B28A-59B1313118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9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7D4F8-30AA-DDBF-E300-2034A2B68DFE}"/>
              </a:ext>
            </a:extLst>
          </p:cNvPr>
          <p:cNvSpPr txBox="1"/>
          <p:nvPr/>
        </p:nvSpPr>
        <p:spPr>
          <a:xfrm>
            <a:off x="4406631" y="4741948"/>
            <a:ext cx="7227650" cy="1532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DDC Safe Environment Program (SEP)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July 2026 Update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5BD6A-4DE0-8489-1078-063BE49610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22778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5AA247-CFE2-F447-9F0F-A5AD5FEF5A3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20685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E61435-9D96-E7B0-5456-0EFB80B179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408" r="1" b="18090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85D9A8-CF29-9DFC-637E-8477D7B2EC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2" b="19954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9C497-A2C0-3DAB-68E9-D06401F4F13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8224" r="1" b="24498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7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BBF318-FA1E-AEC4-9378-0B3D9C24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75" y="144373"/>
            <a:ext cx="10940627" cy="78288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Safe Environment Program (SEP) Requirements</a:t>
            </a:r>
            <a:br>
              <a:rPr lang="en-US" sz="2400" dirty="0"/>
            </a:br>
            <a:endParaRPr lang="en-US" sz="24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2FF5A9-8F56-9222-8575-B17C190A35B4}"/>
              </a:ext>
            </a:extLst>
          </p:cNvPr>
          <p:cNvSpPr txBox="1"/>
          <p:nvPr/>
        </p:nvSpPr>
        <p:spPr>
          <a:xfrm>
            <a:off x="8364512" y="1648023"/>
            <a:ext cx="2864590" cy="92333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 of C Supreme SEP </a:t>
            </a:r>
          </a:p>
          <a:p>
            <a:pPr algn="ctr"/>
            <a:r>
              <a:rPr lang="en-US" dirty="0"/>
              <a:t>Office of Youth Protection (OYP)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CD106-F78A-D87A-B0A3-30BC38D67EC3}"/>
              </a:ext>
            </a:extLst>
          </p:cNvPr>
          <p:cNvSpPr txBox="1"/>
          <p:nvPr/>
        </p:nvSpPr>
        <p:spPr>
          <a:xfrm>
            <a:off x="630699" y="1738371"/>
            <a:ext cx="2841672" cy="646331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Catholic Diocese of Dallas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SEP / NPBO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9AA8A-C38F-0FA2-83D6-BE9409019325}"/>
              </a:ext>
            </a:extLst>
          </p:cNvPr>
          <p:cNvSpPr txBox="1"/>
          <p:nvPr/>
        </p:nvSpPr>
        <p:spPr>
          <a:xfrm>
            <a:off x="4524157" y="1745567"/>
            <a:ext cx="2971793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DDC SEP </a:t>
            </a:r>
          </a:p>
          <a:p>
            <a:pPr algn="ctr"/>
            <a:r>
              <a:rPr lang="en-US" dirty="0"/>
              <a:t>Compliance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BBC3D5-21A2-6C1F-F513-A2244A0A97EF}"/>
              </a:ext>
            </a:extLst>
          </p:cNvPr>
          <p:cNvSpPr txBox="1"/>
          <p:nvPr/>
        </p:nvSpPr>
        <p:spPr>
          <a:xfrm>
            <a:off x="2448962" y="1165469"/>
            <a:ext cx="33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Dallas Diocesan Chapter (DDC)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BCD77-2E61-BEEA-994E-792D987B7606}"/>
              </a:ext>
            </a:extLst>
          </p:cNvPr>
          <p:cNvSpPr txBox="1"/>
          <p:nvPr/>
        </p:nvSpPr>
        <p:spPr>
          <a:xfrm>
            <a:off x="3869070" y="5651122"/>
            <a:ext cx="520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0FB0B-BB5E-C1D2-2D1C-DBF20AF9BC2B}"/>
              </a:ext>
            </a:extLst>
          </p:cNvPr>
          <p:cNvSpPr txBox="1"/>
          <p:nvPr/>
        </p:nvSpPr>
        <p:spPr>
          <a:xfrm>
            <a:off x="303014" y="2516363"/>
            <a:ext cx="35506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Monitors Employees and Volunteers in Parish or Diocesan Ministry </a:t>
            </a:r>
          </a:p>
          <a:p>
            <a:pPr algn="ctr"/>
            <a:r>
              <a:rPr lang="en-US" sz="1400" dirty="0"/>
              <a:t>(and sometimes K of C)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Enrollment through Parish Coordinator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Accutrak Criminal Background Check (Diocesan account)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Diocesan Online/Parish Training  </a:t>
            </a:r>
          </a:p>
          <a:p>
            <a:pPr algn="ctr"/>
            <a:r>
              <a:rPr lang="en-US" sz="1400" dirty="0"/>
              <a:t>(Virtusonline.org)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Knight cleared by Diocese provides proof of clearance to the GK/Council SEP Director</a:t>
            </a:r>
          </a:p>
          <a:p>
            <a:pPr algn="ctr"/>
            <a:r>
              <a:rPr lang="en-US" sz="1400" dirty="0"/>
              <a:t>for a waiver of duplicate training/background</a:t>
            </a:r>
            <a:endParaRPr lang="en-US" sz="1400" i="1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Policies at dallascatholic.org</a:t>
            </a:r>
          </a:p>
          <a:p>
            <a:pPr algn="ctr"/>
            <a:endParaRPr lang="en-US" sz="1400" dirty="0"/>
          </a:p>
          <a:p>
            <a:pPr algn="ctr"/>
            <a:endParaRPr lang="en-US" sz="1400" i="1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A0F538-62D6-3A51-5B9F-EFBED1929686}"/>
              </a:ext>
            </a:extLst>
          </p:cNvPr>
          <p:cNvSpPr txBox="1"/>
          <p:nvPr/>
        </p:nvSpPr>
        <p:spPr>
          <a:xfrm>
            <a:off x="4129549" y="2521868"/>
            <a:ext cx="372460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DDC monitors compliance of </a:t>
            </a:r>
            <a:r>
              <a:rPr lang="en-US" sz="1400" u="sng" dirty="0"/>
              <a:t>all</a:t>
            </a:r>
            <a:r>
              <a:rPr lang="en-US" sz="1400" dirty="0"/>
              <a:t> Knights in Dallas through KnightConnect.org (Jorge Ruiz)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Council GK/SEP Director responsible for initial enrollment, enforcing policies and </a:t>
            </a:r>
            <a:r>
              <a:rPr lang="en-US" sz="1400" u="sng" dirty="0"/>
              <a:t>updating</a:t>
            </a:r>
            <a:r>
              <a:rPr lang="en-US" sz="1400" dirty="0"/>
              <a:t> member compliance 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Accutrak Criminal Background</a:t>
            </a:r>
          </a:p>
          <a:p>
            <a:pPr algn="ctr"/>
            <a:r>
              <a:rPr lang="en-US" sz="1400" dirty="0"/>
              <a:t>Check (DDC account)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DDC Webinar Training</a:t>
            </a:r>
          </a:p>
          <a:p>
            <a:pPr algn="ctr"/>
            <a:r>
              <a:rPr lang="en-US" sz="1400" dirty="0"/>
              <a:t>(Chuck Johnson)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Active Knights (not waived) must maintain training and background through DDC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Policies and guides at kofcdallas.org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344644-4BA1-9E93-C201-ECB40927AE1A}"/>
              </a:ext>
            </a:extLst>
          </p:cNvPr>
          <p:cNvSpPr txBox="1"/>
          <p:nvPr/>
        </p:nvSpPr>
        <p:spPr>
          <a:xfrm>
            <a:off x="9008797" y="1224110"/>
            <a:ext cx="120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Order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064A1E-DCA3-FBE9-3334-9C9697E647D1}"/>
              </a:ext>
            </a:extLst>
          </p:cNvPr>
          <p:cNvSpPr txBox="1"/>
          <p:nvPr/>
        </p:nvSpPr>
        <p:spPr>
          <a:xfrm>
            <a:off x="8306736" y="2783363"/>
            <a:ext cx="298014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Order-wide, not diocesan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Enrollment of </a:t>
            </a:r>
          </a:p>
          <a:p>
            <a:pPr algn="ctr"/>
            <a:r>
              <a:rPr lang="en-US" sz="1400" dirty="0"/>
              <a:t>GK, Program, Family &amp;</a:t>
            </a:r>
          </a:p>
          <a:p>
            <a:pPr algn="ctr"/>
            <a:r>
              <a:rPr lang="en-US" sz="1400" dirty="0"/>
              <a:t>Community Director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Criminal Background Check (Supreme)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Praesidium Training (Supreme)</a:t>
            </a:r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Safe Environment Quick Reference Guides for event compliance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Policies and Guides at kofc.org</a:t>
            </a:r>
          </a:p>
          <a:p>
            <a:pPr algn="ctr"/>
            <a:r>
              <a:rPr lang="en-US" sz="1400" dirty="0"/>
              <a:t>(OYP and Officers Desk Reference)</a:t>
            </a:r>
          </a:p>
          <a:p>
            <a:pPr algn="ctr"/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766130-B8F0-2207-A4A7-82A5B87C54C4}"/>
              </a:ext>
            </a:extLst>
          </p:cNvPr>
          <p:cNvSpPr txBox="1"/>
          <p:nvPr/>
        </p:nvSpPr>
        <p:spPr>
          <a:xfrm>
            <a:off x="7732454" y="1209157"/>
            <a:ext cx="68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AND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4DBCC19B-297E-8EE2-DAB3-094E13EC7598}"/>
              </a:ext>
            </a:extLst>
          </p:cNvPr>
          <p:cNvSpPr/>
          <p:nvPr/>
        </p:nvSpPr>
        <p:spPr>
          <a:xfrm rot="16200000">
            <a:off x="6727242" y="-3417403"/>
            <a:ext cx="274425" cy="8978694"/>
          </a:xfrm>
          <a:prstGeom prst="rightBrace">
            <a:avLst>
              <a:gd name="adj1" fmla="val 28597"/>
              <a:gd name="adj2" fmla="val 3925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92F6A2-194D-A229-0721-3158EF15E2B7}"/>
              </a:ext>
            </a:extLst>
          </p:cNvPr>
          <p:cNvSpPr txBox="1"/>
          <p:nvPr/>
        </p:nvSpPr>
        <p:spPr>
          <a:xfrm>
            <a:off x="3348867" y="1928007"/>
            <a:ext cx="88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Audits</a:t>
            </a: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01C00408-76C7-C8E0-4BFA-6B30686E6CCD}"/>
              </a:ext>
            </a:extLst>
          </p:cNvPr>
          <p:cNvSpPr/>
          <p:nvPr/>
        </p:nvSpPr>
        <p:spPr>
          <a:xfrm>
            <a:off x="7413407" y="1325548"/>
            <a:ext cx="303814" cy="12448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038B06C1-BCD5-8B60-1616-06A04DDB41CB}"/>
              </a:ext>
            </a:extLst>
          </p:cNvPr>
          <p:cNvSpPr/>
          <p:nvPr/>
        </p:nvSpPr>
        <p:spPr>
          <a:xfrm flipH="1">
            <a:off x="8376841" y="1325548"/>
            <a:ext cx="314301" cy="12541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7DA990C6-B55B-DA54-5F9B-DFB8B780016D}"/>
              </a:ext>
            </a:extLst>
          </p:cNvPr>
          <p:cNvSpPr/>
          <p:nvPr/>
        </p:nvSpPr>
        <p:spPr>
          <a:xfrm>
            <a:off x="3755012" y="5754161"/>
            <a:ext cx="172380" cy="1366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6853D7E9-1E9F-4EE0-E609-68021C88F017}"/>
              </a:ext>
            </a:extLst>
          </p:cNvPr>
          <p:cNvSpPr/>
          <p:nvPr/>
        </p:nvSpPr>
        <p:spPr>
          <a:xfrm flipH="1">
            <a:off x="4299329" y="5754161"/>
            <a:ext cx="181401" cy="1426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DCD0FA-AD6C-0286-ED81-FDA0C0DDED06}"/>
              </a:ext>
            </a:extLst>
          </p:cNvPr>
          <p:cNvCxnSpPr>
            <a:cxnSpLocks/>
          </p:cNvCxnSpPr>
          <p:nvPr/>
        </p:nvCxnSpPr>
        <p:spPr>
          <a:xfrm>
            <a:off x="8058856" y="1847284"/>
            <a:ext cx="16514" cy="4744016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Arrow: Left 7">
            <a:extLst>
              <a:ext uri="{FF2B5EF4-FFF2-40B4-BE49-F238E27FC236}">
                <a16:creationId xmlns:a16="http://schemas.microsoft.com/office/drawing/2014/main" id="{BE7159D5-536B-975B-0F6D-F7E4D4774079}"/>
              </a:ext>
            </a:extLst>
          </p:cNvPr>
          <p:cNvSpPr/>
          <p:nvPr/>
        </p:nvSpPr>
        <p:spPr>
          <a:xfrm flipH="1">
            <a:off x="4229480" y="1766992"/>
            <a:ext cx="181401" cy="1292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F70D7CD3-2E19-09CD-0AAD-A86AE0F5ECE3}"/>
              </a:ext>
            </a:extLst>
          </p:cNvPr>
          <p:cNvSpPr/>
          <p:nvPr/>
        </p:nvSpPr>
        <p:spPr>
          <a:xfrm>
            <a:off x="3575817" y="2250076"/>
            <a:ext cx="165928" cy="12578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ABAE83-1BAC-D689-08DF-8AE56348D073}"/>
              </a:ext>
            </a:extLst>
          </p:cNvPr>
          <p:cNvSpPr txBox="1"/>
          <p:nvPr/>
        </p:nvSpPr>
        <p:spPr>
          <a:xfrm>
            <a:off x="3652330" y="2185956"/>
            <a:ext cx="88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Reports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9BB437-2AFC-5EA7-083B-2912B8465CA0}"/>
              </a:ext>
            </a:extLst>
          </p:cNvPr>
          <p:cNvSpPr txBox="1"/>
          <p:nvPr/>
        </p:nvSpPr>
        <p:spPr>
          <a:xfrm>
            <a:off x="3393067" y="1680308"/>
            <a:ext cx="884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Policies</a:t>
            </a:r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68282347-9A1B-3D1C-9BE2-445915BD4FCA}"/>
              </a:ext>
            </a:extLst>
          </p:cNvPr>
          <p:cNvSpPr/>
          <p:nvPr/>
        </p:nvSpPr>
        <p:spPr>
          <a:xfrm flipH="1">
            <a:off x="4223130" y="2020992"/>
            <a:ext cx="181401" cy="1292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423C73-C694-FF95-F45F-AC08397E93B2}"/>
              </a:ext>
            </a:extLst>
          </p:cNvPr>
          <p:cNvSpPr txBox="1"/>
          <p:nvPr/>
        </p:nvSpPr>
        <p:spPr>
          <a:xfrm>
            <a:off x="1714760" y="512638"/>
            <a:ext cx="8337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u="sng" dirty="0"/>
              <a:t>All</a:t>
            </a:r>
            <a:r>
              <a:rPr lang="en-US" sz="1400" dirty="0"/>
              <a:t> Knights participating in Service Programs at Diocesan/Parish Property </a:t>
            </a:r>
            <a:r>
              <a:rPr lang="en-US" sz="1400" u="sng" dirty="0"/>
              <a:t>must</a:t>
            </a:r>
            <a:r>
              <a:rPr lang="en-US" sz="1400" dirty="0"/>
              <a:t> be Cleared in DDC records </a:t>
            </a:r>
          </a:p>
        </p:txBody>
      </p:sp>
    </p:spTree>
    <p:extLst>
      <p:ext uri="{BB962C8B-B14F-4D97-AF65-F5344CB8AC3E}">
        <p14:creationId xmlns:p14="http://schemas.microsoft.com/office/powerpoint/2010/main" val="292193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6CA98B-650B-44B0-C8AC-EBBF9904814A}"/>
              </a:ext>
            </a:extLst>
          </p:cNvPr>
          <p:cNvSpPr/>
          <p:nvPr/>
        </p:nvSpPr>
        <p:spPr>
          <a:xfrm>
            <a:off x="0" y="532484"/>
            <a:ext cx="12192000" cy="7942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730259-CCD8-3DA0-E119-B48850D7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92" y="532484"/>
            <a:ext cx="12272092" cy="71563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Running Reports to Determine  Active + Not Clear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4618C-D288-045E-0C0A-ECAC0111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50" y="1838140"/>
            <a:ext cx="5569350" cy="425309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EF4F6AF-66DD-E013-225D-277342EEFA98}"/>
              </a:ext>
            </a:extLst>
          </p:cNvPr>
          <p:cNvSpPr/>
          <p:nvPr/>
        </p:nvSpPr>
        <p:spPr>
          <a:xfrm>
            <a:off x="2794650" y="5831038"/>
            <a:ext cx="558604" cy="2601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85B993B-326E-35C2-E6CF-97308AF8844B}"/>
              </a:ext>
            </a:extLst>
          </p:cNvPr>
          <p:cNvSpPr/>
          <p:nvPr/>
        </p:nvSpPr>
        <p:spPr>
          <a:xfrm>
            <a:off x="5893542" y="4605372"/>
            <a:ext cx="447188" cy="18021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2ECC2-ACB7-B163-9B21-81EED79464FF}"/>
              </a:ext>
            </a:extLst>
          </p:cNvPr>
          <p:cNvSpPr txBox="1"/>
          <p:nvPr/>
        </p:nvSpPr>
        <p:spPr>
          <a:xfrm>
            <a:off x="2266950" y="1428750"/>
            <a:ext cx="755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GK/SEP Director must enforce that all in service events must be cleared </a:t>
            </a:r>
          </a:p>
        </p:txBody>
      </p:sp>
    </p:spTree>
    <p:extLst>
      <p:ext uri="{BB962C8B-B14F-4D97-AF65-F5344CB8AC3E}">
        <p14:creationId xmlns:p14="http://schemas.microsoft.com/office/powerpoint/2010/main" val="3393214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91A053-C6A8-82EC-D5E2-3DAF0816B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F03B2A-FD91-BE41-1FB7-9D9E845B6A10}"/>
              </a:ext>
            </a:extLst>
          </p:cNvPr>
          <p:cNvSpPr/>
          <p:nvPr/>
        </p:nvSpPr>
        <p:spPr>
          <a:xfrm>
            <a:off x="0" y="532484"/>
            <a:ext cx="12192000" cy="7942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72D3A-87C4-D133-0735-DEE49F348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092" y="532484"/>
            <a:ext cx="12272092" cy="715639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KofcDallas.org Safe Environment tab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85D5F8-C3C5-CA26-F548-AE10041D9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1484630"/>
            <a:ext cx="6018892" cy="50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27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2324E-5822-EE72-DCB3-E92707D8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Exemption: Find your Diocesan Compliance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F204C-848C-CFF4-BB6C-8266792D6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93" y="1396588"/>
            <a:ext cx="9495045" cy="5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3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44CFB-4163-DC77-3474-BE5F782BC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C26E30-206C-6CEF-C22D-9386DCCDA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169C8-F228-3AD2-376A-ABE86F22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Overall Compliance with Safe Environment Clearance and Insurance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11329-D88B-201C-C9B3-A0B0F9232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58" y="1534920"/>
            <a:ext cx="7846903" cy="1894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B26E4-FF50-3A62-A2E7-448F80DCB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58" y="3675445"/>
            <a:ext cx="4102274" cy="16476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17A9A5-85A8-1751-519E-01BDB448C1C9}"/>
              </a:ext>
            </a:extLst>
          </p:cNvPr>
          <p:cNvSpPr txBox="1"/>
          <p:nvPr/>
        </p:nvSpPr>
        <p:spPr>
          <a:xfrm>
            <a:off x="5948961" y="4933726"/>
            <a:ext cx="6094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spc="-24" dirty="0">
                <a:solidFill>
                  <a:srgbClr val="1D2228"/>
                </a:solidFill>
                <a:effectLst/>
                <a:latin typeface="New serif"/>
              </a:rPr>
              <a:t>“Catholic Diocese of Dallas and its entities” should be additional insured</a:t>
            </a:r>
          </a:p>
          <a:p>
            <a:r>
              <a:rPr lang="en-US" sz="1400" spc="-24" dirty="0">
                <a:solidFill>
                  <a:srgbClr val="1D2228"/>
                </a:solidFill>
                <a:latin typeface="New serif"/>
              </a:rPr>
              <a:t>Send renewed Certificates of Insurance to Rita Gracia (Diocese and Bryan Finley) 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8D834B-A580-2018-A037-395391231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24" y="3725424"/>
            <a:ext cx="4672018" cy="11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67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C24538-9A8B-DDAA-FC52-E6DAE84E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800" y="86492"/>
            <a:ext cx="8957261" cy="668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3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F4FA0-625F-D1CE-4EEC-A2A780080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60FF1F-41A9-88E1-7C74-8AA770511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8D184-FD9C-CA4F-3C59-DC005ACB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DDC SEP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D648C-B6B7-047C-53C7-D1008E7DCC8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Fourth Thursday: Safe Environment Training Webinar for Knights needing SEP training (DDC Clearance)</a:t>
            </a:r>
          </a:p>
          <a:p>
            <a:pPr lvl="1"/>
            <a:r>
              <a:rPr lang="en-US"/>
              <a:t>Date: July 23 at 7:00pm</a:t>
            </a:r>
          </a:p>
          <a:p>
            <a:endParaRPr lang="en-US"/>
          </a:p>
          <a:p>
            <a:r>
              <a:rPr lang="en-US"/>
              <a:t>GKs / SEP Directors Training on use of KnightConnect.org</a:t>
            </a:r>
          </a:p>
          <a:p>
            <a:pPr lvl="1"/>
            <a:r>
              <a:rPr lang="en-US"/>
              <a:t>Monitor and enforce compliance</a:t>
            </a:r>
          </a:p>
          <a:p>
            <a:pPr lvl="1"/>
            <a:r>
              <a:rPr lang="en-US"/>
              <a:t>Update system from Virtus Online Records</a:t>
            </a:r>
          </a:p>
          <a:p>
            <a:pPr lvl="1"/>
            <a:r>
              <a:rPr lang="en-US"/>
              <a:t>Add/change/delete members </a:t>
            </a:r>
          </a:p>
          <a:p>
            <a:pPr lvl="1"/>
            <a:r>
              <a:rPr lang="en-US"/>
              <a:t>Date: Monday, July 27 at 7:00 p.m.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2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65C0FE-2F77-1747-1A31-6A1A1B20D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710665-79F0-F80A-F344-89CF45EE4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007A70-5E22-ED0E-E45C-AC5567E2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31" y="651752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DDC SEP Team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8BB431-7B9B-FEB2-B730-286DD36470D5}"/>
              </a:ext>
            </a:extLst>
          </p:cNvPr>
          <p:cNvSpPr txBox="1"/>
          <p:nvPr/>
        </p:nvSpPr>
        <p:spPr>
          <a:xfrm>
            <a:off x="1123268" y="1805043"/>
            <a:ext cx="96964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000" dirty="0"/>
              <a:t>Bryan A. Finley, DDC SEP Director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Jorge Ruiz, DDC SEP Compliance System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Chuck Johnson, Training /Communication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Rich Frasco                 Tim Lucius </a:t>
            </a:r>
          </a:p>
        </p:txBody>
      </p:sp>
    </p:spTree>
    <p:extLst>
      <p:ext uri="{BB962C8B-B14F-4D97-AF65-F5344CB8AC3E}">
        <p14:creationId xmlns:p14="http://schemas.microsoft.com/office/powerpoint/2010/main" val="459394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</TotalTime>
  <Words>416</Words>
  <Application>Microsoft Office PowerPoint</Application>
  <PresentationFormat>Widescreen</PresentationFormat>
  <Paragraphs>94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New serif</vt:lpstr>
      <vt:lpstr>Office Theme</vt:lpstr>
      <vt:lpstr>PowerPoint Presentation</vt:lpstr>
      <vt:lpstr>Safe Environment Program (SEP) Requirements </vt:lpstr>
      <vt:lpstr>Running Reports to Determine  Active + Not Clear</vt:lpstr>
      <vt:lpstr>KofcDallas.org Safe Environment tab</vt:lpstr>
      <vt:lpstr>Exemption: Find your Diocesan Compliance Summary</vt:lpstr>
      <vt:lpstr>Overall Compliance with Safe Environment Clearance and Insurance</vt:lpstr>
      <vt:lpstr>PowerPoint Presentation</vt:lpstr>
      <vt:lpstr>DDC SEP Training </vt:lpstr>
      <vt:lpstr>DDC SEP Team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Johnson</dc:creator>
  <cp:lastModifiedBy>Bryan Finley</cp:lastModifiedBy>
  <cp:revision>30</cp:revision>
  <cp:lastPrinted>2025-07-10T11:50:54Z</cp:lastPrinted>
  <dcterms:created xsi:type="dcterms:W3CDTF">2024-06-21T15:09:16Z</dcterms:created>
  <dcterms:modified xsi:type="dcterms:W3CDTF">2026-07-11T01:56:34Z</dcterms:modified>
</cp:coreProperties>
</file>